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812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2796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859.xml"/><Relationship Id="rId117" Type="http://schemas.openxmlformats.org/officeDocument/2006/relationships/tags" Target="../tags/tag1950.xml"/><Relationship Id="rId21" Type="http://schemas.openxmlformats.org/officeDocument/2006/relationships/tags" Target="../tags/tag1854.xml"/><Relationship Id="rId42" Type="http://schemas.openxmlformats.org/officeDocument/2006/relationships/tags" Target="../tags/tag1875.xml"/><Relationship Id="rId47" Type="http://schemas.openxmlformats.org/officeDocument/2006/relationships/tags" Target="../tags/tag1880.xml"/><Relationship Id="rId63" Type="http://schemas.openxmlformats.org/officeDocument/2006/relationships/tags" Target="../tags/tag1896.xml"/><Relationship Id="rId68" Type="http://schemas.openxmlformats.org/officeDocument/2006/relationships/tags" Target="../tags/tag1901.xml"/><Relationship Id="rId84" Type="http://schemas.openxmlformats.org/officeDocument/2006/relationships/tags" Target="../tags/tag1917.xml"/><Relationship Id="rId89" Type="http://schemas.openxmlformats.org/officeDocument/2006/relationships/tags" Target="../tags/tag1922.xml"/><Relationship Id="rId112" Type="http://schemas.openxmlformats.org/officeDocument/2006/relationships/tags" Target="../tags/tag1945.xml"/><Relationship Id="rId133" Type="http://schemas.openxmlformats.org/officeDocument/2006/relationships/tags" Target="../tags/tag1966.xml"/><Relationship Id="rId138" Type="http://schemas.openxmlformats.org/officeDocument/2006/relationships/tags" Target="../tags/tag1971.xml"/><Relationship Id="rId154" Type="http://schemas.openxmlformats.org/officeDocument/2006/relationships/tags" Target="../tags/tag1987.xml"/><Relationship Id="rId16" Type="http://schemas.openxmlformats.org/officeDocument/2006/relationships/tags" Target="../tags/tag1849.xml"/><Relationship Id="rId107" Type="http://schemas.openxmlformats.org/officeDocument/2006/relationships/tags" Target="../tags/tag1940.xml"/><Relationship Id="rId11" Type="http://schemas.openxmlformats.org/officeDocument/2006/relationships/tags" Target="../tags/tag1844.xml"/><Relationship Id="rId32" Type="http://schemas.openxmlformats.org/officeDocument/2006/relationships/tags" Target="../tags/tag1865.xml"/><Relationship Id="rId37" Type="http://schemas.openxmlformats.org/officeDocument/2006/relationships/tags" Target="../tags/tag1870.xml"/><Relationship Id="rId53" Type="http://schemas.openxmlformats.org/officeDocument/2006/relationships/tags" Target="../tags/tag1886.xml"/><Relationship Id="rId58" Type="http://schemas.openxmlformats.org/officeDocument/2006/relationships/tags" Target="../tags/tag1891.xml"/><Relationship Id="rId74" Type="http://schemas.openxmlformats.org/officeDocument/2006/relationships/tags" Target="../tags/tag1907.xml"/><Relationship Id="rId79" Type="http://schemas.openxmlformats.org/officeDocument/2006/relationships/tags" Target="../tags/tag1912.xml"/><Relationship Id="rId102" Type="http://schemas.openxmlformats.org/officeDocument/2006/relationships/tags" Target="../tags/tag1935.xml"/><Relationship Id="rId123" Type="http://schemas.openxmlformats.org/officeDocument/2006/relationships/tags" Target="../tags/tag1956.xml"/><Relationship Id="rId128" Type="http://schemas.openxmlformats.org/officeDocument/2006/relationships/tags" Target="../tags/tag1961.xml"/><Relationship Id="rId144" Type="http://schemas.openxmlformats.org/officeDocument/2006/relationships/tags" Target="../tags/tag1977.xml"/><Relationship Id="rId149" Type="http://schemas.openxmlformats.org/officeDocument/2006/relationships/tags" Target="../tags/tag1982.xml"/><Relationship Id="rId5" Type="http://schemas.openxmlformats.org/officeDocument/2006/relationships/tags" Target="../tags/tag1838.xml"/><Relationship Id="rId90" Type="http://schemas.openxmlformats.org/officeDocument/2006/relationships/tags" Target="../tags/tag1923.xml"/><Relationship Id="rId95" Type="http://schemas.openxmlformats.org/officeDocument/2006/relationships/tags" Target="../tags/tag1928.xml"/><Relationship Id="rId22" Type="http://schemas.openxmlformats.org/officeDocument/2006/relationships/tags" Target="../tags/tag1855.xml"/><Relationship Id="rId27" Type="http://schemas.openxmlformats.org/officeDocument/2006/relationships/tags" Target="../tags/tag1860.xml"/><Relationship Id="rId43" Type="http://schemas.openxmlformats.org/officeDocument/2006/relationships/tags" Target="../tags/tag1876.xml"/><Relationship Id="rId48" Type="http://schemas.openxmlformats.org/officeDocument/2006/relationships/tags" Target="../tags/tag1881.xml"/><Relationship Id="rId64" Type="http://schemas.openxmlformats.org/officeDocument/2006/relationships/tags" Target="../tags/tag1897.xml"/><Relationship Id="rId69" Type="http://schemas.openxmlformats.org/officeDocument/2006/relationships/tags" Target="../tags/tag1902.xml"/><Relationship Id="rId113" Type="http://schemas.openxmlformats.org/officeDocument/2006/relationships/tags" Target="../tags/tag1946.xml"/><Relationship Id="rId118" Type="http://schemas.openxmlformats.org/officeDocument/2006/relationships/tags" Target="../tags/tag1951.xml"/><Relationship Id="rId134" Type="http://schemas.openxmlformats.org/officeDocument/2006/relationships/tags" Target="../tags/tag1967.xml"/><Relationship Id="rId139" Type="http://schemas.openxmlformats.org/officeDocument/2006/relationships/tags" Target="../tags/tag1972.xml"/><Relationship Id="rId80" Type="http://schemas.openxmlformats.org/officeDocument/2006/relationships/tags" Target="../tags/tag1913.xml"/><Relationship Id="rId85" Type="http://schemas.openxmlformats.org/officeDocument/2006/relationships/tags" Target="../tags/tag1918.xml"/><Relationship Id="rId150" Type="http://schemas.openxmlformats.org/officeDocument/2006/relationships/tags" Target="../tags/tag1983.xml"/><Relationship Id="rId155" Type="http://schemas.openxmlformats.org/officeDocument/2006/relationships/slideLayout" Target="../slideLayouts/slideLayout1.xml"/><Relationship Id="rId12" Type="http://schemas.openxmlformats.org/officeDocument/2006/relationships/tags" Target="../tags/tag1845.xml"/><Relationship Id="rId17" Type="http://schemas.openxmlformats.org/officeDocument/2006/relationships/tags" Target="../tags/tag1850.xml"/><Relationship Id="rId25" Type="http://schemas.openxmlformats.org/officeDocument/2006/relationships/tags" Target="../tags/tag1858.xml"/><Relationship Id="rId33" Type="http://schemas.openxmlformats.org/officeDocument/2006/relationships/tags" Target="../tags/tag1866.xml"/><Relationship Id="rId38" Type="http://schemas.openxmlformats.org/officeDocument/2006/relationships/tags" Target="../tags/tag1871.xml"/><Relationship Id="rId46" Type="http://schemas.openxmlformats.org/officeDocument/2006/relationships/tags" Target="../tags/tag1879.xml"/><Relationship Id="rId59" Type="http://schemas.openxmlformats.org/officeDocument/2006/relationships/tags" Target="../tags/tag1892.xml"/><Relationship Id="rId67" Type="http://schemas.openxmlformats.org/officeDocument/2006/relationships/tags" Target="../tags/tag1900.xml"/><Relationship Id="rId103" Type="http://schemas.openxmlformats.org/officeDocument/2006/relationships/tags" Target="../tags/tag1936.xml"/><Relationship Id="rId108" Type="http://schemas.openxmlformats.org/officeDocument/2006/relationships/tags" Target="../tags/tag1941.xml"/><Relationship Id="rId116" Type="http://schemas.openxmlformats.org/officeDocument/2006/relationships/tags" Target="../tags/tag1949.xml"/><Relationship Id="rId124" Type="http://schemas.openxmlformats.org/officeDocument/2006/relationships/tags" Target="../tags/tag1957.xml"/><Relationship Id="rId129" Type="http://schemas.openxmlformats.org/officeDocument/2006/relationships/tags" Target="../tags/tag1962.xml"/><Relationship Id="rId137" Type="http://schemas.openxmlformats.org/officeDocument/2006/relationships/tags" Target="../tags/tag1970.xml"/><Relationship Id="rId20" Type="http://schemas.openxmlformats.org/officeDocument/2006/relationships/tags" Target="../tags/tag1853.xml"/><Relationship Id="rId41" Type="http://schemas.openxmlformats.org/officeDocument/2006/relationships/tags" Target="../tags/tag1874.xml"/><Relationship Id="rId54" Type="http://schemas.openxmlformats.org/officeDocument/2006/relationships/tags" Target="../tags/tag1887.xml"/><Relationship Id="rId62" Type="http://schemas.openxmlformats.org/officeDocument/2006/relationships/tags" Target="../tags/tag1895.xml"/><Relationship Id="rId70" Type="http://schemas.openxmlformats.org/officeDocument/2006/relationships/tags" Target="../tags/tag1903.xml"/><Relationship Id="rId75" Type="http://schemas.openxmlformats.org/officeDocument/2006/relationships/tags" Target="../tags/tag1908.xml"/><Relationship Id="rId83" Type="http://schemas.openxmlformats.org/officeDocument/2006/relationships/tags" Target="../tags/tag1916.xml"/><Relationship Id="rId88" Type="http://schemas.openxmlformats.org/officeDocument/2006/relationships/tags" Target="../tags/tag1921.xml"/><Relationship Id="rId91" Type="http://schemas.openxmlformats.org/officeDocument/2006/relationships/tags" Target="../tags/tag1924.xml"/><Relationship Id="rId96" Type="http://schemas.openxmlformats.org/officeDocument/2006/relationships/tags" Target="../tags/tag1929.xml"/><Relationship Id="rId111" Type="http://schemas.openxmlformats.org/officeDocument/2006/relationships/tags" Target="../tags/tag1944.xml"/><Relationship Id="rId132" Type="http://schemas.openxmlformats.org/officeDocument/2006/relationships/tags" Target="../tags/tag1965.xml"/><Relationship Id="rId140" Type="http://schemas.openxmlformats.org/officeDocument/2006/relationships/tags" Target="../tags/tag1973.xml"/><Relationship Id="rId145" Type="http://schemas.openxmlformats.org/officeDocument/2006/relationships/tags" Target="../tags/tag1978.xml"/><Relationship Id="rId153" Type="http://schemas.openxmlformats.org/officeDocument/2006/relationships/tags" Target="../tags/tag1986.xml"/><Relationship Id="rId1" Type="http://schemas.openxmlformats.org/officeDocument/2006/relationships/tags" Target="../tags/tag1834.xml"/><Relationship Id="rId6" Type="http://schemas.openxmlformats.org/officeDocument/2006/relationships/tags" Target="../tags/tag1839.xml"/><Relationship Id="rId15" Type="http://schemas.openxmlformats.org/officeDocument/2006/relationships/tags" Target="../tags/tag1848.xml"/><Relationship Id="rId23" Type="http://schemas.openxmlformats.org/officeDocument/2006/relationships/tags" Target="../tags/tag1856.xml"/><Relationship Id="rId28" Type="http://schemas.openxmlformats.org/officeDocument/2006/relationships/tags" Target="../tags/tag1861.xml"/><Relationship Id="rId36" Type="http://schemas.openxmlformats.org/officeDocument/2006/relationships/tags" Target="../tags/tag1869.xml"/><Relationship Id="rId49" Type="http://schemas.openxmlformats.org/officeDocument/2006/relationships/tags" Target="../tags/tag1882.xml"/><Relationship Id="rId57" Type="http://schemas.openxmlformats.org/officeDocument/2006/relationships/tags" Target="../tags/tag1890.xml"/><Relationship Id="rId106" Type="http://schemas.openxmlformats.org/officeDocument/2006/relationships/tags" Target="../tags/tag1939.xml"/><Relationship Id="rId114" Type="http://schemas.openxmlformats.org/officeDocument/2006/relationships/tags" Target="../tags/tag1947.xml"/><Relationship Id="rId119" Type="http://schemas.openxmlformats.org/officeDocument/2006/relationships/tags" Target="../tags/tag1952.xml"/><Relationship Id="rId127" Type="http://schemas.openxmlformats.org/officeDocument/2006/relationships/tags" Target="../tags/tag1960.xml"/><Relationship Id="rId10" Type="http://schemas.openxmlformats.org/officeDocument/2006/relationships/tags" Target="../tags/tag1843.xml"/><Relationship Id="rId31" Type="http://schemas.openxmlformats.org/officeDocument/2006/relationships/tags" Target="../tags/tag1864.xml"/><Relationship Id="rId44" Type="http://schemas.openxmlformats.org/officeDocument/2006/relationships/tags" Target="../tags/tag1877.xml"/><Relationship Id="rId52" Type="http://schemas.openxmlformats.org/officeDocument/2006/relationships/tags" Target="../tags/tag1885.xml"/><Relationship Id="rId60" Type="http://schemas.openxmlformats.org/officeDocument/2006/relationships/tags" Target="../tags/tag1893.xml"/><Relationship Id="rId65" Type="http://schemas.openxmlformats.org/officeDocument/2006/relationships/tags" Target="../tags/tag1898.xml"/><Relationship Id="rId73" Type="http://schemas.openxmlformats.org/officeDocument/2006/relationships/tags" Target="../tags/tag1906.xml"/><Relationship Id="rId78" Type="http://schemas.openxmlformats.org/officeDocument/2006/relationships/tags" Target="../tags/tag1911.xml"/><Relationship Id="rId81" Type="http://schemas.openxmlformats.org/officeDocument/2006/relationships/tags" Target="../tags/tag1914.xml"/><Relationship Id="rId86" Type="http://schemas.openxmlformats.org/officeDocument/2006/relationships/tags" Target="../tags/tag1919.xml"/><Relationship Id="rId94" Type="http://schemas.openxmlformats.org/officeDocument/2006/relationships/tags" Target="../tags/tag1927.xml"/><Relationship Id="rId99" Type="http://schemas.openxmlformats.org/officeDocument/2006/relationships/tags" Target="../tags/tag1932.xml"/><Relationship Id="rId101" Type="http://schemas.openxmlformats.org/officeDocument/2006/relationships/tags" Target="../tags/tag1934.xml"/><Relationship Id="rId122" Type="http://schemas.openxmlformats.org/officeDocument/2006/relationships/tags" Target="../tags/tag1955.xml"/><Relationship Id="rId130" Type="http://schemas.openxmlformats.org/officeDocument/2006/relationships/tags" Target="../tags/tag1963.xml"/><Relationship Id="rId135" Type="http://schemas.openxmlformats.org/officeDocument/2006/relationships/tags" Target="../tags/tag1968.xml"/><Relationship Id="rId143" Type="http://schemas.openxmlformats.org/officeDocument/2006/relationships/tags" Target="../tags/tag1976.xml"/><Relationship Id="rId148" Type="http://schemas.openxmlformats.org/officeDocument/2006/relationships/tags" Target="../tags/tag1981.xml"/><Relationship Id="rId151" Type="http://schemas.openxmlformats.org/officeDocument/2006/relationships/tags" Target="../tags/tag1984.xml"/><Relationship Id="rId4" Type="http://schemas.openxmlformats.org/officeDocument/2006/relationships/tags" Target="../tags/tag1837.xml"/><Relationship Id="rId9" Type="http://schemas.openxmlformats.org/officeDocument/2006/relationships/tags" Target="../tags/tag1842.xml"/><Relationship Id="rId13" Type="http://schemas.openxmlformats.org/officeDocument/2006/relationships/tags" Target="../tags/tag1846.xml"/><Relationship Id="rId18" Type="http://schemas.openxmlformats.org/officeDocument/2006/relationships/tags" Target="../tags/tag1851.xml"/><Relationship Id="rId39" Type="http://schemas.openxmlformats.org/officeDocument/2006/relationships/tags" Target="../tags/tag1872.xml"/><Relationship Id="rId109" Type="http://schemas.openxmlformats.org/officeDocument/2006/relationships/tags" Target="../tags/tag1942.xml"/><Relationship Id="rId34" Type="http://schemas.openxmlformats.org/officeDocument/2006/relationships/tags" Target="../tags/tag1867.xml"/><Relationship Id="rId50" Type="http://schemas.openxmlformats.org/officeDocument/2006/relationships/tags" Target="../tags/tag1883.xml"/><Relationship Id="rId55" Type="http://schemas.openxmlformats.org/officeDocument/2006/relationships/tags" Target="../tags/tag1888.xml"/><Relationship Id="rId76" Type="http://schemas.openxmlformats.org/officeDocument/2006/relationships/tags" Target="../tags/tag1909.xml"/><Relationship Id="rId97" Type="http://schemas.openxmlformats.org/officeDocument/2006/relationships/tags" Target="../tags/tag1930.xml"/><Relationship Id="rId104" Type="http://schemas.openxmlformats.org/officeDocument/2006/relationships/tags" Target="../tags/tag1937.xml"/><Relationship Id="rId120" Type="http://schemas.openxmlformats.org/officeDocument/2006/relationships/tags" Target="../tags/tag1953.xml"/><Relationship Id="rId125" Type="http://schemas.openxmlformats.org/officeDocument/2006/relationships/tags" Target="../tags/tag1958.xml"/><Relationship Id="rId141" Type="http://schemas.openxmlformats.org/officeDocument/2006/relationships/tags" Target="../tags/tag1974.xml"/><Relationship Id="rId146" Type="http://schemas.openxmlformats.org/officeDocument/2006/relationships/tags" Target="../tags/tag1979.xml"/><Relationship Id="rId7" Type="http://schemas.openxmlformats.org/officeDocument/2006/relationships/tags" Target="../tags/tag1840.xml"/><Relationship Id="rId71" Type="http://schemas.openxmlformats.org/officeDocument/2006/relationships/tags" Target="../tags/tag1904.xml"/><Relationship Id="rId92" Type="http://schemas.openxmlformats.org/officeDocument/2006/relationships/tags" Target="../tags/tag1925.xml"/><Relationship Id="rId2" Type="http://schemas.openxmlformats.org/officeDocument/2006/relationships/tags" Target="../tags/tag1835.xml"/><Relationship Id="rId29" Type="http://schemas.openxmlformats.org/officeDocument/2006/relationships/tags" Target="../tags/tag1862.xml"/><Relationship Id="rId24" Type="http://schemas.openxmlformats.org/officeDocument/2006/relationships/tags" Target="../tags/tag1857.xml"/><Relationship Id="rId40" Type="http://schemas.openxmlformats.org/officeDocument/2006/relationships/tags" Target="../tags/tag1873.xml"/><Relationship Id="rId45" Type="http://schemas.openxmlformats.org/officeDocument/2006/relationships/tags" Target="../tags/tag1878.xml"/><Relationship Id="rId66" Type="http://schemas.openxmlformats.org/officeDocument/2006/relationships/tags" Target="../tags/tag1899.xml"/><Relationship Id="rId87" Type="http://schemas.openxmlformats.org/officeDocument/2006/relationships/tags" Target="../tags/tag1920.xml"/><Relationship Id="rId110" Type="http://schemas.openxmlformats.org/officeDocument/2006/relationships/tags" Target="../tags/tag1943.xml"/><Relationship Id="rId115" Type="http://schemas.openxmlformats.org/officeDocument/2006/relationships/tags" Target="../tags/tag1948.xml"/><Relationship Id="rId131" Type="http://schemas.openxmlformats.org/officeDocument/2006/relationships/tags" Target="../tags/tag1964.xml"/><Relationship Id="rId136" Type="http://schemas.openxmlformats.org/officeDocument/2006/relationships/tags" Target="../tags/tag1969.xml"/><Relationship Id="rId61" Type="http://schemas.openxmlformats.org/officeDocument/2006/relationships/tags" Target="../tags/tag1894.xml"/><Relationship Id="rId82" Type="http://schemas.openxmlformats.org/officeDocument/2006/relationships/tags" Target="../tags/tag1915.xml"/><Relationship Id="rId152" Type="http://schemas.openxmlformats.org/officeDocument/2006/relationships/tags" Target="../tags/tag1985.xml"/><Relationship Id="rId19" Type="http://schemas.openxmlformats.org/officeDocument/2006/relationships/tags" Target="../tags/tag1852.xml"/><Relationship Id="rId14" Type="http://schemas.openxmlformats.org/officeDocument/2006/relationships/tags" Target="../tags/tag1847.xml"/><Relationship Id="rId30" Type="http://schemas.openxmlformats.org/officeDocument/2006/relationships/tags" Target="../tags/tag1863.xml"/><Relationship Id="rId35" Type="http://schemas.openxmlformats.org/officeDocument/2006/relationships/tags" Target="../tags/tag1868.xml"/><Relationship Id="rId56" Type="http://schemas.openxmlformats.org/officeDocument/2006/relationships/tags" Target="../tags/tag1889.xml"/><Relationship Id="rId77" Type="http://schemas.openxmlformats.org/officeDocument/2006/relationships/tags" Target="../tags/tag1910.xml"/><Relationship Id="rId100" Type="http://schemas.openxmlformats.org/officeDocument/2006/relationships/tags" Target="../tags/tag1933.xml"/><Relationship Id="rId105" Type="http://schemas.openxmlformats.org/officeDocument/2006/relationships/tags" Target="../tags/tag1938.xml"/><Relationship Id="rId126" Type="http://schemas.openxmlformats.org/officeDocument/2006/relationships/tags" Target="../tags/tag1959.xml"/><Relationship Id="rId147" Type="http://schemas.openxmlformats.org/officeDocument/2006/relationships/tags" Target="../tags/tag1980.xml"/><Relationship Id="rId8" Type="http://schemas.openxmlformats.org/officeDocument/2006/relationships/tags" Target="../tags/tag1841.xml"/><Relationship Id="rId51" Type="http://schemas.openxmlformats.org/officeDocument/2006/relationships/tags" Target="../tags/tag1884.xml"/><Relationship Id="rId72" Type="http://schemas.openxmlformats.org/officeDocument/2006/relationships/tags" Target="../tags/tag1905.xml"/><Relationship Id="rId93" Type="http://schemas.openxmlformats.org/officeDocument/2006/relationships/tags" Target="../tags/tag1926.xml"/><Relationship Id="rId98" Type="http://schemas.openxmlformats.org/officeDocument/2006/relationships/tags" Target="../tags/tag1931.xml"/><Relationship Id="rId121" Type="http://schemas.openxmlformats.org/officeDocument/2006/relationships/tags" Target="../tags/tag1954.xml"/><Relationship Id="rId142" Type="http://schemas.openxmlformats.org/officeDocument/2006/relationships/tags" Target="../tags/tag1975.xml"/><Relationship Id="rId3" Type="http://schemas.openxmlformats.org/officeDocument/2006/relationships/tags" Target="../tags/tag183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013.xml"/><Relationship Id="rId117" Type="http://schemas.openxmlformats.org/officeDocument/2006/relationships/tags" Target="../tags/tag2104.xml"/><Relationship Id="rId21" Type="http://schemas.openxmlformats.org/officeDocument/2006/relationships/tags" Target="../tags/tag2008.xml"/><Relationship Id="rId42" Type="http://schemas.openxmlformats.org/officeDocument/2006/relationships/tags" Target="../tags/tag2029.xml"/><Relationship Id="rId47" Type="http://schemas.openxmlformats.org/officeDocument/2006/relationships/tags" Target="../tags/tag2034.xml"/><Relationship Id="rId63" Type="http://schemas.openxmlformats.org/officeDocument/2006/relationships/tags" Target="../tags/tag2050.xml"/><Relationship Id="rId68" Type="http://schemas.openxmlformats.org/officeDocument/2006/relationships/tags" Target="../tags/tag2055.xml"/><Relationship Id="rId84" Type="http://schemas.openxmlformats.org/officeDocument/2006/relationships/tags" Target="../tags/tag2071.xml"/><Relationship Id="rId89" Type="http://schemas.openxmlformats.org/officeDocument/2006/relationships/tags" Target="../tags/tag2076.xml"/><Relationship Id="rId112" Type="http://schemas.openxmlformats.org/officeDocument/2006/relationships/tags" Target="../tags/tag2099.xml"/><Relationship Id="rId133" Type="http://schemas.openxmlformats.org/officeDocument/2006/relationships/tags" Target="../tags/tag2120.xml"/><Relationship Id="rId138" Type="http://schemas.openxmlformats.org/officeDocument/2006/relationships/tags" Target="../tags/tag2125.xml"/><Relationship Id="rId154" Type="http://schemas.openxmlformats.org/officeDocument/2006/relationships/tags" Target="../tags/tag2141.xml"/><Relationship Id="rId159" Type="http://schemas.openxmlformats.org/officeDocument/2006/relationships/tags" Target="../tags/tag2146.xml"/><Relationship Id="rId175" Type="http://schemas.openxmlformats.org/officeDocument/2006/relationships/tags" Target="../tags/tag2162.xml"/><Relationship Id="rId170" Type="http://schemas.openxmlformats.org/officeDocument/2006/relationships/tags" Target="../tags/tag2157.xml"/><Relationship Id="rId16" Type="http://schemas.openxmlformats.org/officeDocument/2006/relationships/tags" Target="../tags/tag2003.xml"/><Relationship Id="rId107" Type="http://schemas.openxmlformats.org/officeDocument/2006/relationships/tags" Target="../tags/tag2094.xml"/><Relationship Id="rId11" Type="http://schemas.openxmlformats.org/officeDocument/2006/relationships/tags" Target="../tags/tag1998.xml"/><Relationship Id="rId32" Type="http://schemas.openxmlformats.org/officeDocument/2006/relationships/tags" Target="../tags/tag2019.xml"/><Relationship Id="rId37" Type="http://schemas.openxmlformats.org/officeDocument/2006/relationships/tags" Target="../tags/tag2024.xml"/><Relationship Id="rId53" Type="http://schemas.openxmlformats.org/officeDocument/2006/relationships/tags" Target="../tags/tag2040.xml"/><Relationship Id="rId58" Type="http://schemas.openxmlformats.org/officeDocument/2006/relationships/tags" Target="../tags/tag2045.xml"/><Relationship Id="rId74" Type="http://schemas.openxmlformats.org/officeDocument/2006/relationships/tags" Target="../tags/tag2061.xml"/><Relationship Id="rId79" Type="http://schemas.openxmlformats.org/officeDocument/2006/relationships/tags" Target="../tags/tag2066.xml"/><Relationship Id="rId102" Type="http://schemas.openxmlformats.org/officeDocument/2006/relationships/tags" Target="../tags/tag2089.xml"/><Relationship Id="rId123" Type="http://schemas.openxmlformats.org/officeDocument/2006/relationships/tags" Target="../tags/tag2110.xml"/><Relationship Id="rId128" Type="http://schemas.openxmlformats.org/officeDocument/2006/relationships/tags" Target="../tags/tag2115.xml"/><Relationship Id="rId144" Type="http://schemas.openxmlformats.org/officeDocument/2006/relationships/tags" Target="../tags/tag2131.xml"/><Relationship Id="rId149" Type="http://schemas.openxmlformats.org/officeDocument/2006/relationships/tags" Target="../tags/tag2136.xml"/><Relationship Id="rId5" Type="http://schemas.openxmlformats.org/officeDocument/2006/relationships/tags" Target="../tags/tag1992.xml"/><Relationship Id="rId90" Type="http://schemas.openxmlformats.org/officeDocument/2006/relationships/tags" Target="../tags/tag2077.xml"/><Relationship Id="rId95" Type="http://schemas.openxmlformats.org/officeDocument/2006/relationships/tags" Target="../tags/tag2082.xml"/><Relationship Id="rId160" Type="http://schemas.openxmlformats.org/officeDocument/2006/relationships/tags" Target="../tags/tag2147.xml"/><Relationship Id="rId165" Type="http://schemas.openxmlformats.org/officeDocument/2006/relationships/tags" Target="../tags/tag2152.xml"/><Relationship Id="rId181" Type="http://schemas.openxmlformats.org/officeDocument/2006/relationships/tags" Target="../tags/tag2168.xml"/><Relationship Id="rId22" Type="http://schemas.openxmlformats.org/officeDocument/2006/relationships/tags" Target="../tags/tag2009.xml"/><Relationship Id="rId27" Type="http://schemas.openxmlformats.org/officeDocument/2006/relationships/tags" Target="../tags/tag2014.xml"/><Relationship Id="rId43" Type="http://schemas.openxmlformats.org/officeDocument/2006/relationships/tags" Target="../tags/tag2030.xml"/><Relationship Id="rId48" Type="http://schemas.openxmlformats.org/officeDocument/2006/relationships/tags" Target="../tags/tag2035.xml"/><Relationship Id="rId64" Type="http://schemas.openxmlformats.org/officeDocument/2006/relationships/tags" Target="../tags/tag2051.xml"/><Relationship Id="rId69" Type="http://schemas.openxmlformats.org/officeDocument/2006/relationships/tags" Target="../tags/tag2056.xml"/><Relationship Id="rId113" Type="http://schemas.openxmlformats.org/officeDocument/2006/relationships/tags" Target="../tags/tag2100.xml"/><Relationship Id="rId118" Type="http://schemas.openxmlformats.org/officeDocument/2006/relationships/tags" Target="../tags/tag2105.xml"/><Relationship Id="rId134" Type="http://schemas.openxmlformats.org/officeDocument/2006/relationships/tags" Target="../tags/tag2121.xml"/><Relationship Id="rId139" Type="http://schemas.openxmlformats.org/officeDocument/2006/relationships/tags" Target="../tags/tag2126.xml"/><Relationship Id="rId80" Type="http://schemas.openxmlformats.org/officeDocument/2006/relationships/tags" Target="../tags/tag2067.xml"/><Relationship Id="rId85" Type="http://schemas.openxmlformats.org/officeDocument/2006/relationships/tags" Target="../tags/tag2072.xml"/><Relationship Id="rId150" Type="http://schemas.openxmlformats.org/officeDocument/2006/relationships/tags" Target="../tags/tag2137.xml"/><Relationship Id="rId155" Type="http://schemas.openxmlformats.org/officeDocument/2006/relationships/tags" Target="../tags/tag2142.xml"/><Relationship Id="rId171" Type="http://schemas.openxmlformats.org/officeDocument/2006/relationships/tags" Target="../tags/tag2158.xml"/><Relationship Id="rId176" Type="http://schemas.openxmlformats.org/officeDocument/2006/relationships/tags" Target="../tags/tag2163.xml"/><Relationship Id="rId12" Type="http://schemas.openxmlformats.org/officeDocument/2006/relationships/tags" Target="../tags/tag1999.xml"/><Relationship Id="rId17" Type="http://schemas.openxmlformats.org/officeDocument/2006/relationships/tags" Target="../tags/tag2004.xml"/><Relationship Id="rId33" Type="http://schemas.openxmlformats.org/officeDocument/2006/relationships/tags" Target="../tags/tag2020.xml"/><Relationship Id="rId38" Type="http://schemas.openxmlformats.org/officeDocument/2006/relationships/tags" Target="../tags/tag2025.xml"/><Relationship Id="rId59" Type="http://schemas.openxmlformats.org/officeDocument/2006/relationships/tags" Target="../tags/tag2046.xml"/><Relationship Id="rId103" Type="http://schemas.openxmlformats.org/officeDocument/2006/relationships/tags" Target="../tags/tag2090.xml"/><Relationship Id="rId108" Type="http://schemas.openxmlformats.org/officeDocument/2006/relationships/tags" Target="../tags/tag2095.xml"/><Relationship Id="rId124" Type="http://schemas.openxmlformats.org/officeDocument/2006/relationships/tags" Target="../tags/tag2111.xml"/><Relationship Id="rId129" Type="http://schemas.openxmlformats.org/officeDocument/2006/relationships/tags" Target="../tags/tag2116.xml"/><Relationship Id="rId54" Type="http://schemas.openxmlformats.org/officeDocument/2006/relationships/tags" Target="../tags/tag2041.xml"/><Relationship Id="rId70" Type="http://schemas.openxmlformats.org/officeDocument/2006/relationships/tags" Target="../tags/tag2057.xml"/><Relationship Id="rId75" Type="http://schemas.openxmlformats.org/officeDocument/2006/relationships/tags" Target="../tags/tag2062.xml"/><Relationship Id="rId91" Type="http://schemas.openxmlformats.org/officeDocument/2006/relationships/tags" Target="../tags/tag2078.xml"/><Relationship Id="rId96" Type="http://schemas.openxmlformats.org/officeDocument/2006/relationships/tags" Target="../tags/tag2083.xml"/><Relationship Id="rId140" Type="http://schemas.openxmlformats.org/officeDocument/2006/relationships/tags" Target="../tags/tag2127.xml"/><Relationship Id="rId145" Type="http://schemas.openxmlformats.org/officeDocument/2006/relationships/tags" Target="../tags/tag2132.xml"/><Relationship Id="rId161" Type="http://schemas.openxmlformats.org/officeDocument/2006/relationships/tags" Target="../tags/tag2148.xml"/><Relationship Id="rId166" Type="http://schemas.openxmlformats.org/officeDocument/2006/relationships/tags" Target="../tags/tag2153.xml"/><Relationship Id="rId182" Type="http://schemas.openxmlformats.org/officeDocument/2006/relationships/slideLayout" Target="../slideLayouts/slideLayout1.xml"/><Relationship Id="rId1" Type="http://schemas.openxmlformats.org/officeDocument/2006/relationships/tags" Target="../tags/tag1988.xml"/><Relationship Id="rId6" Type="http://schemas.openxmlformats.org/officeDocument/2006/relationships/tags" Target="../tags/tag1993.xml"/><Relationship Id="rId23" Type="http://schemas.openxmlformats.org/officeDocument/2006/relationships/tags" Target="../tags/tag2010.xml"/><Relationship Id="rId28" Type="http://schemas.openxmlformats.org/officeDocument/2006/relationships/tags" Target="../tags/tag2015.xml"/><Relationship Id="rId49" Type="http://schemas.openxmlformats.org/officeDocument/2006/relationships/tags" Target="../tags/tag2036.xml"/><Relationship Id="rId114" Type="http://schemas.openxmlformats.org/officeDocument/2006/relationships/tags" Target="../tags/tag2101.xml"/><Relationship Id="rId119" Type="http://schemas.openxmlformats.org/officeDocument/2006/relationships/tags" Target="../tags/tag2106.xml"/><Relationship Id="rId44" Type="http://schemas.openxmlformats.org/officeDocument/2006/relationships/tags" Target="../tags/tag2031.xml"/><Relationship Id="rId60" Type="http://schemas.openxmlformats.org/officeDocument/2006/relationships/tags" Target="../tags/tag2047.xml"/><Relationship Id="rId65" Type="http://schemas.openxmlformats.org/officeDocument/2006/relationships/tags" Target="../tags/tag2052.xml"/><Relationship Id="rId81" Type="http://schemas.openxmlformats.org/officeDocument/2006/relationships/tags" Target="../tags/tag2068.xml"/><Relationship Id="rId86" Type="http://schemas.openxmlformats.org/officeDocument/2006/relationships/tags" Target="../tags/tag2073.xml"/><Relationship Id="rId130" Type="http://schemas.openxmlformats.org/officeDocument/2006/relationships/tags" Target="../tags/tag2117.xml"/><Relationship Id="rId135" Type="http://schemas.openxmlformats.org/officeDocument/2006/relationships/tags" Target="../tags/tag2122.xml"/><Relationship Id="rId151" Type="http://schemas.openxmlformats.org/officeDocument/2006/relationships/tags" Target="../tags/tag2138.xml"/><Relationship Id="rId156" Type="http://schemas.openxmlformats.org/officeDocument/2006/relationships/tags" Target="../tags/tag2143.xml"/><Relationship Id="rId177" Type="http://schemas.openxmlformats.org/officeDocument/2006/relationships/tags" Target="../tags/tag2164.xml"/><Relationship Id="rId4" Type="http://schemas.openxmlformats.org/officeDocument/2006/relationships/tags" Target="../tags/tag1991.xml"/><Relationship Id="rId9" Type="http://schemas.openxmlformats.org/officeDocument/2006/relationships/tags" Target="../tags/tag1996.xml"/><Relationship Id="rId172" Type="http://schemas.openxmlformats.org/officeDocument/2006/relationships/tags" Target="../tags/tag2159.xml"/><Relationship Id="rId180" Type="http://schemas.openxmlformats.org/officeDocument/2006/relationships/tags" Target="../tags/tag2167.xml"/><Relationship Id="rId13" Type="http://schemas.openxmlformats.org/officeDocument/2006/relationships/tags" Target="../tags/tag2000.xml"/><Relationship Id="rId18" Type="http://schemas.openxmlformats.org/officeDocument/2006/relationships/tags" Target="../tags/tag2005.xml"/><Relationship Id="rId39" Type="http://schemas.openxmlformats.org/officeDocument/2006/relationships/tags" Target="../tags/tag2026.xml"/><Relationship Id="rId109" Type="http://schemas.openxmlformats.org/officeDocument/2006/relationships/tags" Target="../tags/tag2096.xml"/><Relationship Id="rId34" Type="http://schemas.openxmlformats.org/officeDocument/2006/relationships/tags" Target="../tags/tag2021.xml"/><Relationship Id="rId50" Type="http://schemas.openxmlformats.org/officeDocument/2006/relationships/tags" Target="../tags/tag2037.xml"/><Relationship Id="rId55" Type="http://schemas.openxmlformats.org/officeDocument/2006/relationships/tags" Target="../tags/tag2042.xml"/><Relationship Id="rId76" Type="http://schemas.openxmlformats.org/officeDocument/2006/relationships/tags" Target="../tags/tag2063.xml"/><Relationship Id="rId97" Type="http://schemas.openxmlformats.org/officeDocument/2006/relationships/tags" Target="../tags/tag2084.xml"/><Relationship Id="rId104" Type="http://schemas.openxmlformats.org/officeDocument/2006/relationships/tags" Target="../tags/tag2091.xml"/><Relationship Id="rId120" Type="http://schemas.openxmlformats.org/officeDocument/2006/relationships/tags" Target="../tags/tag2107.xml"/><Relationship Id="rId125" Type="http://schemas.openxmlformats.org/officeDocument/2006/relationships/tags" Target="../tags/tag2112.xml"/><Relationship Id="rId141" Type="http://schemas.openxmlformats.org/officeDocument/2006/relationships/tags" Target="../tags/tag2128.xml"/><Relationship Id="rId146" Type="http://schemas.openxmlformats.org/officeDocument/2006/relationships/tags" Target="../tags/tag2133.xml"/><Relationship Id="rId167" Type="http://schemas.openxmlformats.org/officeDocument/2006/relationships/tags" Target="../tags/tag2154.xml"/><Relationship Id="rId7" Type="http://schemas.openxmlformats.org/officeDocument/2006/relationships/tags" Target="../tags/tag1994.xml"/><Relationship Id="rId71" Type="http://schemas.openxmlformats.org/officeDocument/2006/relationships/tags" Target="../tags/tag2058.xml"/><Relationship Id="rId92" Type="http://schemas.openxmlformats.org/officeDocument/2006/relationships/tags" Target="../tags/tag2079.xml"/><Relationship Id="rId162" Type="http://schemas.openxmlformats.org/officeDocument/2006/relationships/tags" Target="../tags/tag2149.xml"/><Relationship Id="rId2" Type="http://schemas.openxmlformats.org/officeDocument/2006/relationships/tags" Target="../tags/tag1989.xml"/><Relationship Id="rId29" Type="http://schemas.openxmlformats.org/officeDocument/2006/relationships/tags" Target="../tags/tag2016.xml"/><Relationship Id="rId24" Type="http://schemas.openxmlformats.org/officeDocument/2006/relationships/tags" Target="../tags/tag2011.xml"/><Relationship Id="rId40" Type="http://schemas.openxmlformats.org/officeDocument/2006/relationships/tags" Target="../tags/tag2027.xml"/><Relationship Id="rId45" Type="http://schemas.openxmlformats.org/officeDocument/2006/relationships/tags" Target="../tags/tag2032.xml"/><Relationship Id="rId66" Type="http://schemas.openxmlformats.org/officeDocument/2006/relationships/tags" Target="../tags/tag2053.xml"/><Relationship Id="rId87" Type="http://schemas.openxmlformats.org/officeDocument/2006/relationships/tags" Target="../tags/tag2074.xml"/><Relationship Id="rId110" Type="http://schemas.openxmlformats.org/officeDocument/2006/relationships/tags" Target="../tags/tag2097.xml"/><Relationship Id="rId115" Type="http://schemas.openxmlformats.org/officeDocument/2006/relationships/tags" Target="../tags/tag2102.xml"/><Relationship Id="rId131" Type="http://schemas.openxmlformats.org/officeDocument/2006/relationships/tags" Target="../tags/tag2118.xml"/><Relationship Id="rId136" Type="http://schemas.openxmlformats.org/officeDocument/2006/relationships/tags" Target="../tags/tag2123.xml"/><Relationship Id="rId157" Type="http://schemas.openxmlformats.org/officeDocument/2006/relationships/tags" Target="../tags/tag2144.xml"/><Relationship Id="rId178" Type="http://schemas.openxmlformats.org/officeDocument/2006/relationships/tags" Target="../tags/tag2165.xml"/><Relationship Id="rId61" Type="http://schemas.openxmlformats.org/officeDocument/2006/relationships/tags" Target="../tags/tag2048.xml"/><Relationship Id="rId82" Type="http://schemas.openxmlformats.org/officeDocument/2006/relationships/tags" Target="../tags/tag2069.xml"/><Relationship Id="rId152" Type="http://schemas.openxmlformats.org/officeDocument/2006/relationships/tags" Target="../tags/tag2139.xml"/><Relationship Id="rId173" Type="http://schemas.openxmlformats.org/officeDocument/2006/relationships/tags" Target="../tags/tag2160.xml"/><Relationship Id="rId19" Type="http://schemas.openxmlformats.org/officeDocument/2006/relationships/tags" Target="../tags/tag2006.xml"/><Relationship Id="rId14" Type="http://schemas.openxmlformats.org/officeDocument/2006/relationships/tags" Target="../tags/tag2001.xml"/><Relationship Id="rId30" Type="http://schemas.openxmlformats.org/officeDocument/2006/relationships/tags" Target="../tags/tag2017.xml"/><Relationship Id="rId35" Type="http://schemas.openxmlformats.org/officeDocument/2006/relationships/tags" Target="../tags/tag2022.xml"/><Relationship Id="rId56" Type="http://schemas.openxmlformats.org/officeDocument/2006/relationships/tags" Target="../tags/tag2043.xml"/><Relationship Id="rId77" Type="http://schemas.openxmlformats.org/officeDocument/2006/relationships/tags" Target="../tags/tag2064.xml"/><Relationship Id="rId100" Type="http://schemas.openxmlformats.org/officeDocument/2006/relationships/tags" Target="../tags/tag2087.xml"/><Relationship Id="rId105" Type="http://schemas.openxmlformats.org/officeDocument/2006/relationships/tags" Target="../tags/tag2092.xml"/><Relationship Id="rId126" Type="http://schemas.openxmlformats.org/officeDocument/2006/relationships/tags" Target="../tags/tag2113.xml"/><Relationship Id="rId147" Type="http://schemas.openxmlformats.org/officeDocument/2006/relationships/tags" Target="../tags/tag2134.xml"/><Relationship Id="rId168" Type="http://schemas.openxmlformats.org/officeDocument/2006/relationships/tags" Target="../tags/tag2155.xml"/><Relationship Id="rId8" Type="http://schemas.openxmlformats.org/officeDocument/2006/relationships/tags" Target="../tags/tag1995.xml"/><Relationship Id="rId51" Type="http://schemas.openxmlformats.org/officeDocument/2006/relationships/tags" Target="../tags/tag2038.xml"/><Relationship Id="rId72" Type="http://schemas.openxmlformats.org/officeDocument/2006/relationships/tags" Target="../tags/tag2059.xml"/><Relationship Id="rId93" Type="http://schemas.openxmlformats.org/officeDocument/2006/relationships/tags" Target="../tags/tag2080.xml"/><Relationship Id="rId98" Type="http://schemas.openxmlformats.org/officeDocument/2006/relationships/tags" Target="../tags/tag2085.xml"/><Relationship Id="rId121" Type="http://schemas.openxmlformats.org/officeDocument/2006/relationships/tags" Target="../tags/tag2108.xml"/><Relationship Id="rId142" Type="http://schemas.openxmlformats.org/officeDocument/2006/relationships/tags" Target="../tags/tag2129.xml"/><Relationship Id="rId163" Type="http://schemas.openxmlformats.org/officeDocument/2006/relationships/tags" Target="../tags/tag2150.xml"/><Relationship Id="rId3" Type="http://schemas.openxmlformats.org/officeDocument/2006/relationships/tags" Target="../tags/tag1990.xml"/><Relationship Id="rId25" Type="http://schemas.openxmlformats.org/officeDocument/2006/relationships/tags" Target="../tags/tag2012.xml"/><Relationship Id="rId46" Type="http://schemas.openxmlformats.org/officeDocument/2006/relationships/tags" Target="../tags/tag2033.xml"/><Relationship Id="rId67" Type="http://schemas.openxmlformats.org/officeDocument/2006/relationships/tags" Target="../tags/tag2054.xml"/><Relationship Id="rId116" Type="http://schemas.openxmlformats.org/officeDocument/2006/relationships/tags" Target="../tags/tag2103.xml"/><Relationship Id="rId137" Type="http://schemas.openxmlformats.org/officeDocument/2006/relationships/tags" Target="../tags/tag2124.xml"/><Relationship Id="rId158" Type="http://schemas.openxmlformats.org/officeDocument/2006/relationships/tags" Target="../tags/tag2145.xml"/><Relationship Id="rId20" Type="http://schemas.openxmlformats.org/officeDocument/2006/relationships/tags" Target="../tags/tag2007.xml"/><Relationship Id="rId41" Type="http://schemas.openxmlformats.org/officeDocument/2006/relationships/tags" Target="../tags/tag2028.xml"/><Relationship Id="rId62" Type="http://schemas.openxmlformats.org/officeDocument/2006/relationships/tags" Target="../tags/tag2049.xml"/><Relationship Id="rId83" Type="http://schemas.openxmlformats.org/officeDocument/2006/relationships/tags" Target="../tags/tag2070.xml"/><Relationship Id="rId88" Type="http://schemas.openxmlformats.org/officeDocument/2006/relationships/tags" Target="../tags/tag2075.xml"/><Relationship Id="rId111" Type="http://schemas.openxmlformats.org/officeDocument/2006/relationships/tags" Target="../tags/tag2098.xml"/><Relationship Id="rId132" Type="http://schemas.openxmlformats.org/officeDocument/2006/relationships/tags" Target="../tags/tag2119.xml"/><Relationship Id="rId153" Type="http://schemas.openxmlformats.org/officeDocument/2006/relationships/tags" Target="../tags/tag2140.xml"/><Relationship Id="rId174" Type="http://schemas.openxmlformats.org/officeDocument/2006/relationships/tags" Target="../tags/tag2161.xml"/><Relationship Id="rId179" Type="http://schemas.openxmlformats.org/officeDocument/2006/relationships/tags" Target="../tags/tag2166.xml"/><Relationship Id="rId15" Type="http://schemas.openxmlformats.org/officeDocument/2006/relationships/tags" Target="../tags/tag2002.xml"/><Relationship Id="rId36" Type="http://schemas.openxmlformats.org/officeDocument/2006/relationships/tags" Target="../tags/tag2023.xml"/><Relationship Id="rId57" Type="http://schemas.openxmlformats.org/officeDocument/2006/relationships/tags" Target="../tags/tag2044.xml"/><Relationship Id="rId106" Type="http://schemas.openxmlformats.org/officeDocument/2006/relationships/tags" Target="../tags/tag2093.xml"/><Relationship Id="rId127" Type="http://schemas.openxmlformats.org/officeDocument/2006/relationships/tags" Target="../tags/tag2114.xml"/><Relationship Id="rId10" Type="http://schemas.openxmlformats.org/officeDocument/2006/relationships/tags" Target="../tags/tag1997.xml"/><Relationship Id="rId31" Type="http://schemas.openxmlformats.org/officeDocument/2006/relationships/tags" Target="../tags/tag2018.xml"/><Relationship Id="rId52" Type="http://schemas.openxmlformats.org/officeDocument/2006/relationships/tags" Target="../tags/tag2039.xml"/><Relationship Id="rId73" Type="http://schemas.openxmlformats.org/officeDocument/2006/relationships/tags" Target="../tags/tag2060.xml"/><Relationship Id="rId78" Type="http://schemas.openxmlformats.org/officeDocument/2006/relationships/tags" Target="../tags/tag2065.xml"/><Relationship Id="rId94" Type="http://schemas.openxmlformats.org/officeDocument/2006/relationships/tags" Target="../tags/tag2081.xml"/><Relationship Id="rId99" Type="http://schemas.openxmlformats.org/officeDocument/2006/relationships/tags" Target="../tags/tag2086.xml"/><Relationship Id="rId101" Type="http://schemas.openxmlformats.org/officeDocument/2006/relationships/tags" Target="../tags/tag2088.xml"/><Relationship Id="rId122" Type="http://schemas.openxmlformats.org/officeDocument/2006/relationships/tags" Target="../tags/tag2109.xml"/><Relationship Id="rId143" Type="http://schemas.openxmlformats.org/officeDocument/2006/relationships/tags" Target="../tags/tag2130.xml"/><Relationship Id="rId148" Type="http://schemas.openxmlformats.org/officeDocument/2006/relationships/tags" Target="../tags/tag2135.xml"/><Relationship Id="rId164" Type="http://schemas.openxmlformats.org/officeDocument/2006/relationships/tags" Target="../tags/tag2151.xml"/><Relationship Id="rId169" Type="http://schemas.openxmlformats.org/officeDocument/2006/relationships/tags" Target="../tags/tag215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285.xml"/><Relationship Id="rId21" Type="http://schemas.openxmlformats.org/officeDocument/2006/relationships/tags" Target="../tags/tag2189.xml"/><Relationship Id="rId42" Type="http://schemas.openxmlformats.org/officeDocument/2006/relationships/tags" Target="../tags/tag2210.xml"/><Relationship Id="rId63" Type="http://schemas.openxmlformats.org/officeDocument/2006/relationships/tags" Target="../tags/tag2231.xml"/><Relationship Id="rId84" Type="http://schemas.openxmlformats.org/officeDocument/2006/relationships/tags" Target="../tags/tag2252.xml"/><Relationship Id="rId138" Type="http://schemas.openxmlformats.org/officeDocument/2006/relationships/tags" Target="../tags/tag2306.xml"/><Relationship Id="rId159" Type="http://schemas.openxmlformats.org/officeDocument/2006/relationships/tags" Target="../tags/tag2327.xml"/><Relationship Id="rId170" Type="http://schemas.openxmlformats.org/officeDocument/2006/relationships/tags" Target="../tags/tag2338.xml"/><Relationship Id="rId191" Type="http://schemas.openxmlformats.org/officeDocument/2006/relationships/tags" Target="../tags/tag2359.xml"/><Relationship Id="rId196" Type="http://schemas.openxmlformats.org/officeDocument/2006/relationships/tags" Target="../tags/tag2364.xml"/><Relationship Id="rId200" Type="http://schemas.openxmlformats.org/officeDocument/2006/relationships/slideLayout" Target="../slideLayouts/slideLayout1.xml"/><Relationship Id="rId16" Type="http://schemas.openxmlformats.org/officeDocument/2006/relationships/tags" Target="../tags/tag2184.xml"/><Relationship Id="rId107" Type="http://schemas.openxmlformats.org/officeDocument/2006/relationships/tags" Target="../tags/tag2275.xml"/><Relationship Id="rId11" Type="http://schemas.openxmlformats.org/officeDocument/2006/relationships/tags" Target="../tags/tag2179.xml"/><Relationship Id="rId32" Type="http://schemas.openxmlformats.org/officeDocument/2006/relationships/tags" Target="../tags/tag2200.xml"/><Relationship Id="rId37" Type="http://schemas.openxmlformats.org/officeDocument/2006/relationships/tags" Target="../tags/tag2205.xml"/><Relationship Id="rId53" Type="http://schemas.openxmlformats.org/officeDocument/2006/relationships/tags" Target="../tags/tag2221.xml"/><Relationship Id="rId58" Type="http://schemas.openxmlformats.org/officeDocument/2006/relationships/tags" Target="../tags/tag2226.xml"/><Relationship Id="rId74" Type="http://schemas.openxmlformats.org/officeDocument/2006/relationships/tags" Target="../tags/tag2242.xml"/><Relationship Id="rId79" Type="http://schemas.openxmlformats.org/officeDocument/2006/relationships/tags" Target="../tags/tag2247.xml"/><Relationship Id="rId102" Type="http://schemas.openxmlformats.org/officeDocument/2006/relationships/tags" Target="../tags/tag2270.xml"/><Relationship Id="rId123" Type="http://schemas.openxmlformats.org/officeDocument/2006/relationships/tags" Target="../tags/tag2291.xml"/><Relationship Id="rId128" Type="http://schemas.openxmlformats.org/officeDocument/2006/relationships/tags" Target="../tags/tag2296.xml"/><Relationship Id="rId144" Type="http://schemas.openxmlformats.org/officeDocument/2006/relationships/tags" Target="../tags/tag2312.xml"/><Relationship Id="rId149" Type="http://schemas.openxmlformats.org/officeDocument/2006/relationships/tags" Target="../tags/tag2317.xml"/><Relationship Id="rId5" Type="http://schemas.openxmlformats.org/officeDocument/2006/relationships/tags" Target="../tags/tag2173.xml"/><Relationship Id="rId90" Type="http://schemas.openxmlformats.org/officeDocument/2006/relationships/tags" Target="../tags/tag2258.xml"/><Relationship Id="rId95" Type="http://schemas.openxmlformats.org/officeDocument/2006/relationships/tags" Target="../tags/tag2263.xml"/><Relationship Id="rId160" Type="http://schemas.openxmlformats.org/officeDocument/2006/relationships/tags" Target="../tags/tag2328.xml"/><Relationship Id="rId165" Type="http://schemas.openxmlformats.org/officeDocument/2006/relationships/tags" Target="../tags/tag2333.xml"/><Relationship Id="rId181" Type="http://schemas.openxmlformats.org/officeDocument/2006/relationships/tags" Target="../tags/tag2349.xml"/><Relationship Id="rId186" Type="http://schemas.openxmlformats.org/officeDocument/2006/relationships/tags" Target="../tags/tag2354.xml"/><Relationship Id="rId22" Type="http://schemas.openxmlformats.org/officeDocument/2006/relationships/tags" Target="../tags/tag2190.xml"/><Relationship Id="rId27" Type="http://schemas.openxmlformats.org/officeDocument/2006/relationships/tags" Target="../tags/tag2195.xml"/><Relationship Id="rId43" Type="http://schemas.openxmlformats.org/officeDocument/2006/relationships/tags" Target="../tags/tag2211.xml"/><Relationship Id="rId48" Type="http://schemas.openxmlformats.org/officeDocument/2006/relationships/tags" Target="../tags/tag2216.xml"/><Relationship Id="rId64" Type="http://schemas.openxmlformats.org/officeDocument/2006/relationships/tags" Target="../tags/tag2232.xml"/><Relationship Id="rId69" Type="http://schemas.openxmlformats.org/officeDocument/2006/relationships/tags" Target="../tags/tag2237.xml"/><Relationship Id="rId113" Type="http://schemas.openxmlformats.org/officeDocument/2006/relationships/tags" Target="../tags/tag2281.xml"/><Relationship Id="rId118" Type="http://schemas.openxmlformats.org/officeDocument/2006/relationships/tags" Target="../tags/tag2286.xml"/><Relationship Id="rId134" Type="http://schemas.openxmlformats.org/officeDocument/2006/relationships/tags" Target="../tags/tag2302.xml"/><Relationship Id="rId139" Type="http://schemas.openxmlformats.org/officeDocument/2006/relationships/tags" Target="../tags/tag2307.xml"/><Relationship Id="rId80" Type="http://schemas.openxmlformats.org/officeDocument/2006/relationships/tags" Target="../tags/tag2248.xml"/><Relationship Id="rId85" Type="http://schemas.openxmlformats.org/officeDocument/2006/relationships/tags" Target="../tags/tag2253.xml"/><Relationship Id="rId150" Type="http://schemas.openxmlformats.org/officeDocument/2006/relationships/tags" Target="../tags/tag2318.xml"/><Relationship Id="rId155" Type="http://schemas.openxmlformats.org/officeDocument/2006/relationships/tags" Target="../tags/tag2323.xml"/><Relationship Id="rId171" Type="http://schemas.openxmlformats.org/officeDocument/2006/relationships/tags" Target="../tags/tag2339.xml"/><Relationship Id="rId176" Type="http://schemas.openxmlformats.org/officeDocument/2006/relationships/tags" Target="../tags/tag2344.xml"/><Relationship Id="rId192" Type="http://schemas.openxmlformats.org/officeDocument/2006/relationships/tags" Target="../tags/tag2360.xml"/><Relationship Id="rId197" Type="http://schemas.openxmlformats.org/officeDocument/2006/relationships/tags" Target="../tags/tag2365.xml"/><Relationship Id="rId12" Type="http://schemas.openxmlformats.org/officeDocument/2006/relationships/tags" Target="../tags/tag2180.xml"/><Relationship Id="rId17" Type="http://schemas.openxmlformats.org/officeDocument/2006/relationships/tags" Target="../tags/tag2185.xml"/><Relationship Id="rId33" Type="http://schemas.openxmlformats.org/officeDocument/2006/relationships/tags" Target="../tags/tag2201.xml"/><Relationship Id="rId38" Type="http://schemas.openxmlformats.org/officeDocument/2006/relationships/tags" Target="../tags/tag2206.xml"/><Relationship Id="rId59" Type="http://schemas.openxmlformats.org/officeDocument/2006/relationships/tags" Target="../tags/tag2227.xml"/><Relationship Id="rId103" Type="http://schemas.openxmlformats.org/officeDocument/2006/relationships/tags" Target="../tags/tag2271.xml"/><Relationship Id="rId108" Type="http://schemas.openxmlformats.org/officeDocument/2006/relationships/tags" Target="../tags/tag2276.xml"/><Relationship Id="rId124" Type="http://schemas.openxmlformats.org/officeDocument/2006/relationships/tags" Target="../tags/tag2292.xml"/><Relationship Id="rId129" Type="http://schemas.openxmlformats.org/officeDocument/2006/relationships/tags" Target="../tags/tag2297.xml"/><Relationship Id="rId54" Type="http://schemas.openxmlformats.org/officeDocument/2006/relationships/tags" Target="../tags/tag2222.xml"/><Relationship Id="rId70" Type="http://schemas.openxmlformats.org/officeDocument/2006/relationships/tags" Target="../tags/tag2238.xml"/><Relationship Id="rId75" Type="http://schemas.openxmlformats.org/officeDocument/2006/relationships/tags" Target="../tags/tag2243.xml"/><Relationship Id="rId91" Type="http://schemas.openxmlformats.org/officeDocument/2006/relationships/tags" Target="../tags/tag2259.xml"/><Relationship Id="rId96" Type="http://schemas.openxmlformats.org/officeDocument/2006/relationships/tags" Target="../tags/tag2264.xml"/><Relationship Id="rId140" Type="http://schemas.openxmlformats.org/officeDocument/2006/relationships/tags" Target="../tags/tag2308.xml"/><Relationship Id="rId145" Type="http://schemas.openxmlformats.org/officeDocument/2006/relationships/tags" Target="../tags/tag2313.xml"/><Relationship Id="rId161" Type="http://schemas.openxmlformats.org/officeDocument/2006/relationships/tags" Target="../tags/tag2329.xml"/><Relationship Id="rId166" Type="http://schemas.openxmlformats.org/officeDocument/2006/relationships/tags" Target="../tags/tag2334.xml"/><Relationship Id="rId182" Type="http://schemas.openxmlformats.org/officeDocument/2006/relationships/tags" Target="../tags/tag2350.xml"/><Relationship Id="rId187" Type="http://schemas.openxmlformats.org/officeDocument/2006/relationships/tags" Target="../tags/tag2355.xml"/><Relationship Id="rId1" Type="http://schemas.openxmlformats.org/officeDocument/2006/relationships/tags" Target="../tags/tag2169.xml"/><Relationship Id="rId6" Type="http://schemas.openxmlformats.org/officeDocument/2006/relationships/tags" Target="../tags/tag2174.xml"/><Relationship Id="rId23" Type="http://schemas.openxmlformats.org/officeDocument/2006/relationships/tags" Target="../tags/tag2191.xml"/><Relationship Id="rId28" Type="http://schemas.openxmlformats.org/officeDocument/2006/relationships/tags" Target="../tags/tag2196.xml"/><Relationship Id="rId49" Type="http://schemas.openxmlformats.org/officeDocument/2006/relationships/tags" Target="../tags/tag2217.xml"/><Relationship Id="rId114" Type="http://schemas.openxmlformats.org/officeDocument/2006/relationships/tags" Target="../tags/tag2282.xml"/><Relationship Id="rId119" Type="http://schemas.openxmlformats.org/officeDocument/2006/relationships/tags" Target="../tags/tag2287.xml"/><Relationship Id="rId44" Type="http://schemas.openxmlformats.org/officeDocument/2006/relationships/tags" Target="../tags/tag2212.xml"/><Relationship Id="rId60" Type="http://schemas.openxmlformats.org/officeDocument/2006/relationships/tags" Target="../tags/tag2228.xml"/><Relationship Id="rId65" Type="http://schemas.openxmlformats.org/officeDocument/2006/relationships/tags" Target="../tags/tag2233.xml"/><Relationship Id="rId81" Type="http://schemas.openxmlformats.org/officeDocument/2006/relationships/tags" Target="../tags/tag2249.xml"/><Relationship Id="rId86" Type="http://schemas.openxmlformats.org/officeDocument/2006/relationships/tags" Target="../tags/tag2254.xml"/><Relationship Id="rId130" Type="http://schemas.openxmlformats.org/officeDocument/2006/relationships/tags" Target="../tags/tag2298.xml"/><Relationship Id="rId135" Type="http://schemas.openxmlformats.org/officeDocument/2006/relationships/tags" Target="../tags/tag2303.xml"/><Relationship Id="rId151" Type="http://schemas.openxmlformats.org/officeDocument/2006/relationships/tags" Target="../tags/tag2319.xml"/><Relationship Id="rId156" Type="http://schemas.openxmlformats.org/officeDocument/2006/relationships/tags" Target="../tags/tag2324.xml"/><Relationship Id="rId177" Type="http://schemas.openxmlformats.org/officeDocument/2006/relationships/tags" Target="../tags/tag2345.xml"/><Relationship Id="rId198" Type="http://schemas.openxmlformats.org/officeDocument/2006/relationships/tags" Target="../tags/tag2366.xml"/><Relationship Id="rId172" Type="http://schemas.openxmlformats.org/officeDocument/2006/relationships/tags" Target="../tags/tag2340.xml"/><Relationship Id="rId193" Type="http://schemas.openxmlformats.org/officeDocument/2006/relationships/tags" Target="../tags/tag2361.xml"/><Relationship Id="rId13" Type="http://schemas.openxmlformats.org/officeDocument/2006/relationships/tags" Target="../tags/tag2181.xml"/><Relationship Id="rId18" Type="http://schemas.openxmlformats.org/officeDocument/2006/relationships/tags" Target="../tags/tag2186.xml"/><Relationship Id="rId39" Type="http://schemas.openxmlformats.org/officeDocument/2006/relationships/tags" Target="../tags/tag2207.xml"/><Relationship Id="rId109" Type="http://schemas.openxmlformats.org/officeDocument/2006/relationships/tags" Target="../tags/tag2277.xml"/><Relationship Id="rId34" Type="http://schemas.openxmlformats.org/officeDocument/2006/relationships/tags" Target="../tags/tag2202.xml"/><Relationship Id="rId50" Type="http://schemas.openxmlformats.org/officeDocument/2006/relationships/tags" Target="../tags/tag2218.xml"/><Relationship Id="rId55" Type="http://schemas.openxmlformats.org/officeDocument/2006/relationships/tags" Target="../tags/tag2223.xml"/><Relationship Id="rId76" Type="http://schemas.openxmlformats.org/officeDocument/2006/relationships/tags" Target="../tags/tag2244.xml"/><Relationship Id="rId97" Type="http://schemas.openxmlformats.org/officeDocument/2006/relationships/tags" Target="../tags/tag2265.xml"/><Relationship Id="rId104" Type="http://schemas.openxmlformats.org/officeDocument/2006/relationships/tags" Target="../tags/tag2272.xml"/><Relationship Id="rId120" Type="http://schemas.openxmlformats.org/officeDocument/2006/relationships/tags" Target="../tags/tag2288.xml"/><Relationship Id="rId125" Type="http://schemas.openxmlformats.org/officeDocument/2006/relationships/tags" Target="../tags/tag2293.xml"/><Relationship Id="rId141" Type="http://schemas.openxmlformats.org/officeDocument/2006/relationships/tags" Target="../tags/tag2309.xml"/><Relationship Id="rId146" Type="http://schemas.openxmlformats.org/officeDocument/2006/relationships/tags" Target="../tags/tag2314.xml"/><Relationship Id="rId167" Type="http://schemas.openxmlformats.org/officeDocument/2006/relationships/tags" Target="../tags/tag2335.xml"/><Relationship Id="rId188" Type="http://schemas.openxmlformats.org/officeDocument/2006/relationships/tags" Target="../tags/tag2356.xml"/><Relationship Id="rId7" Type="http://schemas.openxmlformats.org/officeDocument/2006/relationships/tags" Target="../tags/tag2175.xml"/><Relationship Id="rId71" Type="http://schemas.openxmlformats.org/officeDocument/2006/relationships/tags" Target="../tags/tag2239.xml"/><Relationship Id="rId92" Type="http://schemas.openxmlformats.org/officeDocument/2006/relationships/tags" Target="../tags/tag2260.xml"/><Relationship Id="rId162" Type="http://schemas.openxmlformats.org/officeDocument/2006/relationships/tags" Target="../tags/tag2330.xml"/><Relationship Id="rId183" Type="http://schemas.openxmlformats.org/officeDocument/2006/relationships/tags" Target="../tags/tag2351.xml"/><Relationship Id="rId2" Type="http://schemas.openxmlformats.org/officeDocument/2006/relationships/tags" Target="../tags/tag2170.xml"/><Relationship Id="rId29" Type="http://schemas.openxmlformats.org/officeDocument/2006/relationships/tags" Target="../tags/tag2197.xml"/><Relationship Id="rId24" Type="http://schemas.openxmlformats.org/officeDocument/2006/relationships/tags" Target="../tags/tag2192.xml"/><Relationship Id="rId40" Type="http://schemas.openxmlformats.org/officeDocument/2006/relationships/tags" Target="../tags/tag2208.xml"/><Relationship Id="rId45" Type="http://schemas.openxmlformats.org/officeDocument/2006/relationships/tags" Target="../tags/tag2213.xml"/><Relationship Id="rId66" Type="http://schemas.openxmlformats.org/officeDocument/2006/relationships/tags" Target="../tags/tag2234.xml"/><Relationship Id="rId87" Type="http://schemas.openxmlformats.org/officeDocument/2006/relationships/tags" Target="../tags/tag2255.xml"/><Relationship Id="rId110" Type="http://schemas.openxmlformats.org/officeDocument/2006/relationships/tags" Target="../tags/tag2278.xml"/><Relationship Id="rId115" Type="http://schemas.openxmlformats.org/officeDocument/2006/relationships/tags" Target="../tags/tag2283.xml"/><Relationship Id="rId131" Type="http://schemas.openxmlformats.org/officeDocument/2006/relationships/tags" Target="../tags/tag2299.xml"/><Relationship Id="rId136" Type="http://schemas.openxmlformats.org/officeDocument/2006/relationships/tags" Target="../tags/tag2304.xml"/><Relationship Id="rId157" Type="http://schemas.openxmlformats.org/officeDocument/2006/relationships/tags" Target="../tags/tag2325.xml"/><Relationship Id="rId178" Type="http://schemas.openxmlformats.org/officeDocument/2006/relationships/tags" Target="../tags/tag2346.xml"/><Relationship Id="rId61" Type="http://schemas.openxmlformats.org/officeDocument/2006/relationships/tags" Target="../tags/tag2229.xml"/><Relationship Id="rId82" Type="http://schemas.openxmlformats.org/officeDocument/2006/relationships/tags" Target="../tags/tag2250.xml"/><Relationship Id="rId152" Type="http://schemas.openxmlformats.org/officeDocument/2006/relationships/tags" Target="../tags/tag2320.xml"/><Relationship Id="rId173" Type="http://schemas.openxmlformats.org/officeDocument/2006/relationships/tags" Target="../tags/tag2341.xml"/><Relationship Id="rId194" Type="http://schemas.openxmlformats.org/officeDocument/2006/relationships/tags" Target="../tags/tag2362.xml"/><Relationship Id="rId199" Type="http://schemas.openxmlformats.org/officeDocument/2006/relationships/tags" Target="../tags/tag2367.xml"/><Relationship Id="rId19" Type="http://schemas.openxmlformats.org/officeDocument/2006/relationships/tags" Target="../tags/tag2187.xml"/><Relationship Id="rId14" Type="http://schemas.openxmlformats.org/officeDocument/2006/relationships/tags" Target="../tags/tag2182.xml"/><Relationship Id="rId30" Type="http://schemas.openxmlformats.org/officeDocument/2006/relationships/tags" Target="../tags/tag2198.xml"/><Relationship Id="rId35" Type="http://schemas.openxmlformats.org/officeDocument/2006/relationships/tags" Target="../tags/tag2203.xml"/><Relationship Id="rId56" Type="http://schemas.openxmlformats.org/officeDocument/2006/relationships/tags" Target="../tags/tag2224.xml"/><Relationship Id="rId77" Type="http://schemas.openxmlformats.org/officeDocument/2006/relationships/tags" Target="../tags/tag2245.xml"/><Relationship Id="rId100" Type="http://schemas.openxmlformats.org/officeDocument/2006/relationships/tags" Target="../tags/tag2268.xml"/><Relationship Id="rId105" Type="http://schemas.openxmlformats.org/officeDocument/2006/relationships/tags" Target="../tags/tag2273.xml"/><Relationship Id="rId126" Type="http://schemas.openxmlformats.org/officeDocument/2006/relationships/tags" Target="../tags/tag2294.xml"/><Relationship Id="rId147" Type="http://schemas.openxmlformats.org/officeDocument/2006/relationships/tags" Target="../tags/tag2315.xml"/><Relationship Id="rId168" Type="http://schemas.openxmlformats.org/officeDocument/2006/relationships/tags" Target="../tags/tag2336.xml"/><Relationship Id="rId8" Type="http://schemas.openxmlformats.org/officeDocument/2006/relationships/tags" Target="../tags/tag2176.xml"/><Relationship Id="rId51" Type="http://schemas.openxmlformats.org/officeDocument/2006/relationships/tags" Target="../tags/tag2219.xml"/><Relationship Id="rId72" Type="http://schemas.openxmlformats.org/officeDocument/2006/relationships/tags" Target="../tags/tag2240.xml"/><Relationship Id="rId93" Type="http://schemas.openxmlformats.org/officeDocument/2006/relationships/tags" Target="../tags/tag2261.xml"/><Relationship Id="rId98" Type="http://schemas.openxmlformats.org/officeDocument/2006/relationships/tags" Target="../tags/tag2266.xml"/><Relationship Id="rId121" Type="http://schemas.openxmlformats.org/officeDocument/2006/relationships/tags" Target="../tags/tag2289.xml"/><Relationship Id="rId142" Type="http://schemas.openxmlformats.org/officeDocument/2006/relationships/tags" Target="../tags/tag2310.xml"/><Relationship Id="rId163" Type="http://schemas.openxmlformats.org/officeDocument/2006/relationships/tags" Target="../tags/tag2331.xml"/><Relationship Id="rId184" Type="http://schemas.openxmlformats.org/officeDocument/2006/relationships/tags" Target="../tags/tag2352.xml"/><Relationship Id="rId189" Type="http://schemas.openxmlformats.org/officeDocument/2006/relationships/tags" Target="../tags/tag2357.xml"/><Relationship Id="rId3" Type="http://schemas.openxmlformats.org/officeDocument/2006/relationships/tags" Target="../tags/tag2171.xml"/><Relationship Id="rId25" Type="http://schemas.openxmlformats.org/officeDocument/2006/relationships/tags" Target="../tags/tag2193.xml"/><Relationship Id="rId46" Type="http://schemas.openxmlformats.org/officeDocument/2006/relationships/tags" Target="../tags/tag2214.xml"/><Relationship Id="rId67" Type="http://schemas.openxmlformats.org/officeDocument/2006/relationships/tags" Target="../tags/tag2235.xml"/><Relationship Id="rId116" Type="http://schemas.openxmlformats.org/officeDocument/2006/relationships/tags" Target="../tags/tag2284.xml"/><Relationship Id="rId137" Type="http://schemas.openxmlformats.org/officeDocument/2006/relationships/tags" Target="../tags/tag2305.xml"/><Relationship Id="rId158" Type="http://schemas.openxmlformats.org/officeDocument/2006/relationships/tags" Target="../tags/tag2326.xml"/><Relationship Id="rId20" Type="http://schemas.openxmlformats.org/officeDocument/2006/relationships/tags" Target="../tags/tag2188.xml"/><Relationship Id="rId41" Type="http://schemas.openxmlformats.org/officeDocument/2006/relationships/tags" Target="../tags/tag2209.xml"/><Relationship Id="rId62" Type="http://schemas.openxmlformats.org/officeDocument/2006/relationships/tags" Target="../tags/tag2230.xml"/><Relationship Id="rId83" Type="http://schemas.openxmlformats.org/officeDocument/2006/relationships/tags" Target="../tags/tag2251.xml"/><Relationship Id="rId88" Type="http://schemas.openxmlformats.org/officeDocument/2006/relationships/tags" Target="../tags/tag2256.xml"/><Relationship Id="rId111" Type="http://schemas.openxmlformats.org/officeDocument/2006/relationships/tags" Target="../tags/tag2279.xml"/><Relationship Id="rId132" Type="http://schemas.openxmlformats.org/officeDocument/2006/relationships/tags" Target="../tags/tag2300.xml"/><Relationship Id="rId153" Type="http://schemas.openxmlformats.org/officeDocument/2006/relationships/tags" Target="../tags/tag2321.xml"/><Relationship Id="rId174" Type="http://schemas.openxmlformats.org/officeDocument/2006/relationships/tags" Target="../tags/tag2342.xml"/><Relationship Id="rId179" Type="http://schemas.openxmlformats.org/officeDocument/2006/relationships/tags" Target="../tags/tag2347.xml"/><Relationship Id="rId195" Type="http://schemas.openxmlformats.org/officeDocument/2006/relationships/tags" Target="../tags/tag2363.xml"/><Relationship Id="rId190" Type="http://schemas.openxmlformats.org/officeDocument/2006/relationships/tags" Target="../tags/tag2358.xml"/><Relationship Id="rId15" Type="http://schemas.openxmlformats.org/officeDocument/2006/relationships/tags" Target="../tags/tag2183.xml"/><Relationship Id="rId36" Type="http://schemas.openxmlformats.org/officeDocument/2006/relationships/tags" Target="../tags/tag2204.xml"/><Relationship Id="rId57" Type="http://schemas.openxmlformats.org/officeDocument/2006/relationships/tags" Target="../tags/tag2225.xml"/><Relationship Id="rId106" Type="http://schemas.openxmlformats.org/officeDocument/2006/relationships/tags" Target="../tags/tag2274.xml"/><Relationship Id="rId127" Type="http://schemas.openxmlformats.org/officeDocument/2006/relationships/tags" Target="../tags/tag2295.xml"/><Relationship Id="rId10" Type="http://schemas.openxmlformats.org/officeDocument/2006/relationships/tags" Target="../tags/tag2178.xml"/><Relationship Id="rId31" Type="http://schemas.openxmlformats.org/officeDocument/2006/relationships/tags" Target="../tags/tag2199.xml"/><Relationship Id="rId52" Type="http://schemas.openxmlformats.org/officeDocument/2006/relationships/tags" Target="../tags/tag2220.xml"/><Relationship Id="rId73" Type="http://schemas.openxmlformats.org/officeDocument/2006/relationships/tags" Target="../tags/tag2241.xml"/><Relationship Id="rId78" Type="http://schemas.openxmlformats.org/officeDocument/2006/relationships/tags" Target="../tags/tag2246.xml"/><Relationship Id="rId94" Type="http://schemas.openxmlformats.org/officeDocument/2006/relationships/tags" Target="../tags/tag2262.xml"/><Relationship Id="rId99" Type="http://schemas.openxmlformats.org/officeDocument/2006/relationships/tags" Target="../tags/tag2267.xml"/><Relationship Id="rId101" Type="http://schemas.openxmlformats.org/officeDocument/2006/relationships/tags" Target="../tags/tag2269.xml"/><Relationship Id="rId122" Type="http://schemas.openxmlformats.org/officeDocument/2006/relationships/tags" Target="../tags/tag2290.xml"/><Relationship Id="rId143" Type="http://schemas.openxmlformats.org/officeDocument/2006/relationships/tags" Target="../tags/tag2311.xml"/><Relationship Id="rId148" Type="http://schemas.openxmlformats.org/officeDocument/2006/relationships/tags" Target="../tags/tag2316.xml"/><Relationship Id="rId164" Type="http://schemas.openxmlformats.org/officeDocument/2006/relationships/tags" Target="../tags/tag2332.xml"/><Relationship Id="rId169" Type="http://schemas.openxmlformats.org/officeDocument/2006/relationships/tags" Target="../tags/tag2337.xml"/><Relationship Id="rId185" Type="http://schemas.openxmlformats.org/officeDocument/2006/relationships/tags" Target="../tags/tag2353.xml"/><Relationship Id="rId4" Type="http://schemas.openxmlformats.org/officeDocument/2006/relationships/tags" Target="../tags/tag2172.xml"/><Relationship Id="rId9" Type="http://schemas.openxmlformats.org/officeDocument/2006/relationships/tags" Target="../tags/tag2177.xml"/><Relationship Id="rId180" Type="http://schemas.openxmlformats.org/officeDocument/2006/relationships/tags" Target="../tags/tag2348.xml"/><Relationship Id="rId26" Type="http://schemas.openxmlformats.org/officeDocument/2006/relationships/tags" Target="../tags/tag2194.xml"/><Relationship Id="rId47" Type="http://schemas.openxmlformats.org/officeDocument/2006/relationships/tags" Target="../tags/tag2215.xml"/><Relationship Id="rId68" Type="http://schemas.openxmlformats.org/officeDocument/2006/relationships/tags" Target="../tags/tag2236.xml"/><Relationship Id="rId89" Type="http://schemas.openxmlformats.org/officeDocument/2006/relationships/tags" Target="../tags/tag2257.xml"/><Relationship Id="rId112" Type="http://schemas.openxmlformats.org/officeDocument/2006/relationships/tags" Target="../tags/tag2280.xml"/><Relationship Id="rId133" Type="http://schemas.openxmlformats.org/officeDocument/2006/relationships/tags" Target="../tags/tag2301.xml"/><Relationship Id="rId154" Type="http://schemas.openxmlformats.org/officeDocument/2006/relationships/tags" Target="../tags/tag2322.xml"/><Relationship Id="rId175" Type="http://schemas.openxmlformats.org/officeDocument/2006/relationships/tags" Target="../tags/tag234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484.xml"/><Relationship Id="rId21" Type="http://schemas.openxmlformats.org/officeDocument/2006/relationships/tags" Target="../tags/tag2388.xml"/><Relationship Id="rId42" Type="http://schemas.openxmlformats.org/officeDocument/2006/relationships/tags" Target="../tags/tag2409.xml"/><Relationship Id="rId63" Type="http://schemas.openxmlformats.org/officeDocument/2006/relationships/tags" Target="../tags/tag2430.xml"/><Relationship Id="rId84" Type="http://schemas.openxmlformats.org/officeDocument/2006/relationships/tags" Target="../tags/tag2451.xml"/><Relationship Id="rId138" Type="http://schemas.openxmlformats.org/officeDocument/2006/relationships/tags" Target="../tags/tag2505.xml"/><Relationship Id="rId159" Type="http://schemas.openxmlformats.org/officeDocument/2006/relationships/tags" Target="../tags/tag2526.xml"/><Relationship Id="rId170" Type="http://schemas.openxmlformats.org/officeDocument/2006/relationships/tags" Target="../tags/tag2537.xml"/><Relationship Id="rId191" Type="http://schemas.openxmlformats.org/officeDocument/2006/relationships/tags" Target="../tags/tag2558.xml"/><Relationship Id="rId205" Type="http://schemas.openxmlformats.org/officeDocument/2006/relationships/tags" Target="../tags/tag2572.xml"/><Relationship Id="rId226" Type="http://schemas.openxmlformats.org/officeDocument/2006/relationships/tags" Target="../tags/tag2593.xml"/><Relationship Id="rId107" Type="http://schemas.openxmlformats.org/officeDocument/2006/relationships/tags" Target="../tags/tag2474.xml"/><Relationship Id="rId11" Type="http://schemas.openxmlformats.org/officeDocument/2006/relationships/tags" Target="../tags/tag2378.xml"/><Relationship Id="rId32" Type="http://schemas.openxmlformats.org/officeDocument/2006/relationships/tags" Target="../tags/tag2399.xml"/><Relationship Id="rId53" Type="http://schemas.openxmlformats.org/officeDocument/2006/relationships/tags" Target="../tags/tag2420.xml"/><Relationship Id="rId74" Type="http://schemas.openxmlformats.org/officeDocument/2006/relationships/tags" Target="../tags/tag2441.xml"/><Relationship Id="rId128" Type="http://schemas.openxmlformats.org/officeDocument/2006/relationships/tags" Target="../tags/tag2495.xml"/><Relationship Id="rId149" Type="http://schemas.openxmlformats.org/officeDocument/2006/relationships/tags" Target="../tags/tag2516.xml"/><Relationship Id="rId5" Type="http://schemas.openxmlformats.org/officeDocument/2006/relationships/tags" Target="../tags/tag2372.xml"/><Relationship Id="rId95" Type="http://schemas.openxmlformats.org/officeDocument/2006/relationships/tags" Target="../tags/tag2462.xml"/><Relationship Id="rId160" Type="http://schemas.openxmlformats.org/officeDocument/2006/relationships/tags" Target="../tags/tag2527.xml"/><Relationship Id="rId181" Type="http://schemas.openxmlformats.org/officeDocument/2006/relationships/tags" Target="../tags/tag2548.xml"/><Relationship Id="rId216" Type="http://schemas.openxmlformats.org/officeDocument/2006/relationships/tags" Target="../tags/tag2583.xml"/><Relationship Id="rId22" Type="http://schemas.openxmlformats.org/officeDocument/2006/relationships/tags" Target="../tags/tag2389.xml"/><Relationship Id="rId27" Type="http://schemas.openxmlformats.org/officeDocument/2006/relationships/tags" Target="../tags/tag2394.xml"/><Relationship Id="rId43" Type="http://schemas.openxmlformats.org/officeDocument/2006/relationships/tags" Target="../tags/tag2410.xml"/><Relationship Id="rId48" Type="http://schemas.openxmlformats.org/officeDocument/2006/relationships/tags" Target="../tags/tag2415.xml"/><Relationship Id="rId64" Type="http://schemas.openxmlformats.org/officeDocument/2006/relationships/tags" Target="../tags/tag2431.xml"/><Relationship Id="rId69" Type="http://schemas.openxmlformats.org/officeDocument/2006/relationships/tags" Target="../tags/tag2436.xml"/><Relationship Id="rId113" Type="http://schemas.openxmlformats.org/officeDocument/2006/relationships/tags" Target="../tags/tag2480.xml"/><Relationship Id="rId118" Type="http://schemas.openxmlformats.org/officeDocument/2006/relationships/tags" Target="../tags/tag2485.xml"/><Relationship Id="rId134" Type="http://schemas.openxmlformats.org/officeDocument/2006/relationships/tags" Target="../tags/tag2501.xml"/><Relationship Id="rId139" Type="http://schemas.openxmlformats.org/officeDocument/2006/relationships/tags" Target="../tags/tag2506.xml"/><Relationship Id="rId80" Type="http://schemas.openxmlformats.org/officeDocument/2006/relationships/tags" Target="../tags/tag2447.xml"/><Relationship Id="rId85" Type="http://schemas.openxmlformats.org/officeDocument/2006/relationships/tags" Target="../tags/tag2452.xml"/><Relationship Id="rId150" Type="http://schemas.openxmlformats.org/officeDocument/2006/relationships/tags" Target="../tags/tag2517.xml"/><Relationship Id="rId155" Type="http://schemas.openxmlformats.org/officeDocument/2006/relationships/tags" Target="../tags/tag2522.xml"/><Relationship Id="rId171" Type="http://schemas.openxmlformats.org/officeDocument/2006/relationships/tags" Target="../tags/tag2538.xml"/><Relationship Id="rId176" Type="http://schemas.openxmlformats.org/officeDocument/2006/relationships/tags" Target="../tags/tag2543.xml"/><Relationship Id="rId192" Type="http://schemas.openxmlformats.org/officeDocument/2006/relationships/tags" Target="../tags/tag2559.xml"/><Relationship Id="rId197" Type="http://schemas.openxmlformats.org/officeDocument/2006/relationships/tags" Target="../tags/tag2564.xml"/><Relationship Id="rId206" Type="http://schemas.openxmlformats.org/officeDocument/2006/relationships/tags" Target="../tags/tag2573.xml"/><Relationship Id="rId227" Type="http://schemas.openxmlformats.org/officeDocument/2006/relationships/tags" Target="../tags/tag2594.xml"/><Relationship Id="rId201" Type="http://schemas.openxmlformats.org/officeDocument/2006/relationships/tags" Target="../tags/tag2568.xml"/><Relationship Id="rId222" Type="http://schemas.openxmlformats.org/officeDocument/2006/relationships/tags" Target="../tags/tag2589.xml"/><Relationship Id="rId12" Type="http://schemas.openxmlformats.org/officeDocument/2006/relationships/tags" Target="../tags/tag2379.xml"/><Relationship Id="rId17" Type="http://schemas.openxmlformats.org/officeDocument/2006/relationships/tags" Target="../tags/tag2384.xml"/><Relationship Id="rId33" Type="http://schemas.openxmlformats.org/officeDocument/2006/relationships/tags" Target="../tags/tag2400.xml"/><Relationship Id="rId38" Type="http://schemas.openxmlformats.org/officeDocument/2006/relationships/tags" Target="../tags/tag2405.xml"/><Relationship Id="rId59" Type="http://schemas.openxmlformats.org/officeDocument/2006/relationships/tags" Target="../tags/tag2426.xml"/><Relationship Id="rId103" Type="http://schemas.openxmlformats.org/officeDocument/2006/relationships/tags" Target="../tags/tag2470.xml"/><Relationship Id="rId108" Type="http://schemas.openxmlformats.org/officeDocument/2006/relationships/tags" Target="../tags/tag2475.xml"/><Relationship Id="rId124" Type="http://schemas.openxmlformats.org/officeDocument/2006/relationships/tags" Target="../tags/tag2491.xml"/><Relationship Id="rId129" Type="http://schemas.openxmlformats.org/officeDocument/2006/relationships/tags" Target="../tags/tag2496.xml"/><Relationship Id="rId54" Type="http://schemas.openxmlformats.org/officeDocument/2006/relationships/tags" Target="../tags/tag2421.xml"/><Relationship Id="rId70" Type="http://schemas.openxmlformats.org/officeDocument/2006/relationships/tags" Target="../tags/tag2437.xml"/><Relationship Id="rId75" Type="http://schemas.openxmlformats.org/officeDocument/2006/relationships/tags" Target="../tags/tag2442.xml"/><Relationship Id="rId91" Type="http://schemas.openxmlformats.org/officeDocument/2006/relationships/tags" Target="../tags/tag2458.xml"/><Relationship Id="rId96" Type="http://schemas.openxmlformats.org/officeDocument/2006/relationships/tags" Target="../tags/tag2463.xml"/><Relationship Id="rId140" Type="http://schemas.openxmlformats.org/officeDocument/2006/relationships/tags" Target="../tags/tag2507.xml"/><Relationship Id="rId145" Type="http://schemas.openxmlformats.org/officeDocument/2006/relationships/tags" Target="../tags/tag2512.xml"/><Relationship Id="rId161" Type="http://schemas.openxmlformats.org/officeDocument/2006/relationships/tags" Target="../tags/tag2528.xml"/><Relationship Id="rId166" Type="http://schemas.openxmlformats.org/officeDocument/2006/relationships/tags" Target="../tags/tag2533.xml"/><Relationship Id="rId182" Type="http://schemas.openxmlformats.org/officeDocument/2006/relationships/tags" Target="../tags/tag2549.xml"/><Relationship Id="rId187" Type="http://schemas.openxmlformats.org/officeDocument/2006/relationships/tags" Target="../tags/tag2554.xml"/><Relationship Id="rId217" Type="http://schemas.openxmlformats.org/officeDocument/2006/relationships/tags" Target="../tags/tag2584.xml"/><Relationship Id="rId1" Type="http://schemas.openxmlformats.org/officeDocument/2006/relationships/tags" Target="../tags/tag2368.xml"/><Relationship Id="rId6" Type="http://schemas.openxmlformats.org/officeDocument/2006/relationships/tags" Target="../tags/tag2373.xml"/><Relationship Id="rId212" Type="http://schemas.openxmlformats.org/officeDocument/2006/relationships/tags" Target="../tags/tag2579.xml"/><Relationship Id="rId23" Type="http://schemas.openxmlformats.org/officeDocument/2006/relationships/tags" Target="../tags/tag2390.xml"/><Relationship Id="rId28" Type="http://schemas.openxmlformats.org/officeDocument/2006/relationships/tags" Target="../tags/tag2395.xml"/><Relationship Id="rId49" Type="http://schemas.openxmlformats.org/officeDocument/2006/relationships/tags" Target="../tags/tag2416.xml"/><Relationship Id="rId114" Type="http://schemas.openxmlformats.org/officeDocument/2006/relationships/tags" Target="../tags/tag2481.xml"/><Relationship Id="rId119" Type="http://schemas.openxmlformats.org/officeDocument/2006/relationships/tags" Target="../tags/tag2486.xml"/><Relationship Id="rId44" Type="http://schemas.openxmlformats.org/officeDocument/2006/relationships/tags" Target="../tags/tag2411.xml"/><Relationship Id="rId60" Type="http://schemas.openxmlformats.org/officeDocument/2006/relationships/tags" Target="../tags/tag2427.xml"/><Relationship Id="rId65" Type="http://schemas.openxmlformats.org/officeDocument/2006/relationships/tags" Target="../tags/tag2432.xml"/><Relationship Id="rId81" Type="http://schemas.openxmlformats.org/officeDocument/2006/relationships/tags" Target="../tags/tag2448.xml"/><Relationship Id="rId86" Type="http://schemas.openxmlformats.org/officeDocument/2006/relationships/tags" Target="../tags/tag2453.xml"/><Relationship Id="rId130" Type="http://schemas.openxmlformats.org/officeDocument/2006/relationships/tags" Target="../tags/tag2497.xml"/><Relationship Id="rId135" Type="http://schemas.openxmlformats.org/officeDocument/2006/relationships/tags" Target="../tags/tag2502.xml"/><Relationship Id="rId151" Type="http://schemas.openxmlformats.org/officeDocument/2006/relationships/tags" Target="../tags/tag2518.xml"/><Relationship Id="rId156" Type="http://schemas.openxmlformats.org/officeDocument/2006/relationships/tags" Target="../tags/tag2523.xml"/><Relationship Id="rId177" Type="http://schemas.openxmlformats.org/officeDocument/2006/relationships/tags" Target="../tags/tag2544.xml"/><Relationship Id="rId198" Type="http://schemas.openxmlformats.org/officeDocument/2006/relationships/tags" Target="../tags/tag2565.xml"/><Relationship Id="rId172" Type="http://schemas.openxmlformats.org/officeDocument/2006/relationships/tags" Target="../tags/tag2539.xml"/><Relationship Id="rId193" Type="http://schemas.openxmlformats.org/officeDocument/2006/relationships/tags" Target="../tags/tag2560.xml"/><Relationship Id="rId202" Type="http://schemas.openxmlformats.org/officeDocument/2006/relationships/tags" Target="../tags/tag2569.xml"/><Relationship Id="rId207" Type="http://schemas.openxmlformats.org/officeDocument/2006/relationships/tags" Target="../tags/tag2574.xml"/><Relationship Id="rId223" Type="http://schemas.openxmlformats.org/officeDocument/2006/relationships/tags" Target="../tags/tag2590.xml"/><Relationship Id="rId228" Type="http://schemas.openxmlformats.org/officeDocument/2006/relationships/tags" Target="../tags/tag2595.xml"/><Relationship Id="rId13" Type="http://schemas.openxmlformats.org/officeDocument/2006/relationships/tags" Target="../tags/tag2380.xml"/><Relationship Id="rId18" Type="http://schemas.openxmlformats.org/officeDocument/2006/relationships/tags" Target="../tags/tag2385.xml"/><Relationship Id="rId39" Type="http://schemas.openxmlformats.org/officeDocument/2006/relationships/tags" Target="../tags/tag2406.xml"/><Relationship Id="rId109" Type="http://schemas.openxmlformats.org/officeDocument/2006/relationships/tags" Target="../tags/tag2476.xml"/><Relationship Id="rId34" Type="http://schemas.openxmlformats.org/officeDocument/2006/relationships/tags" Target="../tags/tag2401.xml"/><Relationship Id="rId50" Type="http://schemas.openxmlformats.org/officeDocument/2006/relationships/tags" Target="../tags/tag2417.xml"/><Relationship Id="rId55" Type="http://schemas.openxmlformats.org/officeDocument/2006/relationships/tags" Target="../tags/tag2422.xml"/><Relationship Id="rId76" Type="http://schemas.openxmlformats.org/officeDocument/2006/relationships/tags" Target="../tags/tag2443.xml"/><Relationship Id="rId97" Type="http://schemas.openxmlformats.org/officeDocument/2006/relationships/tags" Target="../tags/tag2464.xml"/><Relationship Id="rId104" Type="http://schemas.openxmlformats.org/officeDocument/2006/relationships/tags" Target="../tags/tag2471.xml"/><Relationship Id="rId120" Type="http://schemas.openxmlformats.org/officeDocument/2006/relationships/tags" Target="../tags/tag2487.xml"/><Relationship Id="rId125" Type="http://schemas.openxmlformats.org/officeDocument/2006/relationships/tags" Target="../tags/tag2492.xml"/><Relationship Id="rId141" Type="http://schemas.openxmlformats.org/officeDocument/2006/relationships/tags" Target="../tags/tag2508.xml"/><Relationship Id="rId146" Type="http://schemas.openxmlformats.org/officeDocument/2006/relationships/tags" Target="../tags/tag2513.xml"/><Relationship Id="rId167" Type="http://schemas.openxmlformats.org/officeDocument/2006/relationships/tags" Target="../tags/tag2534.xml"/><Relationship Id="rId188" Type="http://schemas.openxmlformats.org/officeDocument/2006/relationships/tags" Target="../tags/tag2555.xml"/><Relationship Id="rId7" Type="http://schemas.openxmlformats.org/officeDocument/2006/relationships/tags" Target="../tags/tag2374.xml"/><Relationship Id="rId71" Type="http://schemas.openxmlformats.org/officeDocument/2006/relationships/tags" Target="../tags/tag2438.xml"/><Relationship Id="rId92" Type="http://schemas.openxmlformats.org/officeDocument/2006/relationships/tags" Target="../tags/tag2459.xml"/><Relationship Id="rId162" Type="http://schemas.openxmlformats.org/officeDocument/2006/relationships/tags" Target="../tags/tag2529.xml"/><Relationship Id="rId183" Type="http://schemas.openxmlformats.org/officeDocument/2006/relationships/tags" Target="../tags/tag2550.xml"/><Relationship Id="rId213" Type="http://schemas.openxmlformats.org/officeDocument/2006/relationships/tags" Target="../tags/tag2580.xml"/><Relationship Id="rId218" Type="http://schemas.openxmlformats.org/officeDocument/2006/relationships/tags" Target="../tags/tag2585.xml"/><Relationship Id="rId2" Type="http://schemas.openxmlformats.org/officeDocument/2006/relationships/tags" Target="../tags/tag2369.xml"/><Relationship Id="rId29" Type="http://schemas.openxmlformats.org/officeDocument/2006/relationships/tags" Target="../tags/tag2396.xml"/><Relationship Id="rId24" Type="http://schemas.openxmlformats.org/officeDocument/2006/relationships/tags" Target="../tags/tag2391.xml"/><Relationship Id="rId40" Type="http://schemas.openxmlformats.org/officeDocument/2006/relationships/tags" Target="../tags/tag2407.xml"/><Relationship Id="rId45" Type="http://schemas.openxmlformats.org/officeDocument/2006/relationships/tags" Target="../tags/tag2412.xml"/><Relationship Id="rId66" Type="http://schemas.openxmlformats.org/officeDocument/2006/relationships/tags" Target="../tags/tag2433.xml"/><Relationship Id="rId87" Type="http://schemas.openxmlformats.org/officeDocument/2006/relationships/tags" Target="../tags/tag2454.xml"/><Relationship Id="rId110" Type="http://schemas.openxmlformats.org/officeDocument/2006/relationships/tags" Target="../tags/tag2477.xml"/><Relationship Id="rId115" Type="http://schemas.openxmlformats.org/officeDocument/2006/relationships/tags" Target="../tags/tag2482.xml"/><Relationship Id="rId131" Type="http://schemas.openxmlformats.org/officeDocument/2006/relationships/tags" Target="../tags/tag2498.xml"/><Relationship Id="rId136" Type="http://schemas.openxmlformats.org/officeDocument/2006/relationships/tags" Target="../tags/tag2503.xml"/><Relationship Id="rId157" Type="http://schemas.openxmlformats.org/officeDocument/2006/relationships/tags" Target="../tags/tag2524.xml"/><Relationship Id="rId178" Type="http://schemas.openxmlformats.org/officeDocument/2006/relationships/tags" Target="../tags/tag2545.xml"/><Relationship Id="rId61" Type="http://schemas.openxmlformats.org/officeDocument/2006/relationships/tags" Target="../tags/tag2428.xml"/><Relationship Id="rId82" Type="http://schemas.openxmlformats.org/officeDocument/2006/relationships/tags" Target="../tags/tag2449.xml"/><Relationship Id="rId152" Type="http://schemas.openxmlformats.org/officeDocument/2006/relationships/tags" Target="../tags/tag2519.xml"/><Relationship Id="rId173" Type="http://schemas.openxmlformats.org/officeDocument/2006/relationships/tags" Target="../tags/tag2540.xml"/><Relationship Id="rId194" Type="http://schemas.openxmlformats.org/officeDocument/2006/relationships/tags" Target="../tags/tag2561.xml"/><Relationship Id="rId199" Type="http://schemas.openxmlformats.org/officeDocument/2006/relationships/tags" Target="../tags/tag2566.xml"/><Relationship Id="rId203" Type="http://schemas.openxmlformats.org/officeDocument/2006/relationships/tags" Target="../tags/tag2570.xml"/><Relationship Id="rId208" Type="http://schemas.openxmlformats.org/officeDocument/2006/relationships/tags" Target="../tags/tag2575.xml"/><Relationship Id="rId229" Type="http://schemas.openxmlformats.org/officeDocument/2006/relationships/slideLayout" Target="../slideLayouts/slideLayout1.xml"/><Relationship Id="rId19" Type="http://schemas.openxmlformats.org/officeDocument/2006/relationships/tags" Target="../tags/tag2386.xml"/><Relationship Id="rId224" Type="http://schemas.openxmlformats.org/officeDocument/2006/relationships/tags" Target="../tags/tag2591.xml"/><Relationship Id="rId14" Type="http://schemas.openxmlformats.org/officeDocument/2006/relationships/tags" Target="../tags/tag2381.xml"/><Relationship Id="rId30" Type="http://schemas.openxmlformats.org/officeDocument/2006/relationships/tags" Target="../tags/tag2397.xml"/><Relationship Id="rId35" Type="http://schemas.openxmlformats.org/officeDocument/2006/relationships/tags" Target="../tags/tag2402.xml"/><Relationship Id="rId56" Type="http://schemas.openxmlformats.org/officeDocument/2006/relationships/tags" Target="../tags/tag2423.xml"/><Relationship Id="rId77" Type="http://schemas.openxmlformats.org/officeDocument/2006/relationships/tags" Target="../tags/tag2444.xml"/><Relationship Id="rId100" Type="http://schemas.openxmlformats.org/officeDocument/2006/relationships/tags" Target="../tags/tag2467.xml"/><Relationship Id="rId105" Type="http://schemas.openxmlformats.org/officeDocument/2006/relationships/tags" Target="../tags/tag2472.xml"/><Relationship Id="rId126" Type="http://schemas.openxmlformats.org/officeDocument/2006/relationships/tags" Target="../tags/tag2493.xml"/><Relationship Id="rId147" Type="http://schemas.openxmlformats.org/officeDocument/2006/relationships/tags" Target="../tags/tag2514.xml"/><Relationship Id="rId168" Type="http://schemas.openxmlformats.org/officeDocument/2006/relationships/tags" Target="../tags/tag2535.xml"/><Relationship Id="rId8" Type="http://schemas.openxmlformats.org/officeDocument/2006/relationships/tags" Target="../tags/tag2375.xml"/><Relationship Id="rId51" Type="http://schemas.openxmlformats.org/officeDocument/2006/relationships/tags" Target="../tags/tag2418.xml"/><Relationship Id="rId72" Type="http://schemas.openxmlformats.org/officeDocument/2006/relationships/tags" Target="../tags/tag2439.xml"/><Relationship Id="rId93" Type="http://schemas.openxmlformats.org/officeDocument/2006/relationships/tags" Target="../tags/tag2460.xml"/><Relationship Id="rId98" Type="http://schemas.openxmlformats.org/officeDocument/2006/relationships/tags" Target="../tags/tag2465.xml"/><Relationship Id="rId121" Type="http://schemas.openxmlformats.org/officeDocument/2006/relationships/tags" Target="../tags/tag2488.xml"/><Relationship Id="rId142" Type="http://schemas.openxmlformats.org/officeDocument/2006/relationships/tags" Target="../tags/tag2509.xml"/><Relationship Id="rId163" Type="http://schemas.openxmlformats.org/officeDocument/2006/relationships/tags" Target="../tags/tag2530.xml"/><Relationship Id="rId184" Type="http://schemas.openxmlformats.org/officeDocument/2006/relationships/tags" Target="../tags/tag2551.xml"/><Relationship Id="rId189" Type="http://schemas.openxmlformats.org/officeDocument/2006/relationships/tags" Target="../tags/tag2556.xml"/><Relationship Id="rId219" Type="http://schemas.openxmlformats.org/officeDocument/2006/relationships/tags" Target="../tags/tag2586.xml"/><Relationship Id="rId3" Type="http://schemas.openxmlformats.org/officeDocument/2006/relationships/tags" Target="../tags/tag2370.xml"/><Relationship Id="rId214" Type="http://schemas.openxmlformats.org/officeDocument/2006/relationships/tags" Target="../tags/tag2581.xml"/><Relationship Id="rId25" Type="http://schemas.openxmlformats.org/officeDocument/2006/relationships/tags" Target="../tags/tag2392.xml"/><Relationship Id="rId46" Type="http://schemas.openxmlformats.org/officeDocument/2006/relationships/tags" Target="../tags/tag2413.xml"/><Relationship Id="rId67" Type="http://schemas.openxmlformats.org/officeDocument/2006/relationships/tags" Target="../tags/tag2434.xml"/><Relationship Id="rId116" Type="http://schemas.openxmlformats.org/officeDocument/2006/relationships/tags" Target="../tags/tag2483.xml"/><Relationship Id="rId137" Type="http://schemas.openxmlformats.org/officeDocument/2006/relationships/tags" Target="../tags/tag2504.xml"/><Relationship Id="rId158" Type="http://schemas.openxmlformats.org/officeDocument/2006/relationships/tags" Target="../tags/tag2525.xml"/><Relationship Id="rId20" Type="http://schemas.openxmlformats.org/officeDocument/2006/relationships/tags" Target="../tags/tag2387.xml"/><Relationship Id="rId41" Type="http://schemas.openxmlformats.org/officeDocument/2006/relationships/tags" Target="../tags/tag2408.xml"/><Relationship Id="rId62" Type="http://schemas.openxmlformats.org/officeDocument/2006/relationships/tags" Target="../tags/tag2429.xml"/><Relationship Id="rId83" Type="http://schemas.openxmlformats.org/officeDocument/2006/relationships/tags" Target="../tags/tag2450.xml"/><Relationship Id="rId88" Type="http://schemas.openxmlformats.org/officeDocument/2006/relationships/tags" Target="../tags/tag2455.xml"/><Relationship Id="rId111" Type="http://schemas.openxmlformats.org/officeDocument/2006/relationships/tags" Target="../tags/tag2478.xml"/><Relationship Id="rId132" Type="http://schemas.openxmlformats.org/officeDocument/2006/relationships/tags" Target="../tags/tag2499.xml"/><Relationship Id="rId153" Type="http://schemas.openxmlformats.org/officeDocument/2006/relationships/tags" Target="../tags/tag2520.xml"/><Relationship Id="rId174" Type="http://schemas.openxmlformats.org/officeDocument/2006/relationships/tags" Target="../tags/tag2541.xml"/><Relationship Id="rId179" Type="http://schemas.openxmlformats.org/officeDocument/2006/relationships/tags" Target="../tags/tag2546.xml"/><Relationship Id="rId195" Type="http://schemas.openxmlformats.org/officeDocument/2006/relationships/tags" Target="../tags/tag2562.xml"/><Relationship Id="rId209" Type="http://schemas.openxmlformats.org/officeDocument/2006/relationships/tags" Target="../tags/tag2576.xml"/><Relationship Id="rId190" Type="http://schemas.openxmlformats.org/officeDocument/2006/relationships/tags" Target="../tags/tag2557.xml"/><Relationship Id="rId204" Type="http://schemas.openxmlformats.org/officeDocument/2006/relationships/tags" Target="../tags/tag2571.xml"/><Relationship Id="rId220" Type="http://schemas.openxmlformats.org/officeDocument/2006/relationships/tags" Target="../tags/tag2587.xml"/><Relationship Id="rId225" Type="http://schemas.openxmlformats.org/officeDocument/2006/relationships/tags" Target="../tags/tag2592.xml"/><Relationship Id="rId15" Type="http://schemas.openxmlformats.org/officeDocument/2006/relationships/tags" Target="../tags/tag2382.xml"/><Relationship Id="rId36" Type="http://schemas.openxmlformats.org/officeDocument/2006/relationships/tags" Target="../tags/tag2403.xml"/><Relationship Id="rId57" Type="http://schemas.openxmlformats.org/officeDocument/2006/relationships/tags" Target="../tags/tag2424.xml"/><Relationship Id="rId106" Type="http://schemas.openxmlformats.org/officeDocument/2006/relationships/tags" Target="../tags/tag2473.xml"/><Relationship Id="rId127" Type="http://schemas.openxmlformats.org/officeDocument/2006/relationships/tags" Target="../tags/tag2494.xml"/><Relationship Id="rId10" Type="http://schemas.openxmlformats.org/officeDocument/2006/relationships/tags" Target="../tags/tag2377.xml"/><Relationship Id="rId31" Type="http://schemas.openxmlformats.org/officeDocument/2006/relationships/tags" Target="../tags/tag2398.xml"/><Relationship Id="rId52" Type="http://schemas.openxmlformats.org/officeDocument/2006/relationships/tags" Target="../tags/tag2419.xml"/><Relationship Id="rId73" Type="http://schemas.openxmlformats.org/officeDocument/2006/relationships/tags" Target="../tags/tag2440.xml"/><Relationship Id="rId78" Type="http://schemas.openxmlformats.org/officeDocument/2006/relationships/tags" Target="../tags/tag2445.xml"/><Relationship Id="rId94" Type="http://schemas.openxmlformats.org/officeDocument/2006/relationships/tags" Target="../tags/tag2461.xml"/><Relationship Id="rId99" Type="http://schemas.openxmlformats.org/officeDocument/2006/relationships/tags" Target="../tags/tag2466.xml"/><Relationship Id="rId101" Type="http://schemas.openxmlformats.org/officeDocument/2006/relationships/tags" Target="../tags/tag2468.xml"/><Relationship Id="rId122" Type="http://schemas.openxmlformats.org/officeDocument/2006/relationships/tags" Target="../tags/tag2489.xml"/><Relationship Id="rId143" Type="http://schemas.openxmlformats.org/officeDocument/2006/relationships/tags" Target="../tags/tag2510.xml"/><Relationship Id="rId148" Type="http://schemas.openxmlformats.org/officeDocument/2006/relationships/tags" Target="../tags/tag2515.xml"/><Relationship Id="rId164" Type="http://schemas.openxmlformats.org/officeDocument/2006/relationships/tags" Target="../tags/tag2531.xml"/><Relationship Id="rId169" Type="http://schemas.openxmlformats.org/officeDocument/2006/relationships/tags" Target="../tags/tag2536.xml"/><Relationship Id="rId185" Type="http://schemas.openxmlformats.org/officeDocument/2006/relationships/tags" Target="../tags/tag2552.xml"/><Relationship Id="rId4" Type="http://schemas.openxmlformats.org/officeDocument/2006/relationships/tags" Target="../tags/tag2371.xml"/><Relationship Id="rId9" Type="http://schemas.openxmlformats.org/officeDocument/2006/relationships/tags" Target="../tags/tag2376.xml"/><Relationship Id="rId180" Type="http://schemas.openxmlformats.org/officeDocument/2006/relationships/tags" Target="../tags/tag2547.xml"/><Relationship Id="rId210" Type="http://schemas.openxmlformats.org/officeDocument/2006/relationships/tags" Target="../tags/tag2577.xml"/><Relationship Id="rId215" Type="http://schemas.openxmlformats.org/officeDocument/2006/relationships/tags" Target="../tags/tag2582.xml"/><Relationship Id="rId26" Type="http://schemas.openxmlformats.org/officeDocument/2006/relationships/tags" Target="../tags/tag2393.xml"/><Relationship Id="rId47" Type="http://schemas.openxmlformats.org/officeDocument/2006/relationships/tags" Target="../tags/tag2414.xml"/><Relationship Id="rId68" Type="http://schemas.openxmlformats.org/officeDocument/2006/relationships/tags" Target="../tags/tag2435.xml"/><Relationship Id="rId89" Type="http://schemas.openxmlformats.org/officeDocument/2006/relationships/tags" Target="../tags/tag2456.xml"/><Relationship Id="rId112" Type="http://schemas.openxmlformats.org/officeDocument/2006/relationships/tags" Target="../tags/tag2479.xml"/><Relationship Id="rId133" Type="http://schemas.openxmlformats.org/officeDocument/2006/relationships/tags" Target="../tags/tag2500.xml"/><Relationship Id="rId154" Type="http://schemas.openxmlformats.org/officeDocument/2006/relationships/tags" Target="../tags/tag2521.xml"/><Relationship Id="rId175" Type="http://schemas.openxmlformats.org/officeDocument/2006/relationships/tags" Target="../tags/tag2542.xml"/><Relationship Id="rId196" Type="http://schemas.openxmlformats.org/officeDocument/2006/relationships/tags" Target="../tags/tag2563.xml"/><Relationship Id="rId200" Type="http://schemas.openxmlformats.org/officeDocument/2006/relationships/tags" Target="../tags/tag2567.xml"/><Relationship Id="rId16" Type="http://schemas.openxmlformats.org/officeDocument/2006/relationships/tags" Target="../tags/tag2383.xml"/><Relationship Id="rId221" Type="http://schemas.openxmlformats.org/officeDocument/2006/relationships/tags" Target="../tags/tag2588.xml"/><Relationship Id="rId37" Type="http://schemas.openxmlformats.org/officeDocument/2006/relationships/tags" Target="../tags/tag2404.xml"/><Relationship Id="rId58" Type="http://schemas.openxmlformats.org/officeDocument/2006/relationships/tags" Target="../tags/tag2425.xml"/><Relationship Id="rId79" Type="http://schemas.openxmlformats.org/officeDocument/2006/relationships/tags" Target="../tags/tag2446.xml"/><Relationship Id="rId102" Type="http://schemas.openxmlformats.org/officeDocument/2006/relationships/tags" Target="../tags/tag2469.xml"/><Relationship Id="rId123" Type="http://schemas.openxmlformats.org/officeDocument/2006/relationships/tags" Target="../tags/tag2490.xml"/><Relationship Id="rId144" Type="http://schemas.openxmlformats.org/officeDocument/2006/relationships/tags" Target="../tags/tag2511.xml"/><Relationship Id="rId90" Type="http://schemas.openxmlformats.org/officeDocument/2006/relationships/tags" Target="../tags/tag2457.xml"/><Relationship Id="rId165" Type="http://schemas.openxmlformats.org/officeDocument/2006/relationships/tags" Target="../tags/tag2532.xml"/><Relationship Id="rId186" Type="http://schemas.openxmlformats.org/officeDocument/2006/relationships/tags" Target="../tags/tag2553.xml"/><Relationship Id="rId211" Type="http://schemas.openxmlformats.org/officeDocument/2006/relationships/tags" Target="../tags/tag2578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712.xml"/><Relationship Id="rId21" Type="http://schemas.openxmlformats.org/officeDocument/2006/relationships/tags" Target="../tags/tag2616.xml"/><Relationship Id="rId42" Type="http://schemas.openxmlformats.org/officeDocument/2006/relationships/tags" Target="../tags/tag2637.xml"/><Relationship Id="rId63" Type="http://schemas.openxmlformats.org/officeDocument/2006/relationships/tags" Target="../tags/tag2658.xml"/><Relationship Id="rId84" Type="http://schemas.openxmlformats.org/officeDocument/2006/relationships/tags" Target="../tags/tag2679.xml"/><Relationship Id="rId138" Type="http://schemas.openxmlformats.org/officeDocument/2006/relationships/tags" Target="../tags/tag2733.xml"/><Relationship Id="rId159" Type="http://schemas.openxmlformats.org/officeDocument/2006/relationships/tags" Target="../tags/tag2754.xml"/><Relationship Id="rId170" Type="http://schemas.openxmlformats.org/officeDocument/2006/relationships/tags" Target="../tags/tag2765.xml"/><Relationship Id="rId191" Type="http://schemas.openxmlformats.org/officeDocument/2006/relationships/tags" Target="../tags/tag2786.xml"/><Relationship Id="rId205" Type="http://schemas.openxmlformats.org/officeDocument/2006/relationships/tags" Target="../tags/tag2800.xml"/><Relationship Id="rId226" Type="http://schemas.openxmlformats.org/officeDocument/2006/relationships/tags" Target="../tags/tag2821.xml"/><Relationship Id="rId107" Type="http://schemas.openxmlformats.org/officeDocument/2006/relationships/tags" Target="../tags/tag2702.xml"/><Relationship Id="rId11" Type="http://schemas.openxmlformats.org/officeDocument/2006/relationships/tags" Target="../tags/tag2606.xml"/><Relationship Id="rId32" Type="http://schemas.openxmlformats.org/officeDocument/2006/relationships/tags" Target="../tags/tag2627.xml"/><Relationship Id="rId53" Type="http://schemas.openxmlformats.org/officeDocument/2006/relationships/tags" Target="../tags/tag2648.xml"/><Relationship Id="rId74" Type="http://schemas.openxmlformats.org/officeDocument/2006/relationships/tags" Target="../tags/tag2669.xml"/><Relationship Id="rId128" Type="http://schemas.openxmlformats.org/officeDocument/2006/relationships/tags" Target="../tags/tag2723.xml"/><Relationship Id="rId149" Type="http://schemas.openxmlformats.org/officeDocument/2006/relationships/tags" Target="../tags/tag2744.xml"/><Relationship Id="rId5" Type="http://schemas.openxmlformats.org/officeDocument/2006/relationships/tags" Target="../tags/tag2600.xml"/><Relationship Id="rId95" Type="http://schemas.openxmlformats.org/officeDocument/2006/relationships/tags" Target="../tags/tag2690.xml"/><Relationship Id="rId160" Type="http://schemas.openxmlformats.org/officeDocument/2006/relationships/tags" Target="../tags/tag2755.xml"/><Relationship Id="rId181" Type="http://schemas.openxmlformats.org/officeDocument/2006/relationships/tags" Target="../tags/tag2776.xml"/><Relationship Id="rId216" Type="http://schemas.openxmlformats.org/officeDocument/2006/relationships/tags" Target="../tags/tag2811.xml"/><Relationship Id="rId237" Type="http://schemas.openxmlformats.org/officeDocument/2006/relationships/tags" Target="../tags/tag2832.xml"/><Relationship Id="rId22" Type="http://schemas.openxmlformats.org/officeDocument/2006/relationships/tags" Target="../tags/tag2617.xml"/><Relationship Id="rId43" Type="http://schemas.openxmlformats.org/officeDocument/2006/relationships/tags" Target="../tags/tag2638.xml"/><Relationship Id="rId64" Type="http://schemas.openxmlformats.org/officeDocument/2006/relationships/tags" Target="../tags/tag2659.xml"/><Relationship Id="rId118" Type="http://schemas.openxmlformats.org/officeDocument/2006/relationships/tags" Target="../tags/tag2713.xml"/><Relationship Id="rId139" Type="http://schemas.openxmlformats.org/officeDocument/2006/relationships/tags" Target="../tags/tag2734.xml"/><Relationship Id="rId85" Type="http://schemas.openxmlformats.org/officeDocument/2006/relationships/tags" Target="../tags/tag2680.xml"/><Relationship Id="rId150" Type="http://schemas.openxmlformats.org/officeDocument/2006/relationships/tags" Target="../tags/tag2745.xml"/><Relationship Id="rId171" Type="http://schemas.openxmlformats.org/officeDocument/2006/relationships/tags" Target="../tags/tag2766.xml"/><Relationship Id="rId192" Type="http://schemas.openxmlformats.org/officeDocument/2006/relationships/tags" Target="../tags/tag2787.xml"/><Relationship Id="rId206" Type="http://schemas.openxmlformats.org/officeDocument/2006/relationships/tags" Target="../tags/tag2801.xml"/><Relationship Id="rId227" Type="http://schemas.openxmlformats.org/officeDocument/2006/relationships/tags" Target="../tags/tag2822.xml"/><Relationship Id="rId201" Type="http://schemas.openxmlformats.org/officeDocument/2006/relationships/tags" Target="../tags/tag2796.xml"/><Relationship Id="rId222" Type="http://schemas.openxmlformats.org/officeDocument/2006/relationships/tags" Target="../tags/tag2817.xml"/><Relationship Id="rId243" Type="http://schemas.openxmlformats.org/officeDocument/2006/relationships/slideLayout" Target="../slideLayouts/slideLayout1.xml"/><Relationship Id="rId12" Type="http://schemas.openxmlformats.org/officeDocument/2006/relationships/tags" Target="../tags/tag2607.xml"/><Relationship Id="rId17" Type="http://schemas.openxmlformats.org/officeDocument/2006/relationships/tags" Target="../tags/tag2612.xml"/><Relationship Id="rId33" Type="http://schemas.openxmlformats.org/officeDocument/2006/relationships/tags" Target="../tags/tag2628.xml"/><Relationship Id="rId38" Type="http://schemas.openxmlformats.org/officeDocument/2006/relationships/tags" Target="../tags/tag2633.xml"/><Relationship Id="rId59" Type="http://schemas.openxmlformats.org/officeDocument/2006/relationships/tags" Target="../tags/tag2654.xml"/><Relationship Id="rId103" Type="http://schemas.openxmlformats.org/officeDocument/2006/relationships/tags" Target="../tags/tag2698.xml"/><Relationship Id="rId108" Type="http://schemas.openxmlformats.org/officeDocument/2006/relationships/tags" Target="../tags/tag2703.xml"/><Relationship Id="rId124" Type="http://schemas.openxmlformats.org/officeDocument/2006/relationships/tags" Target="../tags/tag2719.xml"/><Relationship Id="rId129" Type="http://schemas.openxmlformats.org/officeDocument/2006/relationships/tags" Target="../tags/tag2724.xml"/><Relationship Id="rId54" Type="http://schemas.openxmlformats.org/officeDocument/2006/relationships/tags" Target="../tags/tag2649.xml"/><Relationship Id="rId70" Type="http://schemas.openxmlformats.org/officeDocument/2006/relationships/tags" Target="../tags/tag2665.xml"/><Relationship Id="rId75" Type="http://schemas.openxmlformats.org/officeDocument/2006/relationships/tags" Target="../tags/tag2670.xml"/><Relationship Id="rId91" Type="http://schemas.openxmlformats.org/officeDocument/2006/relationships/tags" Target="../tags/tag2686.xml"/><Relationship Id="rId96" Type="http://schemas.openxmlformats.org/officeDocument/2006/relationships/tags" Target="../tags/tag2691.xml"/><Relationship Id="rId140" Type="http://schemas.openxmlformats.org/officeDocument/2006/relationships/tags" Target="../tags/tag2735.xml"/><Relationship Id="rId145" Type="http://schemas.openxmlformats.org/officeDocument/2006/relationships/tags" Target="../tags/tag2740.xml"/><Relationship Id="rId161" Type="http://schemas.openxmlformats.org/officeDocument/2006/relationships/tags" Target="../tags/tag2756.xml"/><Relationship Id="rId166" Type="http://schemas.openxmlformats.org/officeDocument/2006/relationships/tags" Target="../tags/tag2761.xml"/><Relationship Id="rId182" Type="http://schemas.openxmlformats.org/officeDocument/2006/relationships/tags" Target="../tags/tag2777.xml"/><Relationship Id="rId187" Type="http://schemas.openxmlformats.org/officeDocument/2006/relationships/tags" Target="../tags/tag2782.xml"/><Relationship Id="rId217" Type="http://schemas.openxmlformats.org/officeDocument/2006/relationships/tags" Target="../tags/tag2812.xml"/><Relationship Id="rId1" Type="http://schemas.openxmlformats.org/officeDocument/2006/relationships/tags" Target="../tags/tag2596.xml"/><Relationship Id="rId6" Type="http://schemas.openxmlformats.org/officeDocument/2006/relationships/tags" Target="../tags/tag2601.xml"/><Relationship Id="rId212" Type="http://schemas.openxmlformats.org/officeDocument/2006/relationships/tags" Target="../tags/tag2807.xml"/><Relationship Id="rId233" Type="http://schemas.openxmlformats.org/officeDocument/2006/relationships/tags" Target="../tags/tag2828.xml"/><Relationship Id="rId238" Type="http://schemas.openxmlformats.org/officeDocument/2006/relationships/tags" Target="../tags/tag2833.xml"/><Relationship Id="rId23" Type="http://schemas.openxmlformats.org/officeDocument/2006/relationships/tags" Target="../tags/tag2618.xml"/><Relationship Id="rId28" Type="http://schemas.openxmlformats.org/officeDocument/2006/relationships/tags" Target="../tags/tag2623.xml"/><Relationship Id="rId49" Type="http://schemas.openxmlformats.org/officeDocument/2006/relationships/tags" Target="../tags/tag2644.xml"/><Relationship Id="rId114" Type="http://schemas.openxmlformats.org/officeDocument/2006/relationships/tags" Target="../tags/tag2709.xml"/><Relationship Id="rId119" Type="http://schemas.openxmlformats.org/officeDocument/2006/relationships/tags" Target="../tags/tag2714.xml"/><Relationship Id="rId44" Type="http://schemas.openxmlformats.org/officeDocument/2006/relationships/tags" Target="../tags/tag2639.xml"/><Relationship Id="rId60" Type="http://schemas.openxmlformats.org/officeDocument/2006/relationships/tags" Target="../tags/tag2655.xml"/><Relationship Id="rId65" Type="http://schemas.openxmlformats.org/officeDocument/2006/relationships/tags" Target="../tags/tag2660.xml"/><Relationship Id="rId81" Type="http://schemas.openxmlformats.org/officeDocument/2006/relationships/tags" Target="../tags/tag2676.xml"/><Relationship Id="rId86" Type="http://schemas.openxmlformats.org/officeDocument/2006/relationships/tags" Target="../tags/tag2681.xml"/><Relationship Id="rId130" Type="http://schemas.openxmlformats.org/officeDocument/2006/relationships/tags" Target="../tags/tag2725.xml"/><Relationship Id="rId135" Type="http://schemas.openxmlformats.org/officeDocument/2006/relationships/tags" Target="../tags/tag2730.xml"/><Relationship Id="rId151" Type="http://schemas.openxmlformats.org/officeDocument/2006/relationships/tags" Target="../tags/tag2746.xml"/><Relationship Id="rId156" Type="http://schemas.openxmlformats.org/officeDocument/2006/relationships/tags" Target="../tags/tag2751.xml"/><Relationship Id="rId177" Type="http://schemas.openxmlformats.org/officeDocument/2006/relationships/tags" Target="../tags/tag2772.xml"/><Relationship Id="rId198" Type="http://schemas.openxmlformats.org/officeDocument/2006/relationships/tags" Target="../tags/tag2793.xml"/><Relationship Id="rId172" Type="http://schemas.openxmlformats.org/officeDocument/2006/relationships/tags" Target="../tags/tag2767.xml"/><Relationship Id="rId193" Type="http://schemas.openxmlformats.org/officeDocument/2006/relationships/tags" Target="../tags/tag2788.xml"/><Relationship Id="rId202" Type="http://schemas.openxmlformats.org/officeDocument/2006/relationships/tags" Target="../tags/tag2797.xml"/><Relationship Id="rId207" Type="http://schemas.openxmlformats.org/officeDocument/2006/relationships/tags" Target="../tags/tag2802.xml"/><Relationship Id="rId223" Type="http://schemas.openxmlformats.org/officeDocument/2006/relationships/tags" Target="../tags/tag2818.xml"/><Relationship Id="rId228" Type="http://schemas.openxmlformats.org/officeDocument/2006/relationships/tags" Target="../tags/tag2823.xml"/><Relationship Id="rId13" Type="http://schemas.openxmlformats.org/officeDocument/2006/relationships/tags" Target="../tags/tag2608.xml"/><Relationship Id="rId18" Type="http://schemas.openxmlformats.org/officeDocument/2006/relationships/tags" Target="../tags/tag2613.xml"/><Relationship Id="rId39" Type="http://schemas.openxmlformats.org/officeDocument/2006/relationships/tags" Target="../tags/tag2634.xml"/><Relationship Id="rId109" Type="http://schemas.openxmlformats.org/officeDocument/2006/relationships/tags" Target="../tags/tag2704.xml"/><Relationship Id="rId34" Type="http://schemas.openxmlformats.org/officeDocument/2006/relationships/tags" Target="../tags/tag2629.xml"/><Relationship Id="rId50" Type="http://schemas.openxmlformats.org/officeDocument/2006/relationships/tags" Target="../tags/tag2645.xml"/><Relationship Id="rId55" Type="http://schemas.openxmlformats.org/officeDocument/2006/relationships/tags" Target="../tags/tag2650.xml"/><Relationship Id="rId76" Type="http://schemas.openxmlformats.org/officeDocument/2006/relationships/tags" Target="../tags/tag2671.xml"/><Relationship Id="rId97" Type="http://schemas.openxmlformats.org/officeDocument/2006/relationships/tags" Target="../tags/tag2692.xml"/><Relationship Id="rId104" Type="http://schemas.openxmlformats.org/officeDocument/2006/relationships/tags" Target="../tags/tag2699.xml"/><Relationship Id="rId120" Type="http://schemas.openxmlformats.org/officeDocument/2006/relationships/tags" Target="../tags/tag2715.xml"/><Relationship Id="rId125" Type="http://schemas.openxmlformats.org/officeDocument/2006/relationships/tags" Target="../tags/tag2720.xml"/><Relationship Id="rId141" Type="http://schemas.openxmlformats.org/officeDocument/2006/relationships/tags" Target="../tags/tag2736.xml"/><Relationship Id="rId146" Type="http://schemas.openxmlformats.org/officeDocument/2006/relationships/tags" Target="../tags/tag2741.xml"/><Relationship Id="rId167" Type="http://schemas.openxmlformats.org/officeDocument/2006/relationships/tags" Target="../tags/tag2762.xml"/><Relationship Id="rId188" Type="http://schemas.openxmlformats.org/officeDocument/2006/relationships/tags" Target="../tags/tag2783.xml"/><Relationship Id="rId7" Type="http://schemas.openxmlformats.org/officeDocument/2006/relationships/tags" Target="../tags/tag2602.xml"/><Relationship Id="rId71" Type="http://schemas.openxmlformats.org/officeDocument/2006/relationships/tags" Target="../tags/tag2666.xml"/><Relationship Id="rId92" Type="http://schemas.openxmlformats.org/officeDocument/2006/relationships/tags" Target="../tags/tag2687.xml"/><Relationship Id="rId162" Type="http://schemas.openxmlformats.org/officeDocument/2006/relationships/tags" Target="../tags/tag2757.xml"/><Relationship Id="rId183" Type="http://schemas.openxmlformats.org/officeDocument/2006/relationships/tags" Target="../tags/tag2778.xml"/><Relationship Id="rId213" Type="http://schemas.openxmlformats.org/officeDocument/2006/relationships/tags" Target="../tags/tag2808.xml"/><Relationship Id="rId218" Type="http://schemas.openxmlformats.org/officeDocument/2006/relationships/tags" Target="../tags/tag2813.xml"/><Relationship Id="rId234" Type="http://schemas.openxmlformats.org/officeDocument/2006/relationships/tags" Target="../tags/tag2829.xml"/><Relationship Id="rId239" Type="http://schemas.openxmlformats.org/officeDocument/2006/relationships/tags" Target="../tags/tag2834.xml"/><Relationship Id="rId2" Type="http://schemas.openxmlformats.org/officeDocument/2006/relationships/tags" Target="../tags/tag2597.xml"/><Relationship Id="rId29" Type="http://schemas.openxmlformats.org/officeDocument/2006/relationships/tags" Target="../tags/tag2624.xml"/><Relationship Id="rId24" Type="http://schemas.openxmlformats.org/officeDocument/2006/relationships/tags" Target="../tags/tag2619.xml"/><Relationship Id="rId40" Type="http://schemas.openxmlformats.org/officeDocument/2006/relationships/tags" Target="../tags/tag2635.xml"/><Relationship Id="rId45" Type="http://schemas.openxmlformats.org/officeDocument/2006/relationships/tags" Target="../tags/tag2640.xml"/><Relationship Id="rId66" Type="http://schemas.openxmlformats.org/officeDocument/2006/relationships/tags" Target="../tags/tag2661.xml"/><Relationship Id="rId87" Type="http://schemas.openxmlformats.org/officeDocument/2006/relationships/tags" Target="../tags/tag2682.xml"/><Relationship Id="rId110" Type="http://schemas.openxmlformats.org/officeDocument/2006/relationships/tags" Target="../tags/tag2705.xml"/><Relationship Id="rId115" Type="http://schemas.openxmlformats.org/officeDocument/2006/relationships/tags" Target="../tags/tag2710.xml"/><Relationship Id="rId131" Type="http://schemas.openxmlformats.org/officeDocument/2006/relationships/tags" Target="../tags/tag2726.xml"/><Relationship Id="rId136" Type="http://schemas.openxmlformats.org/officeDocument/2006/relationships/tags" Target="../tags/tag2731.xml"/><Relationship Id="rId157" Type="http://schemas.openxmlformats.org/officeDocument/2006/relationships/tags" Target="../tags/tag2752.xml"/><Relationship Id="rId178" Type="http://schemas.openxmlformats.org/officeDocument/2006/relationships/tags" Target="../tags/tag2773.xml"/><Relationship Id="rId61" Type="http://schemas.openxmlformats.org/officeDocument/2006/relationships/tags" Target="../tags/tag2656.xml"/><Relationship Id="rId82" Type="http://schemas.openxmlformats.org/officeDocument/2006/relationships/tags" Target="../tags/tag2677.xml"/><Relationship Id="rId152" Type="http://schemas.openxmlformats.org/officeDocument/2006/relationships/tags" Target="../tags/tag2747.xml"/><Relationship Id="rId173" Type="http://schemas.openxmlformats.org/officeDocument/2006/relationships/tags" Target="../tags/tag2768.xml"/><Relationship Id="rId194" Type="http://schemas.openxmlformats.org/officeDocument/2006/relationships/tags" Target="../tags/tag2789.xml"/><Relationship Id="rId199" Type="http://schemas.openxmlformats.org/officeDocument/2006/relationships/tags" Target="../tags/tag2794.xml"/><Relationship Id="rId203" Type="http://schemas.openxmlformats.org/officeDocument/2006/relationships/tags" Target="../tags/tag2798.xml"/><Relationship Id="rId208" Type="http://schemas.openxmlformats.org/officeDocument/2006/relationships/tags" Target="../tags/tag2803.xml"/><Relationship Id="rId229" Type="http://schemas.openxmlformats.org/officeDocument/2006/relationships/tags" Target="../tags/tag2824.xml"/><Relationship Id="rId19" Type="http://schemas.openxmlformats.org/officeDocument/2006/relationships/tags" Target="../tags/tag2614.xml"/><Relationship Id="rId224" Type="http://schemas.openxmlformats.org/officeDocument/2006/relationships/tags" Target="../tags/tag2819.xml"/><Relationship Id="rId240" Type="http://schemas.openxmlformats.org/officeDocument/2006/relationships/tags" Target="../tags/tag2835.xml"/><Relationship Id="rId14" Type="http://schemas.openxmlformats.org/officeDocument/2006/relationships/tags" Target="../tags/tag2609.xml"/><Relationship Id="rId30" Type="http://schemas.openxmlformats.org/officeDocument/2006/relationships/tags" Target="../tags/tag2625.xml"/><Relationship Id="rId35" Type="http://schemas.openxmlformats.org/officeDocument/2006/relationships/tags" Target="../tags/tag2630.xml"/><Relationship Id="rId56" Type="http://schemas.openxmlformats.org/officeDocument/2006/relationships/tags" Target="../tags/tag2651.xml"/><Relationship Id="rId77" Type="http://schemas.openxmlformats.org/officeDocument/2006/relationships/tags" Target="../tags/tag2672.xml"/><Relationship Id="rId100" Type="http://schemas.openxmlformats.org/officeDocument/2006/relationships/tags" Target="../tags/tag2695.xml"/><Relationship Id="rId105" Type="http://schemas.openxmlformats.org/officeDocument/2006/relationships/tags" Target="../tags/tag2700.xml"/><Relationship Id="rId126" Type="http://schemas.openxmlformats.org/officeDocument/2006/relationships/tags" Target="../tags/tag2721.xml"/><Relationship Id="rId147" Type="http://schemas.openxmlformats.org/officeDocument/2006/relationships/tags" Target="../tags/tag2742.xml"/><Relationship Id="rId168" Type="http://schemas.openxmlformats.org/officeDocument/2006/relationships/tags" Target="../tags/tag2763.xml"/><Relationship Id="rId8" Type="http://schemas.openxmlformats.org/officeDocument/2006/relationships/tags" Target="../tags/tag2603.xml"/><Relationship Id="rId51" Type="http://schemas.openxmlformats.org/officeDocument/2006/relationships/tags" Target="../tags/tag2646.xml"/><Relationship Id="rId72" Type="http://schemas.openxmlformats.org/officeDocument/2006/relationships/tags" Target="../tags/tag2667.xml"/><Relationship Id="rId93" Type="http://schemas.openxmlformats.org/officeDocument/2006/relationships/tags" Target="../tags/tag2688.xml"/><Relationship Id="rId98" Type="http://schemas.openxmlformats.org/officeDocument/2006/relationships/tags" Target="../tags/tag2693.xml"/><Relationship Id="rId121" Type="http://schemas.openxmlformats.org/officeDocument/2006/relationships/tags" Target="../tags/tag2716.xml"/><Relationship Id="rId142" Type="http://schemas.openxmlformats.org/officeDocument/2006/relationships/tags" Target="../tags/tag2737.xml"/><Relationship Id="rId163" Type="http://schemas.openxmlformats.org/officeDocument/2006/relationships/tags" Target="../tags/tag2758.xml"/><Relationship Id="rId184" Type="http://schemas.openxmlformats.org/officeDocument/2006/relationships/tags" Target="../tags/tag2779.xml"/><Relationship Id="rId189" Type="http://schemas.openxmlformats.org/officeDocument/2006/relationships/tags" Target="../tags/tag2784.xml"/><Relationship Id="rId219" Type="http://schemas.openxmlformats.org/officeDocument/2006/relationships/tags" Target="../tags/tag2814.xml"/><Relationship Id="rId3" Type="http://schemas.openxmlformats.org/officeDocument/2006/relationships/tags" Target="../tags/tag2598.xml"/><Relationship Id="rId214" Type="http://schemas.openxmlformats.org/officeDocument/2006/relationships/tags" Target="../tags/tag2809.xml"/><Relationship Id="rId230" Type="http://schemas.openxmlformats.org/officeDocument/2006/relationships/tags" Target="../tags/tag2825.xml"/><Relationship Id="rId235" Type="http://schemas.openxmlformats.org/officeDocument/2006/relationships/tags" Target="../tags/tag2830.xml"/><Relationship Id="rId25" Type="http://schemas.openxmlformats.org/officeDocument/2006/relationships/tags" Target="../tags/tag2620.xml"/><Relationship Id="rId46" Type="http://schemas.openxmlformats.org/officeDocument/2006/relationships/tags" Target="../tags/tag2641.xml"/><Relationship Id="rId67" Type="http://schemas.openxmlformats.org/officeDocument/2006/relationships/tags" Target="../tags/tag2662.xml"/><Relationship Id="rId116" Type="http://schemas.openxmlformats.org/officeDocument/2006/relationships/tags" Target="../tags/tag2711.xml"/><Relationship Id="rId137" Type="http://schemas.openxmlformats.org/officeDocument/2006/relationships/tags" Target="../tags/tag2732.xml"/><Relationship Id="rId158" Type="http://schemas.openxmlformats.org/officeDocument/2006/relationships/tags" Target="../tags/tag2753.xml"/><Relationship Id="rId20" Type="http://schemas.openxmlformats.org/officeDocument/2006/relationships/tags" Target="../tags/tag2615.xml"/><Relationship Id="rId41" Type="http://schemas.openxmlformats.org/officeDocument/2006/relationships/tags" Target="../tags/tag2636.xml"/><Relationship Id="rId62" Type="http://schemas.openxmlformats.org/officeDocument/2006/relationships/tags" Target="../tags/tag2657.xml"/><Relationship Id="rId83" Type="http://schemas.openxmlformats.org/officeDocument/2006/relationships/tags" Target="../tags/tag2678.xml"/><Relationship Id="rId88" Type="http://schemas.openxmlformats.org/officeDocument/2006/relationships/tags" Target="../tags/tag2683.xml"/><Relationship Id="rId111" Type="http://schemas.openxmlformats.org/officeDocument/2006/relationships/tags" Target="../tags/tag2706.xml"/><Relationship Id="rId132" Type="http://schemas.openxmlformats.org/officeDocument/2006/relationships/tags" Target="../tags/tag2727.xml"/><Relationship Id="rId153" Type="http://schemas.openxmlformats.org/officeDocument/2006/relationships/tags" Target="../tags/tag2748.xml"/><Relationship Id="rId174" Type="http://schemas.openxmlformats.org/officeDocument/2006/relationships/tags" Target="../tags/tag2769.xml"/><Relationship Id="rId179" Type="http://schemas.openxmlformats.org/officeDocument/2006/relationships/tags" Target="../tags/tag2774.xml"/><Relationship Id="rId195" Type="http://schemas.openxmlformats.org/officeDocument/2006/relationships/tags" Target="../tags/tag2790.xml"/><Relationship Id="rId209" Type="http://schemas.openxmlformats.org/officeDocument/2006/relationships/tags" Target="../tags/tag2804.xml"/><Relationship Id="rId190" Type="http://schemas.openxmlformats.org/officeDocument/2006/relationships/tags" Target="../tags/tag2785.xml"/><Relationship Id="rId204" Type="http://schemas.openxmlformats.org/officeDocument/2006/relationships/tags" Target="../tags/tag2799.xml"/><Relationship Id="rId220" Type="http://schemas.openxmlformats.org/officeDocument/2006/relationships/tags" Target="../tags/tag2815.xml"/><Relationship Id="rId225" Type="http://schemas.openxmlformats.org/officeDocument/2006/relationships/tags" Target="../tags/tag2820.xml"/><Relationship Id="rId241" Type="http://schemas.openxmlformats.org/officeDocument/2006/relationships/tags" Target="../tags/tag2836.xml"/><Relationship Id="rId15" Type="http://schemas.openxmlformats.org/officeDocument/2006/relationships/tags" Target="../tags/tag2610.xml"/><Relationship Id="rId36" Type="http://schemas.openxmlformats.org/officeDocument/2006/relationships/tags" Target="../tags/tag2631.xml"/><Relationship Id="rId57" Type="http://schemas.openxmlformats.org/officeDocument/2006/relationships/tags" Target="../tags/tag2652.xml"/><Relationship Id="rId106" Type="http://schemas.openxmlformats.org/officeDocument/2006/relationships/tags" Target="../tags/tag2701.xml"/><Relationship Id="rId127" Type="http://schemas.openxmlformats.org/officeDocument/2006/relationships/tags" Target="../tags/tag2722.xml"/><Relationship Id="rId10" Type="http://schemas.openxmlformats.org/officeDocument/2006/relationships/tags" Target="../tags/tag2605.xml"/><Relationship Id="rId31" Type="http://schemas.openxmlformats.org/officeDocument/2006/relationships/tags" Target="../tags/tag2626.xml"/><Relationship Id="rId52" Type="http://schemas.openxmlformats.org/officeDocument/2006/relationships/tags" Target="../tags/tag2647.xml"/><Relationship Id="rId73" Type="http://schemas.openxmlformats.org/officeDocument/2006/relationships/tags" Target="../tags/tag2668.xml"/><Relationship Id="rId78" Type="http://schemas.openxmlformats.org/officeDocument/2006/relationships/tags" Target="../tags/tag2673.xml"/><Relationship Id="rId94" Type="http://schemas.openxmlformats.org/officeDocument/2006/relationships/tags" Target="../tags/tag2689.xml"/><Relationship Id="rId99" Type="http://schemas.openxmlformats.org/officeDocument/2006/relationships/tags" Target="../tags/tag2694.xml"/><Relationship Id="rId101" Type="http://schemas.openxmlformats.org/officeDocument/2006/relationships/tags" Target="../tags/tag2696.xml"/><Relationship Id="rId122" Type="http://schemas.openxmlformats.org/officeDocument/2006/relationships/tags" Target="../tags/tag2717.xml"/><Relationship Id="rId143" Type="http://schemas.openxmlformats.org/officeDocument/2006/relationships/tags" Target="../tags/tag2738.xml"/><Relationship Id="rId148" Type="http://schemas.openxmlformats.org/officeDocument/2006/relationships/tags" Target="../tags/tag2743.xml"/><Relationship Id="rId164" Type="http://schemas.openxmlformats.org/officeDocument/2006/relationships/tags" Target="../tags/tag2759.xml"/><Relationship Id="rId169" Type="http://schemas.openxmlformats.org/officeDocument/2006/relationships/tags" Target="../tags/tag2764.xml"/><Relationship Id="rId185" Type="http://schemas.openxmlformats.org/officeDocument/2006/relationships/tags" Target="../tags/tag2780.xml"/><Relationship Id="rId4" Type="http://schemas.openxmlformats.org/officeDocument/2006/relationships/tags" Target="../tags/tag2599.xml"/><Relationship Id="rId9" Type="http://schemas.openxmlformats.org/officeDocument/2006/relationships/tags" Target="../tags/tag2604.xml"/><Relationship Id="rId180" Type="http://schemas.openxmlformats.org/officeDocument/2006/relationships/tags" Target="../tags/tag2775.xml"/><Relationship Id="rId210" Type="http://schemas.openxmlformats.org/officeDocument/2006/relationships/tags" Target="../tags/tag2805.xml"/><Relationship Id="rId215" Type="http://schemas.openxmlformats.org/officeDocument/2006/relationships/tags" Target="../tags/tag2810.xml"/><Relationship Id="rId236" Type="http://schemas.openxmlformats.org/officeDocument/2006/relationships/tags" Target="../tags/tag2831.xml"/><Relationship Id="rId26" Type="http://schemas.openxmlformats.org/officeDocument/2006/relationships/tags" Target="../tags/tag2621.xml"/><Relationship Id="rId231" Type="http://schemas.openxmlformats.org/officeDocument/2006/relationships/tags" Target="../tags/tag2826.xml"/><Relationship Id="rId47" Type="http://schemas.openxmlformats.org/officeDocument/2006/relationships/tags" Target="../tags/tag2642.xml"/><Relationship Id="rId68" Type="http://schemas.openxmlformats.org/officeDocument/2006/relationships/tags" Target="../tags/tag2663.xml"/><Relationship Id="rId89" Type="http://schemas.openxmlformats.org/officeDocument/2006/relationships/tags" Target="../tags/tag2684.xml"/><Relationship Id="rId112" Type="http://schemas.openxmlformats.org/officeDocument/2006/relationships/tags" Target="../tags/tag2707.xml"/><Relationship Id="rId133" Type="http://schemas.openxmlformats.org/officeDocument/2006/relationships/tags" Target="../tags/tag2728.xml"/><Relationship Id="rId154" Type="http://schemas.openxmlformats.org/officeDocument/2006/relationships/tags" Target="../tags/tag2749.xml"/><Relationship Id="rId175" Type="http://schemas.openxmlformats.org/officeDocument/2006/relationships/tags" Target="../tags/tag2770.xml"/><Relationship Id="rId196" Type="http://schemas.openxmlformats.org/officeDocument/2006/relationships/tags" Target="../tags/tag2791.xml"/><Relationship Id="rId200" Type="http://schemas.openxmlformats.org/officeDocument/2006/relationships/tags" Target="../tags/tag2795.xml"/><Relationship Id="rId16" Type="http://schemas.openxmlformats.org/officeDocument/2006/relationships/tags" Target="../tags/tag2611.xml"/><Relationship Id="rId221" Type="http://schemas.openxmlformats.org/officeDocument/2006/relationships/tags" Target="../tags/tag2816.xml"/><Relationship Id="rId242" Type="http://schemas.openxmlformats.org/officeDocument/2006/relationships/tags" Target="../tags/tag2837.xml"/><Relationship Id="rId37" Type="http://schemas.openxmlformats.org/officeDocument/2006/relationships/tags" Target="../tags/tag2632.xml"/><Relationship Id="rId58" Type="http://schemas.openxmlformats.org/officeDocument/2006/relationships/tags" Target="../tags/tag2653.xml"/><Relationship Id="rId79" Type="http://schemas.openxmlformats.org/officeDocument/2006/relationships/tags" Target="../tags/tag2674.xml"/><Relationship Id="rId102" Type="http://schemas.openxmlformats.org/officeDocument/2006/relationships/tags" Target="../tags/tag2697.xml"/><Relationship Id="rId123" Type="http://schemas.openxmlformats.org/officeDocument/2006/relationships/tags" Target="../tags/tag2718.xml"/><Relationship Id="rId144" Type="http://schemas.openxmlformats.org/officeDocument/2006/relationships/tags" Target="../tags/tag2739.xml"/><Relationship Id="rId90" Type="http://schemas.openxmlformats.org/officeDocument/2006/relationships/tags" Target="../tags/tag2685.xml"/><Relationship Id="rId165" Type="http://schemas.openxmlformats.org/officeDocument/2006/relationships/tags" Target="../tags/tag2760.xml"/><Relationship Id="rId186" Type="http://schemas.openxmlformats.org/officeDocument/2006/relationships/tags" Target="../tags/tag2781.xml"/><Relationship Id="rId211" Type="http://schemas.openxmlformats.org/officeDocument/2006/relationships/tags" Target="../tags/tag2806.xml"/><Relationship Id="rId232" Type="http://schemas.openxmlformats.org/officeDocument/2006/relationships/tags" Target="../tags/tag2827.xml"/><Relationship Id="rId27" Type="http://schemas.openxmlformats.org/officeDocument/2006/relationships/tags" Target="../tags/tag2622.xml"/><Relationship Id="rId48" Type="http://schemas.openxmlformats.org/officeDocument/2006/relationships/tags" Target="../tags/tag2643.xml"/><Relationship Id="rId69" Type="http://schemas.openxmlformats.org/officeDocument/2006/relationships/tags" Target="../tags/tag2664.xml"/><Relationship Id="rId113" Type="http://schemas.openxmlformats.org/officeDocument/2006/relationships/tags" Target="../tags/tag2708.xml"/><Relationship Id="rId134" Type="http://schemas.openxmlformats.org/officeDocument/2006/relationships/tags" Target="../tags/tag2729.xml"/><Relationship Id="rId80" Type="http://schemas.openxmlformats.org/officeDocument/2006/relationships/tags" Target="../tags/tag2675.xml"/><Relationship Id="rId155" Type="http://schemas.openxmlformats.org/officeDocument/2006/relationships/tags" Target="../tags/tag2750.xml"/><Relationship Id="rId176" Type="http://schemas.openxmlformats.org/officeDocument/2006/relationships/tags" Target="../tags/tag2771.xml"/><Relationship Id="rId197" Type="http://schemas.openxmlformats.org/officeDocument/2006/relationships/tags" Target="../tags/tag279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57.xml"/><Relationship Id="rId21" Type="http://schemas.openxmlformats.org/officeDocument/2006/relationships/tags" Target="../tags/tag161.xml"/><Relationship Id="rId42" Type="http://schemas.openxmlformats.org/officeDocument/2006/relationships/tags" Target="../tags/tag182.xml"/><Relationship Id="rId63" Type="http://schemas.openxmlformats.org/officeDocument/2006/relationships/tags" Target="../tags/tag203.xml"/><Relationship Id="rId84" Type="http://schemas.openxmlformats.org/officeDocument/2006/relationships/tags" Target="../tags/tag224.xml"/><Relationship Id="rId138" Type="http://schemas.openxmlformats.org/officeDocument/2006/relationships/tags" Target="../tags/tag278.xml"/><Relationship Id="rId159" Type="http://schemas.openxmlformats.org/officeDocument/2006/relationships/tags" Target="../tags/tag299.xml"/><Relationship Id="rId170" Type="http://schemas.openxmlformats.org/officeDocument/2006/relationships/tags" Target="../tags/tag310.xml"/><Relationship Id="rId191" Type="http://schemas.openxmlformats.org/officeDocument/2006/relationships/tags" Target="../tags/tag331.xml"/><Relationship Id="rId205" Type="http://schemas.openxmlformats.org/officeDocument/2006/relationships/tags" Target="../tags/tag345.xml"/><Relationship Id="rId226" Type="http://schemas.openxmlformats.org/officeDocument/2006/relationships/tags" Target="../tags/tag366.xml"/><Relationship Id="rId247" Type="http://schemas.openxmlformats.org/officeDocument/2006/relationships/tags" Target="../tags/tag387.xml"/><Relationship Id="rId107" Type="http://schemas.openxmlformats.org/officeDocument/2006/relationships/tags" Target="../tags/tag247.xml"/><Relationship Id="rId11" Type="http://schemas.openxmlformats.org/officeDocument/2006/relationships/tags" Target="../tags/tag151.xml"/><Relationship Id="rId32" Type="http://schemas.openxmlformats.org/officeDocument/2006/relationships/tags" Target="../tags/tag172.xml"/><Relationship Id="rId53" Type="http://schemas.openxmlformats.org/officeDocument/2006/relationships/tags" Target="../tags/tag193.xml"/><Relationship Id="rId74" Type="http://schemas.openxmlformats.org/officeDocument/2006/relationships/tags" Target="../tags/tag214.xml"/><Relationship Id="rId128" Type="http://schemas.openxmlformats.org/officeDocument/2006/relationships/tags" Target="../tags/tag268.xml"/><Relationship Id="rId149" Type="http://schemas.openxmlformats.org/officeDocument/2006/relationships/tags" Target="../tags/tag289.xml"/><Relationship Id="rId5" Type="http://schemas.openxmlformats.org/officeDocument/2006/relationships/tags" Target="../tags/tag145.xml"/><Relationship Id="rId95" Type="http://schemas.openxmlformats.org/officeDocument/2006/relationships/tags" Target="../tags/tag235.xml"/><Relationship Id="rId160" Type="http://schemas.openxmlformats.org/officeDocument/2006/relationships/tags" Target="../tags/tag300.xml"/><Relationship Id="rId181" Type="http://schemas.openxmlformats.org/officeDocument/2006/relationships/tags" Target="../tags/tag321.xml"/><Relationship Id="rId216" Type="http://schemas.openxmlformats.org/officeDocument/2006/relationships/tags" Target="../tags/tag356.xml"/><Relationship Id="rId237" Type="http://schemas.openxmlformats.org/officeDocument/2006/relationships/tags" Target="../tags/tag377.xml"/><Relationship Id="rId22" Type="http://schemas.openxmlformats.org/officeDocument/2006/relationships/tags" Target="../tags/tag162.xml"/><Relationship Id="rId43" Type="http://schemas.openxmlformats.org/officeDocument/2006/relationships/tags" Target="../tags/tag183.xml"/><Relationship Id="rId64" Type="http://schemas.openxmlformats.org/officeDocument/2006/relationships/tags" Target="../tags/tag204.xml"/><Relationship Id="rId118" Type="http://schemas.openxmlformats.org/officeDocument/2006/relationships/tags" Target="../tags/tag258.xml"/><Relationship Id="rId139" Type="http://schemas.openxmlformats.org/officeDocument/2006/relationships/tags" Target="../tags/tag279.xml"/><Relationship Id="rId85" Type="http://schemas.openxmlformats.org/officeDocument/2006/relationships/tags" Target="../tags/tag225.xml"/><Relationship Id="rId150" Type="http://schemas.openxmlformats.org/officeDocument/2006/relationships/tags" Target="../tags/tag290.xml"/><Relationship Id="rId171" Type="http://schemas.openxmlformats.org/officeDocument/2006/relationships/tags" Target="../tags/tag311.xml"/><Relationship Id="rId192" Type="http://schemas.openxmlformats.org/officeDocument/2006/relationships/tags" Target="../tags/tag332.xml"/><Relationship Id="rId206" Type="http://schemas.openxmlformats.org/officeDocument/2006/relationships/tags" Target="../tags/tag346.xml"/><Relationship Id="rId227" Type="http://schemas.openxmlformats.org/officeDocument/2006/relationships/tags" Target="../tags/tag367.xml"/><Relationship Id="rId248" Type="http://schemas.openxmlformats.org/officeDocument/2006/relationships/tags" Target="../tags/tag388.xml"/><Relationship Id="rId12" Type="http://schemas.openxmlformats.org/officeDocument/2006/relationships/tags" Target="../tags/tag152.xml"/><Relationship Id="rId33" Type="http://schemas.openxmlformats.org/officeDocument/2006/relationships/tags" Target="../tags/tag173.xml"/><Relationship Id="rId108" Type="http://schemas.openxmlformats.org/officeDocument/2006/relationships/tags" Target="../tags/tag248.xml"/><Relationship Id="rId129" Type="http://schemas.openxmlformats.org/officeDocument/2006/relationships/tags" Target="../tags/tag269.xml"/><Relationship Id="rId54" Type="http://schemas.openxmlformats.org/officeDocument/2006/relationships/tags" Target="../tags/tag194.xml"/><Relationship Id="rId70" Type="http://schemas.openxmlformats.org/officeDocument/2006/relationships/tags" Target="../tags/tag210.xml"/><Relationship Id="rId75" Type="http://schemas.openxmlformats.org/officeDocument/2006/relationships/tags" Target="../tags/tag215.xml"/><Relationship Id="rId91" Type="http://schemas.openxmlformats.org/officeDocument/2006/relationships/tags" Target="../tags/tag231.xml"/><Relationship Id="rId96" Type="http://schemas.openxmlformats.org/officeDocument/2006/relationships/tags" Target="../tags/tag236.xml"/><Relationship Id="rId140" Type="http://schemas.openxmlformats.org/officeDocument/2006/relationships/tags" Target="../tags/tag280.xml"/><Relationship Id="rId145" Type="http://schemas.openxmlformats.org/officeDocument/2006/relationships/tags" Target="../tags/tag285.xml"/><Relationship Id="rId161" Type="http://schemas.openxmlformats.org/officeDocument/2006/relationships/tags" Target="../tags/tag301.xml"/><Relationship Id="rId166" Type="http://schemas.openxmlformats.org/officeDocument/2006/relationships/tags" Target="../tags/tag306.xml"/><Relationship Id="rId182" Type="http://schemas.openxmlformats.org/officeDocument/2006/relationships/tags" Target="../tags/tag322.xml"/><Relationship Id="rId187" Type="http://schemas.openxmlformats.org/officeDocument/2006/relationships/tags" Target="../tags/tag327.xml"/><Relationship Id="rId217" Type="http://schemas.openxmlformats.org/officeDocument/2006/relationships/tags" Target="../tags/tag357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212" Type="http://schemas.openxmlformats.org/officeDocument/2006/relationships/tags" Target="../tags/tag352.xml"/><Relationship Id="rId233" Type="http://schemas.openxmlformats.org/officeDocument/2006/relationships/tags" Target="../tags/tag373.xml"/><Relationship Id="rId238" Type="http://schemas.openxmlformats.org/officeDocument/2006/relationships/tags" Target="../tags/tag378.xml"/><Relationship Id="rId254" Type="http://schemas.openxmlformats.org/officeDocument/2006/relationships/tags" Target="../tags/tag394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49" Type="http://schemas.openxmlformats.org/officeDocument/2006/relationships/tags" Target="../tags/tag189.xml"/><Relationship Id="rId114" Type="http://schemas.openxmlformats.org/officeDocument/2006/relationships/tags" Target="../tags/tag254.xml"/><Relationship Id="rId119" Type="http://schemas.openxmlformats.org/officeDocument/2006/relationships/tags" Target="../tags/tag259.xml"/><Relationship Id="rId44" Type="http://schemas.openxmlformats.org/officeDocument/2006/relationships/tags" Target="../tags/tag184.xml"/><Relationship Id="rId60" Type="http://schemas.openxmlformats.org/officeDocument/2006/relationships/tags" Target="../tags/tag200.xml"/><Relationship Id="rId65" Type="http://schemas.openxmlformats.org/officeDocument/2006/relationships/tags" Target="../tags/tag205.xml"/><Relationship Id="rId81" Type="http://schemas.openxmlformats.org/officeDocument/2006/relationships/tags" Target="../tags/tag221.xml"/><Relationship Id="rId86" Type="http://schemas.openxmlformats.org/officeDocument/2006/relationships/tags" Target="../tags/tag226.xml"/><Relationship Id="rId130" Type="http://schemas.openxmlformats.org/officeDocument/2006/relationships/tags" Target="../tags/tag270.xml"/><Relationship Id="rId135" Type="http://schemas.openxmlformats.org/officeDocument/2006/relationships/tags" Target="../tags/tag275.xml"/><Relationship Id="rId151" Type="http://schemas.openxmlformats.org/officeDocument/2006/relationships/tags" Target="../tags/tag291.xml"/><Relationship Id="rId156" Type="http://schemas.openxmlformats.org/officeDocument/2006/relationships/tags" Target="../tags/tag296.xml"/><Relationship Id="rId177" Type="http://schemas.openxmlformats.org/officeDocument/2006/relationships/tags" Target="../tags/tag317.xml"/><Relationship Id="rId198" Type="http://schemas.openxmlformats.org/officeDocument/2006/relationships/tags" Target="../tags/tag338.xml"/><Relationship Id="rId172" Type="http://schemas.openxmlformats.org/officeDocument/2006/relationships/tags" Target="../tags/tag312.xml"/><Relationship Id="rId193" Type="http://schemas.openxmlformats.org/officeDocument/2006/relationships/tags" Target="../tags/tag333.xml"/><Relationship Id="rId202" Type="http://schemas.openxmlformats.org/officeDocument/2006/relationships/tags" Target="../tags/tag342.xml"/><Relationship Id="rId207" Type="http://schemas.openxmlformats.org/officeDocument/2006/relationships/tags" Target="../tags/tag347.xml"/><Relationship Id="rId223" Type="http://schemas.openxmlformats.org/officeDocument/2006/relationships/tags" Target="../tags/tag363.xml"/><Relationship Id="rId228" Type="http://schemas.openxmlformats.org/officeDocument/2006/relationships/tags" Target="../tags/tag368.xml"/><Relationship Id="rId244" Type="http://schemas.openxmlformats.org/officeDocument/2006/relationships/tags" Target="../tags/tag384.xml"/><Relationship Id="rId249" Type="http://schemas.openxmlformats.org/officeDocument/2006/relationships/tags" Target="../tags/tag389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39" Type="http://schemas.openxmlformats.org/officeDocument/2006/relationships/tags" Target="../tags/tag179.xml"/><Relationship Id="rId109" Type="http://schemas.openxmlformats.org/officeDocument/2006/relationships/tags" Target="../tags/tag249.xml"/><Relationship Id="rId34" Type="http://schemas.openxmlformats.org/officeDocument/2006/relationships/tags" Target="../tags/tag174.xml"/><Relationship Id="rId50" Type="http://schemas.openxmlformats.org/officeDocument/2006/relationships/tags" Target="../tags/tag190.xml"/><Relationship Id="rId55" Type="http://schemas.openxmlformats.org/officeDocument/2006/relationships/tags" Target="../tags/tag195.xml"/><Relationship Id="rId76" Type="http://schemas.openxmlformats.org/officeDocument/2006/relationships/tags" Target="../tags/tag216.xml"/><Relationship Id="rId97" Type="http://schemas.openxmlformats.org/officeDocument/2006/relationships/tags" Target="../tags/tag237.xml"/><Relationship Id="rId104" Type="http://schemas.openxmlformats.org/officeDocument/2006/relationships/tags" Target="../tags/tag244.xml"/><Relationship Id="rId120" Type="http://schemas.openxmlformats.org/officeDocument/2006/relationships/tags" Target="../tags/tag260.xml"/><Relationship Id="rId125" Type="http://schemas.openxmlformats.org/officeDocument/2006/relationships/tags" Target="../tags/tag265.xml"/><Relationship Id="rId141" Type="http://schemas.openxmlformats.org/officeDocument/2006/relationships/tags" Target="../tags/tag281.xml"/><Relationship Id="rId146" Type="http://schemas.openxmlformats.org/officeDocument/2006/relationships/tags" Target="../tags/tag286.xml"/><Relationship Id="rId167" Type="http://schemas.openxmlformats.org/officeDocument/2006/relationships/tags" Target="../tags/tag307.xml"/><Relationship Id="rId188" Type="http://schemas.openxmlformats.org/officeDocument/2006/relationships/tags" Target="../tags/tag328.xml"/><Relationship Id="rId7" Type="http://schemas.openxmlformats.org/officeDocument/2006/relationships/tags" Target="../tags/tag147.xml"/><Relationship Id="rId71" Type="http://schemas.openxmlformats.org/officeDocument/2006/relationships/tags" Target="../tags/tag211.xml"/><Relationship Id="rId92" Type="http://schemas.openxmlformats.org/officeDocument/2006/relationships/tags" Target="../tags/tag232.xml"/><Relationship Id="rId162" Type="http://schemas.openxmlformats.org/officeDocument/2006/relationships/tags" Target="../tags/tag302.xml"/><Relationship Id="rId183" Type="http://schemas.openxmlformats.org/officeDocument/2006/relationships/tags" Target="../tags/tag323.xml"/><Relationship Id="rId213" Type="http://schemas.openxmlformats.org/officeDocument/2006/relationships/tags" Target="../tags/tag353.xml"/><Relationship Id="rId218" Type="http://schemas.openxmlformats.org/officeDocument/2006/relationships/tags" Target="../tags/tag358.xml"/><Relationship Id="rId234" Type="http://schemas.openxmlformats.org/officeDocument/2006/relationships/tags" Target="../tags/tag374.xml"/><Relationship Id="rId239" Type="http://schemas.openxmlformats.org/officeDocument/2006/relationships/tags" Target="../tags/tag379.xml"/><Relationship Id="rId2" Type="http://schemas.openxmlformats.org/officeDocument/2006/relationships/tags" Target="../tags/tag142.xml"/><Relationship Id="rId29" Type="http://schemas.openxmlformats.org/officeDocument/2006/relationships/tags" Target="../tags/tag169.xml"/><Relationship Id="rId250" Type="http://schemas.openxmlformats.org/officeDocument/2006/relationships/tags" Target="../tags/tag390.xml"/><Relationship Id="rId255" Type="http://schemas.openxmlformats.org/officeDocument/2006/relationships/slideLayout" Target="../slideLayouts/slideLayout1.xml"/><Relationship Id="rId24" Type="http://schemas.openxmlformats.org/officeDocument/2006/relationships/tags" Target="../tags/tag164.xml"/><Relationship Id="rId40" Type="http://schemas.openxmlformats.org/officeDocument/2006/relationships/tags" Target="../tags/tag180.xml"/><Relationship Id="rId45" Type="http://schemas.openxmlformats.org/officeDocument/2006/relationships/tags" Target="../tags/tag185.xml"/><Relationship Id="rId66" Type="http://schemas.openxmlformats.org/officeDocument/2006/relationships/tags" Target="../tags/tag206.xml"/><Relationship Id="rId87" Type="http://schemas.openxmlformats.org/officeDocument/2006/relationships/tags" Target="../tags/tag227.xml"/><Relationship Id="rId110" Type="http://schemas.openxmlformats.org/officeDocument/2006/relationships/tags" Target="../tags/tag250.xml"/><Relationship Id="rId115" Type="http://schemas.openxmlformats.org/officeDocument/2006/relationships/tags" Target="../tags/tag255.xml"/><Relationship Id="rId131" Type="http://schemas.openxmlformats.org/officeDocument/2006/relationships/tags" Target="../tags/tag271.xml"/><Relationship Id="rId136" Type="http://schemas.openxmlformats.org/officeDocument/2006/relationships/tags" Target="../tags/tag276.xml"/><Relationship Id="rId157" Type="http://schemas.openxmlformats.org/officeDocument/2006/relationships/tags" Target="../tags/tag297.xml"/><Relationship Id="rId178" Type="http://schemas.openxmlformats.org/officeDocument/2006/relationships/tags" Target="../tags/tag318.xml"/><Relationship Id="rId61" Type="http://schemas.openxmlformats.org/officeDocument/2006/relationships/tags" Target="../tags/tag201.xml"/><Relationship Id="rId82" Type="http://schemas.openxmlformats.org/officeDocument/2006/relationships/tags" Target="../tags/tag222.xml"/><Relationship Id="rId152" Type="http://schemas.openxmlformats.org/officeDocument/2006/relationships/tags" Target="../tags/tag292.xml"/><Relationship Id="rId173" Type="http://schemas.openxmlformats.org/officeDocument/2006/relationships/tags" Target="../tags/tag313.xml"/><Relationship Id="rId194" Type="http://schemas.openxmlformats.org/officeDocument/2006/relationships/tags" Target="../tags/tag334.xml"/><Relationship Id="rId199" Type="http://schemas.openxmlformats.org/officeDocument/2006/relationships/tags" Target="../tags/tag339.xml"/><Relationship Id="rId203" Type="http://schemas.openxmlformats.org/officeDocument/2006/relationships/tags" Target="../tags/tag343.xml"/><Relationship Id="rId208" Type="http://schemas.openxmlformats.org/officeDocument/2006/relationships/tags" Target="../tags/tag348.xml"/><Relationship Id="rId229" Type="http://schemas.openxmlformats.org/officeDocument/2006/relationships/tags" Target="../tags/tag369.xml"/><Relationship Id="rId19" Type="http://schemas.openxmlformats.org/officeDocument/2006/relationships/tags" Target="../tags/tag159.xml"/><Relationship Id="rId224" Type="http://schemas.openxmlformats.org/officeDocument/2006/relationships/tags" Target="../tags/tag364.xml"/><Relationship Id="rId240" Type="http://schemas.openxmlformats.org/officeDocument/2006/relationships/tags" Target="../tags/tag380.xml"/><Relationship Id="rId245" Type="http://schemas.openxmlformats.org/officeDocument/2006/relationships/tags" Target="../tags/tag385.xml"/><Relationship Id="rId14" Type="http://schemas.openxmlformats.org/officeDocument/2006/relationships/tags" Target="../tags/tag154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56" Type="http://schemas.openxmlformats.org/officeDocument/2006/relationships/tags" Target="../tags/tag196.xml"/><Relationship Id="rId77" Type="http://schemas.openxmlformats.org/officeDocument/2006/relationships/tags" Target="../tags/tag217.xml"/><Relationship Id="rId100" Type="http://schemas.openxmlformats.org/officeDocument/2006/relationships/tags" Target="../tags/tag240.xml"/><Relationship Id="rId105" Type="http://schemas.openxmlformats.org/officeDocument/2006/relationships/tags" Target="../tags/tag245.xml"/><Relationship Id="rId126" Type="http://schemas.openxmlformats.org/officeDocument/2006/relationships/tags" Target="../tags/tag266.xml"/><Relationship Id="rId147" Type="http://schemas.openxmlformats.org/officeDocument/2006/relationships/tags" Target="../tags/tag287.xml"/><Relationship Id="rId168" Type="http://schemas.openxmlformats.org/officeDocument/2006/relationships/tags" Target="../tags/tag308.xml"/><Relationship Id="rId8" Type="http://schemas.openxmlformats.org/officeDocument/2006/relationships/tags" Target="../tags/tag148.xml"/><Relationship Id="rId51" Type="http://schemas.openxmlformats.org/officeDocument/2006/relationships/tags" Target="../tags/tag191.xml"/><Relationship Id="rId72" Type="http://schemas.openxmlformats.org/officeDocument/2006/relationships/tags" Target="../tags/tag212.xml"/><Relationship Id="rId93" Type="http://schemas.openxmlformats.org/officeDocument/2006/relationships/tags" Target="../tags/tag233.xml"/><Relationship Id="rId98" Type="http://schemas.openxmlformats.org/officeDocument/2006/relationships/tags" Target="../tags/tag238.xml"/><Relationship Id="rId121" Type="http://schemas.openxmlformats.org/officeDocument/2006/relationships/tags" Target="../tags/tag261.xml"/><Relationship Id="rId142" Type="http://schemas.openxmlformats.org/officeDocument/2006/relationships/tags" Target="../tags/tag282.xml"/><Relationship Id="rId163" Type="http://schemas.openxmlformats.org/officeDocument/2006/relationships/tags" Target="../tags/tag303.xml"/><Relationship Id="rId184" Type="http://schemas.openxmlformats.org/officeDocument/2006/relationships/tags" Target="../tags/tag324.xml"/><Relationship Id="rId189" Type="http://schemas.openxmlformats.org/officeDocument/2006/relationships/tags" Target="../tags/tag329.xml"/><Relationship Id="rId219" Type="http://schemas.openxmlformats.org/officeDocument/2006/relationships/tags" Target="../tags/tag359.xml"/><Relationship Id="rId3" Type="http://schemas.openxmlformats.org/officeDocument/2006/relationships/tags" Target="../tags/tag143.xml"/><Relationship Id="rId214" Type="http://schemas.openxmlformats.org/officeDocument/2006/relationships/tags" Target="../tags/tag354.xml"/><Relationship Id="rId230" Type="http://schemas.openxmlformats.org/officeDocument/2006/relationships/tags" Target="../tags/tag370.xml"/><Relationship Id="rId235" Type="http://schemas.openxmlformats.org/officeDocument/2006/relationships/tags" Target="../tags/tag375.xml"/><Relationship Id="rId251" Type="http://schemas.openxmlformats.org/officeDocument/2006/relationships/tags" Target="../tags/tag391.xml"/><Relationship Id="rId25" Type="http://schemas.openxmlformats.org/officeDocument/2006/relationships/tags" Target="../tags/tag165.xml"/><Relationship Id="rId46" Type="http://schemas.openxmlformats.org/officeDocument/2006/relationships/tags" Target="../tags/tag186.xml"/><Relationship Id="rId67" Type="http://schemas.openxmlformats.org/officeDocument/2006/relationships/tags" Target="../tags/tag207.xml"/><Relationship Id="rId116" Type="http://schemas.openxmlformats.org/officeDocument/2006/relationships/tags" Target="../tags/tag256.xml"/><Relationship Id="rId137" Type="http://schemas.openxmlformats.org/officeDocument/2006/relationships/tags" Target="../tags/tag277.xml"/><Relationship Id="rId158" Type="http://schemas.openxmlformats.org/officeDocument/2006/relationships/tags" Target="../tags/tag298.xml"/><Relationship Id="rId20" Type="http://schemas.openxmlformats.org/officeDocument/2006/relationships/tags" Target="../tags/tag160.xml"/><Relationship Id="rId41" Type="http://schemas.openxmlformats.org/officeDocument/2006/relationships/tags" Target="../tags/tag181.xml"/><Relationship Id="rId62" Type="http://schemas.openxmlformats.org/officeDocument/2006/relationships/tags" Target="../tags/tag202.xml"/><Relationship Id="rId83" Type="http://schemas.openxmlformats.org/officeDocument/2006/relationships/tags" Target="../tags/tag223.xml"/><Relationship Id="rId88" Type="http://schemas.openxmlformats.org/officeDocument/2006/relationships/tags" Target="../tags/tag228.xml"/><Relationship Id="rId111" Type="http://schemas.openxmlformats.org/officeDocument/2006/relationships/tags" Target="../tags/tag251.xml"/><Relationship Id="rId132" Type="http://schemas.openxmlformats.org/officeDocument/2006/relationships/tags" Target="../tags/tag272.xml"/><Relationship Id="rId153" Type="http://schemas.openxmlformats.org/officeDocument/2006/relationships/tags" Target="../tags/tag293.xml"/><Relationship Id="rId174" Type="http://schemas.openxmlformats.org/officeDocument/2006/relationships/tags" Target="../tags/tag314.xml"/><Relationship Id="rId179" Type="http://schemas.openxmlformats.org/officeDocument/2006/relationships/tags" Target="../tags/tag319.xml"/><Relationship Id="rId195" Type="http://schemas.openxmlformats.org/officeDocument/2006/relationships/tags" Target="../tags/tag335.xml"/><Relationship Id="rId209" Type="http://schemas.openxmlformats.org/officeDocument/2006/relationships/tags" Target="../tags/tag349.xml"/><Relationship Id="rId190" Type="http://schemas.openxmlformats.org/officeDocument/2006/relationships/tags" Target="../tags/tag330.xml"/><Relationship Id="rId204" Type="http://schemas.openxmlformats.org/officeDocument/2006/relationships/tags" Target="../tags/tag344.xml"/><Relationship Id="rId220" Type="http://schemas.openxmlformats.org/officeDocument/2006/relationships/tags" Target="../tags/tag360.xml"/><Relationship Id="rId225" Type="http://schemas.openxmlformats.org/officeDocument/2006/relationships/tags" Target="../tags/tag365.xml"/><Relationship Id="rId241" Type="http://schemas.openxmlformats.org/officeDocument/2006/relationships/tags" Target="../tags/tag381.xml"/><Relationship Id="rId246" Type="http://schemas.openxmlformats.org/officeDocument/2006/relationships/tags" Target="../tags/tag386.xml"/><Relationship Id="rId15" Type="http://schemas.openxmlformats.org/officeDocument/2006/relationships/tags" Target="../tags/tag155.xml"/><Relationship Id="rId36" Type="http://schemas.openxmlformats.org/officeDocument/2006/relationships/tags" Target="../tags/tag176.xml"/><Relationship Id="rId57" Type="http://schemas.openxmlformats.org/officeDocument/2006/relationships/tags" Target="../tags/tag197.xml"/><Relationship Id="rId106" Type="http://schemas.openxmlformats.org/officeDocument/2006/relationships/tags" Target="../tags/tag246.xml"/><Relationship Id="rId127" Type="http://schemas.openxmlformats.org/officeDocument/2006/relationships/tags" Target="../tags/tag267.xml"/><Relationship Id="rId10" Type="http://schemas.openxmlformats.org/officeDocument/2006/relationships/tags" Target="../tags/tag150.xml"/><Relationship Id="rId31" Type="http://schemas.openxmlformats.org/officeDocument/2006/relationships/tags" Target="../tags/tag171.xml"/><Relationship Id="rId52" Type="http://schemas.openxmlformats.org/officeDocument/2006/relationships/tags" Target="../tags/tag192.xml"/><Relationship Id="rId73" Type="http://schemas.openxmlformats.org/officeDocument/2006/relationships/tags" Target="../tags/tag213.xml"/><Relationship Id="rId78" Type="http://schemas.openxmlformats.org/officeDocument/2006/relationships/tags" Target="../tags/tag218.xml"/><Relationship Id="rId94" Type="http://schemas.openxmlformats.org/officeDocument/2006/relationships/tags" Target="../tags/tag234.xml"/><Relationship Id="rId99" Type="http://schemas.openxmlformats.org/officeDocument/2006/relationships/tags" Target="../tags/tag239.xml"/><Relationship Id="rId101" Type="http://schemas.openxmlformats.org/officeDocument/2006/relationships/tags" Target="../tags/tag241.xml"/><Relationship Id="rId122" Type="http://schemas.openxmlformats.org/officeDocument/2006/relationships/tags" Target="../tags/tag262.xml"/><Relationship Id="rId143" Type="http://schemas.openxmlformats.org/officeDocument/2006/relationships/tags" Target="../tags/tag283.xml"/><Relationship Id="rId148" Type="http://schemas.openxmlformats.org/officeDocument/2006/relationships/tags" Target="../tags/tag288.xml"/><Relationship Id="rId164" Type="http://schemas.openxmlformats.org/officeDocument/2006/relationships/tags" Target="../tags/tag304.xml"/><Relationship Id="rId169" Type="http://schemas.openxmlformats.org/officeDocument/2006/relationships/tags" Target="../tags/tag309.xml"/><Relationship Id="rId185" Type="http://schemas.openxmlformats.org/officeDocument/2006/relationships/tags" Target="../tags/tag325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80" Type="http://schemas.openxmlformats.org/officeDocument/2006/relationships/tags" Target="../tags/tag320.xml"/><Relationship Id="rId210" Type="http://schemas.openxmlformats.org/officeDocument/2006/relationships/tags" Target="../tags/tag350.xml"/><Relationship Id="rId215" Type="http://schemas.openxmlformats.org/officeDocument/2006/relationships/tags" Target="../tags/tag355.xml"/><Relationship Id="rId236" Type="http://schemas.openxmlformats.org/officeDocument/2006/relationships/tags" Target="../tags/tag376.xml"/><Relationship Id="rId26" Type="http://schemas.openxmlformats.org/officeDocument/2006/relationships/tags" Target="../tags/tag166.xml"/><Relationship Id="rId231" Type="http://schemas.openxmlformats.org/officeDocument/2006/relationships/tags" Target="../tags/tag371.xml"/><Relationship Id="rId252" Type="http://schemas.openxmlformats.org/officeDocument/2006/relationships/tags" Target="../tags/tag392.xml"/><Relationship Id="rId47" Type="http://schemas.openxmlformats.org/officeDocument/2006/relationships/tags" Target="../tags/tag187.xml"/><Relationship Id="rId68" Type="http://schemas.openxmlformats.org/officeDocument/2006/relationships/tags" Target="../tags/tag208.xml"/><Relationship Id="rId89" Type="http://schemas.openxmlformats.org/officeDocument/2006/relationships/tags" Target="../tags/tag229.xml"/><Relationship Id="rId112" Type="http://schemas.openxmlformats.org/officeDocument/2006/relationships/tags" Target="../tags/tag252.xml"/><Relationship Id="rId133" Type="http://schemas.openxmlformats.org/officeDocument/2006/relationships/tags" Target="../tags/tag273.xml"/><Relationship Id="rId154" Type="http://schemas.openxmlformats.org/officeDocument/2006/relationships/tags" Target="../tags/tag294.xml"/><Relationship Id="rId175" Type="http://schemas.openxmlformats.org/officeDocument/2006/relationships/tags" Target="../tags/tag315.xml"/><Relationship Id="rId196" Type="http://schemas.openxmlformats.org/officeDocument/2006/relationships/tags" Target="../tags/tag336.xml"/><Relationship Id="rId200" Type="http://schemas.openxmlformats.org/officeDocument/2006/relationships/tags" Target="../tags/tag340.xml"/><Relationship Id="rId16" Type="http://schemas.openxmlformats.org/officeDocument/2006/relationships/tags" Target="../tags/tag156.xml"/><Relationship Id="rId221" Type="http://schemas.openxmlformats.org/officeDocument/2006/relationships/tags" Target="../tags/tag361.xml"/><Relationship Id="rId242" Type="http://schemas.openxmlformats.org/officeDocument/2006/relationships/tags" Target="../tags/tag382.xml"/><Relationship Id="rId37" Type="http://schemas.openxmlformats.org/officeDocument/2006/relationships/tags" Target="../tags/tag177.xml"/><Relationship Id="rId58" Type="http://schemas.openxmlformats.org/officeDocument/2006/relationships/tags" Target="../tags/tag198.xml"/><Relationship Id="rId79" Type="http://schemas.openxmlformats.org/officeDocument/2006/relationships/tags" Target="../tags/tag219.xml"/><Relationship Id="rId102" Type="http://schemas.openxmlformats.org/officeDocument/2006/relationships/tags" Target="../tags/tag242.xml"/><Relationship Id="rId123" Type="http://schemas.openxmlformats.org/officeDocument/2006/relationships/tags" Target="../tags/tag263.xml"/><Relationship Id="rId144" Type="http://schemas.openxmlformats.org/officeDocument/2006/relationships/tags" Target="../tags/tag284.xml"/><Relationship Id="rId90" Type="http://schemas.openxmlformats.org/officeDocument/2006/relationships/tags" Target="../tags/tag230.xml"/><Relationship Id="rId165" Type="http://schemas.openxmlformats.org/officeDocument/2006/relationships/tags" Target="../tags/tag305.xml"/><Relationship Id="rId186" Type="http://schemas.openxmlformats.org/officeDocument/2006/relationships/tags" Target="../tags/tag326.xml"/><Relationship Id="rId211" Type="http://schemas.openxmlformats.org/officeDocument/2006/relationships/tags" Target="../tags/tag351.xml"/><Relationship Id="rId232" Type="http://schemas.openxmlformats.org/officeDocument/2006/relationships/tags" Target="../tags/tag372.xml"/><Relationship Id="rId253" Type="http://schemas.openxmlformats.org/officeDocument/2006/relationships/tags" Target="../tags/tag393.xml"/><Relationship Id="rId27" Type="http://schemas.openxmlformats.org/officeDocument/2006/relationships/tags" Target="../tags/tag167.xml"/><Relationship Id="rId48" Type="http://schemas.openxmlformats.org/officeDocument/2006/relationships/tags" Target="../tags/tag188.xml"/><Relationship Id="rId69" Type="http://schemas.openxmlformats.org/officeDocument/2006/relationships/tags" Target="../tags/tag209.xml"/><Relationship Id="rId113" Type="http://schemas.openxmlformats.org/officeDocument/2006/relationships/tags" Target="../tags/tag253.xml"/><Relationship Id="rId134" Type="http://schemas.openxmlformats.org/officeDocument/2006/relationships/tags" Target="../tags/tag274.xml"/><Relationship Id="rId80" Type="http://schemas.openxmlformats.org/officeDocument/2006/relationships/tags" Target="../tags/tag220.xml"/><Relationship Id="rId155" Type="http://schemas.openxmlformats.org/officeDocument/2006/relationships/tags" Target="../tags/tag295.xml"/><Relationship Id="rId176" Type="http://schemas.openxmlformats.org/officeDocument/2006/relationships/tags" Target="../tags/tag316.xml"/><Relationship Id="rId197" Type="http://schemas.openxmlformats.org/officeDocument/2006/relationships/tags" Target="../tags/tag337.xml"/><Relationship Id="rId201" Type="http://schemas.openxmlformats.org/officeDocument/2006/relationships/tags" Target="../tags/tag341.xml"/><Relationship Id="rId222" Type="http://schemas.openxmlformats.org/officeDocument/2006/relationships/tags" Target="../tags/tag362.xml"/><Relationship Id="rId243" Type="http://schemas.openxmlformats.org/officeDocument/2006/relationships/tags" Target="../tags/tag383.xml"/><Relationship Id="rId17" Type="http://schemas.openxmlformats.org/officeDocument/2006/relationships/tags" Target="../tags/tag157.xml"/><Relationship Id="rId38" Type="http://schemas.openxmlformats.org/officeDocument/2006/relationships/tags" Target="../tags/tag178.xml"/><Relationship Id="rId59" Type="http://schemas.openxmlformats.org/officeDocument/2006/relationships/tags" Target="../tags/tag199.xml"/><Relationship Id="rId103" Type="http://schemas.openxmlformats.org/officeDocument/2006/relationships/tags" Target="../tags/tag243.xml"/><Relationship Id="rId124" Type="http://schemas.openxmlformats.org/officeDocument/2006/relationships/tags" Target="../tags/tag26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11.xml"/><Relationship Id="rId21" Type="http://schemas.openxmlformats.org/officeDocument/2006/relationships/tags" Target="../tags/tag415.xml"/><Relationship Id="rId42" Type="http://schemas.openxmlformats.org/officeDocument/2006/relationships/tags" Target="../tags/tag436.xml"/><Relationship Id="rId63" Type="http://schemas.openxmlformats.org/officeDocument/2006/relationships/tags" Target="../tags/tag457.xml"/><Relationship Id="rId84" Type="http://schemas.openxmlformats.org/officeDocument/2006/relationships/tags" Target="../tags/tag478.xml"/><Relationship Id="rId138" Type="http://schemas.openxmlformats.org/officeDocument/2006/relationships/tags" Target="../tags/tag532.xml"/><Relationship Id="rId159" Type="http://schemas.openxmlformats.org/officeDocument/2006/relationships/tags" Target="../tags/tag553.xml"/><Relationship Id="rId170" Type="http://schemas.openxmlformats.org/officeDocument/2006/relationships/tags" Target="../tags/tag564.xml"/><Relationship Id="rId191" Type="http://schemas.openxmlformats.org/officeDocument/2006/relationships/tags" Target="../tags/tag585.xml"/><Relationship Id="rId205" Type="http://schemas.openxmlformats.org/officeDocument/2006/relationships/tags" Target="../tags/tag599.xml"/><Relationship Id="rId226" Type="http://schemas.openxmlformats.org/officeDocument/2006/relationships/tags" Target="../tags/tag620.xml"/><Relationship Id="rId247" Type="http://schemas.openxmlformats.org/officeDocument/2006/relationships/tags" Target="../tags/tag641.xml"/><Relationship Id="rId107" Type="http://schemas.openxmlformats.org/officeDocument/2006/relationships/tags" Target="../tags/tag501.xml"/><Relationship Id="rId11" Type="http://schemas.openxmlformats.org/officeDocument/2006/relationships/tags" Target="../tags/tag405.xml"/><Relationship Id="rId32" Type="http://schemas.openxmlformats.org/officeDocument/2006/relationships/tags" Target="../tags/tag426.xml"/><Relationship Id="rId53" Type="http://schemas.openxmlformats.org/officeDocument/2006/relationships/tags" Target="../tags/tag447.xml"/><Relationship Id="rId74" Type="http://schemas.openxmlformats.org/officeDocument/2006/relationships/tags" Target="../tags/tag468.xml"/><Relationship Id="rId128" Type="http://schemas.openxmlformats.org/officeDocument/2006/relationships/tags" Target="../tags/tag522.xml"/><Relationship Id="rId149" Type="http://schemas.openxmlformats.org/officeDocument/2006/relationships/tags" Target="../tags/tag543.xml"/><Relationship Id="rId5" Type="http://schemas.openxmlformats.org/officeDocument/2006/relationships/tags" Target="../tags/tag399.xml"/><Relationship Id="rId95" Type="http://schemas.openxmlformats.org/officeDocument/2006/relationships/tags" Target="../tags/tag489.xml"/><Relationship Id="rId160" Type="http://schemas.openxmlformats.org/officeDocument/2006/relationships/tags" Target="../tags/tag554.xml"/><Relationship Id="rId181" Type="http://schemas.openxmlformats.org/officeDocument/2006/relationships/tags" Target="../tags/tag575.xml"/><Relationship Id="rId216" Type="http://schemas.openxmlformats.org/officeDocument/2006/relationships/tags" Target="../tags/tag610.xml"/><Relationship Id="rId237" Type="http://schemas.openxmlformats.org/officeDocument/2006/relationships/tags" Target="../tags/tag631.xml"/><Relationship Id="rId258" Type="http://schemas.openxmlformats.org/officeDocument/2006/relationships/tags" Target="../tags/tag652.xml"/><Relationship Id="rId22" Type="http://schemas.openxmlformats.org/officeDocument/2006/relationships/tags" Target="../tags/tag416.xml"/><Relationship Id="rId43" Type="http://schemas.openxmlformats.org/officeDocument/2006/relationships/tags" Target="../tags/tag437.xml"/><Relationship Id="rId64" Type="http://schemas.openxmlformats.org/officeDocument/2006/relationships/tags" Target="../tags/tag458.xml"/><Relationship Id="rId118" Type="http://schemas.openxmlformats.org/officeDocument/2006/relationships/tags" Target="../tags/tag512.xml"/><Relationship Id="rId139" Type="http://schemas.openxmlformats.org/officeDocument/2006/relationships/tags" Target="../tags/tag533.xml"/><Relationship Id="rId85" Type="http://schemas.openxmlformats.org/officeDocument/2006/relationships/tags" Target="../tags/tag479.xml"/><Relationship Id="rId150" Type="http://schemas.openxmlformats.org/officeDocument/2006/relationships/tags" Target="../tags/tag544.xml"/><Relationship Id="rId171" Type="http://schemas.openxmlformats.org/officeDocument/2006/relationships/tags" Target="../tags/tag565.xml"/><Relationship Id="rId192" Type="http://schemas.openxmlformats.org/officeDocument/2006/relationships/tags" Target="../tags/tag586.xml"/><Relationship Id="rId206" Type="http://schemas.openxmlformats.org/officeDocument/2006/relationships/tags" Target="../tags/tag600.xml"/><Relationship Id="rId227" Type="http://schemas.openxmlformats.org/officeDocument/2006/relationships/tags" Target="../tags/tag621.xml"/><Relationship Id="rId248" Type="http://schemas.openxmlformats.org/officeDocument/2006/relationships/tags" Target="../tags/tag642.xml"/><Relationship Id="rId12" Type="http://schemas.openxmlformats.org/officeDocument/2006/relationships/tags" Target="../tags/tag406.xml"/><Relationship Id="rId33" Type="http://schemas.openxmlformats.org/officeDocument/2006/relationships/tags" Target="../tags/tag427.xml"/><Relationship Id="rId108" Type="http://schemas.openxmlformats.org/officeDocument/2006/relationships/tags" Target="../tags/tag502.xml"/><Relationship Id="rId129" Type="http://schemas.openxmlformats.org/officeDocument/2006/relationships/tags" Target="../tags/tag523.xml"/><Relationship Id="rId54" Type="http://schemas.openxmlformats.org/officeDocument/2006/relationships/tags" Target="../tags/tag448.xml"/><Relationship Id="rId75" Type="http://schemas.openxmlformats.org/officeDocument/2006/relationships/tags" Target="../tags/tag469.xml"/><Relationship Id="rId96" Type="http://schemas.openxmlformats.org/officeDocument/2006/relationships/tags" Target="../tags/tag490.xml"/><Relationship Id="rId140" Type="http://schemas.openxmlformats.org/officeDocument/2006/relationships/tags" Target="../tags/tag534.xml"/><Relationship Id="rId161" Type="http://schemas.openxmlformats.org/officeDocument/2006/relationships/tags" Target="../tags/tag555.xml"/><Relationship Id="rId182" Type="http://schemas.openxmlformats.org/officeDocument/2006/relationships/tags" Target="../tags/tag576.xml"/><Relationship Id="rId217" Type="http://schemas.openxmlformats.org/officeDocument/2006/relationships/tags" Target="../tags/tag611.xml"/><Relationship Id="rId6" Type="http://schemas.openxmlformats.org/officeDocument/2006/relationships/tags" Target="../tags/tag400.xml"/><Relationship Id="rId238" Type="http://schemas.openxmlformats.org/officeDocument/2006/relationships/tags" Target="../tags/tag632.xml"/><Relationship Id="rId259" Type="http://schemas.openxmlformats.org/officeDocument/2006/relationships/tags" Target="../tags/tag653.xml"/><Relationship Id="rId23" Type="http://schemas.openxmlformats.org/officeDocument/2006/relationships/tags" Target="../tags/tag417.xml"/><Relationship Id="rId28" Type="http://schemas.openxmlformats.org/officeDocument/2006/relationships/tags" Target="../tags/tag422.xml"/><Relationship Id="rId49" Type="http://schemas.openxmlformats.org/officeDocument/2006/relationships/tags" Target="../tags/tag443.xml"/><Relationship Id="rId114" Type="http://schemas.openxmlformats.org/officeDocument/2006/relationships/tags" Target="../tags/tag508.xml"/><Relationship Id="rId119" Type="http://schemas.openxmlformats.org/officeDocument/2006/relationships/tags" Target="../tags/tag513.xml"/><Relationship Id="rId44" Type="http://schemas.openxmlformats.org/officeDocument/2006/relationships/tags" Target="../tags/tag438.xml"/><Relationship Id="rId60" Type="http://schemas.openxmlformats.org/officeDocument/2006/relationships/tags" Target="../tags/tag454.xml"/><Relationship Id="rId65" Type="http://schemas.openxmlformats.org/officeDocument/2006/relationships/tags" Target="../tags/tag459.xml"/><Relationship Id="rId81" Type="http://schemas.openxmlformats.org/officeDocument/2006/relationships/tags" Target="../tags/tag475.xml"/><Relationship Id="rId86" Type="http://schemas.openxmlformats.org/officeDocument/2006/relationships/tags" Target="../tags/tag480.xml"/><Relationship Id="rId130" Type="http://schemas.openxmlformats.org/officeDocument/2006/relationships/tags" Target="../tags/tag524.xml"/><Relationship Id="rId135" Type="http://schemas.openxmlformats.org/officeDocument/2006/relationships/tags" Target="../tags/tag529.xml"/><Relationship Id="rId151" Type="http://schemas.openxmlformats.org/officeDocument/2006/relationships/tags" Target="../tags/tag545.xml"/><Relationship Id="rId156" Type="http://schemas.openxmlformats.org/officeDocument/2006/relationships/tags" Target="../tags/tag550.xml"/><Relationship Id="rId177" Type="http://schemas.openxmlformats.org/officeDocument/2006/relationships/tags" Target="../tags/tag571.xml"/><Relationship Id="rId198" Type="http://schemas.openxmlformats.org/officeDocument/2006/relationships/tags" Target="../tags/tag592.xml"/><Relationship Id="rId172" Type="http://schemas.openxmlformats.org/officeDocument/2006/relationships/tags" Target="../tags/tag566.xml"/><Relationship Id="rId193" Type="http://schemas.openxmlformats.org/officeDocument/2006/relationships/tags" Target="../tags/tag587.xml"/><Relationship Id="rId202" Type="http://schemas.openxmlformats.org/officeDocument/2006/relationships/tags" Target="../tags/tag596.xml"/><Relationship Id="rId207" Type="http://schemas.openxmlformats.org/officeDocument/2006/relationships/tags" Target="../tags/tag601.xml"/><Relationship Id="rId223" Type="http://schemas.openxmlformats.org/officeDocument/2006/relationships/tags" Target="../tags/tag617.xml"/><Relationship Id="rId228" Type="http://schemas.openxmlformats.org/officeDocument/2006/relationships/tags" Target="../tags/tag622.xml"/><Relationship Id="rId244" Type="http://schemas.openxmlformats.org/officeDocument/2006/relationships/tags" Target="../tags/tag638.xml"/><Relationship Id="rId249" Type="http://schemas.openxmlformats.org/officeDocument/2006/relationships/tags" Target="../tags/tag643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39" Type="http://schemas.openxmlformats.org/officeDocument/2006/relationships/tags" Target="../tags/tag433.xml"/><Relationship Id="rId109" Type="http://schemas.openxmlformats.org/officeDocument/2006/relationships/tags" Target="../tags/tag503.xml"/><Relationship Id="rId260" Type="http://schemas.openxmlformats.org/officeDocument/2006/relationships/tags" Target="../tags/tag654.xml"/><Relationship Id="rId265" Type="http://schemas.openxmlformats.org/officeDocument/2006/relationships/slideLayout" Target="../slideLayouts/slideLayout1.xml"/><Relationship Id="rId34" Type="http://schemas.openxmlformats.org/officeDocument/2006/relationships/tags" Target="../tags/tag428.xml"/><Relationship Id="rId50" Type="http://schemas.openxmlformats.org/officeDocument/2006/relationships/tags" Target="../tags/tag444.xml"/><Relationship Id="rId55" Type="http://schemas.openxmlformats.org/officeDocument/2006/relationships/tags" Target="../tags/tag449.xml"/><Relationship Id="rId76" Type="http://schemas.openxmlformats.org/officeDocument/2006/relationships/tags" Target="../tags/tag470.xml"/><Relationship Id="rId97" Type="http://schemas.openxmlformats.org/officeDocument/2006/relationships/tags" Target="../tags/tag491.xml"/><Relationship Id="rId104" Type="http://schemas.openxmlformats.org/officeDocument/2006/relationships/tags" Target="../tags/tag498.xml"/><Relationship Id="rId120" Type="http://schemas.openxmlformats.org/officeDocument/2006/relationships/tags" Target="../tags/tag514.xml"/><Relationship Id="rId125" Type="http://schemas.openxmlformats.org/officeDocument/2006/relationships/tags" Target="../tags/tag519.xml"/><Relationship Id="rId141" Type="http://schemas.openxmlformats.org/officeDocument/2006/relationships/tags" Target="../tags/tag535.xml"/><Relationship Id="rId146" Type="http://schemas.openxmlformats.org/officeDocument/2006/relationships/tags" Target="../tags/tag540.xml"/><Relationship Id="rId167" Type="http://schemas.openxmlformats.org/officeDocument/2006/relationships/tags" Target="../tags/tag561.xml"/><Relationship Id="rId188" Type="http://schemas.openxmlformats.org/officeDocument/2006/relationships/tags" Target="../tags/tag582.xml"/><Relationship Id="rId7" Type="http://schemas.openxmlformats.org/officeDocument/2006/relationships/tags" Target="../tags/tag401.xml"/><Relationship Id="rId71" Type="http://schemas.openxmlformats.org/officeDocument/2006/relationships/tags" Target="../tags/tag465.xml"/><Relationship Id="rId92" Type="http://schemas.openxmlformats.org/officeDocument/2006/relationships/tags" Target="../tags/tag486.xml"/><Relationship Id="rId162" Type="http://schemas.openxmlformats.org/officeDocument/2006/relationships/tags" Target="../tags/tag556.xml"/><Relationship Id="rId183" Type="http://schemas.openxmlformats.org/officeDocument/2006/relationships/tags" Target="../tags/tag577.xml"/><Relationship Id="rId213" Type="http://schemas.openxmlformats.org/officeDocument/2006/relationships/tags" Target="../tags/tag607.xml"/><Relationship Id="rId218" Type="http://schemas.openxmlformats.org/officeDocument/2006/relationships/tags" Target="../tags/tag612.xml"/><Relationship Id="rId234" Type="http://schemas.openxmlformats.org/officeDocument/2006/relationships/tags" Target="../tags/tag628.xml"/><Relationship Id="rId239" Type="http://schemas.openxmlformats.org/officeDocument/2006/relationships/tags" Target="../tags/tag633.xml"/><Relationship Id="rId2" Type="http://schemas.openxmlformats.org/officeDocument/2006/relationships/tags" Target="../tags/tag396.xml"/><Relationship Id="rId29" Type="http://schemas.openxmlformats.org/officeDocument/2006/relationships/tags" Target="../tags/tag423.xml"/><Relationship Id="rId250" Type="http://schemas.openxmlformats.org/officeDocument/2006/relationships/tags" Target="../tags/tag644.xml"/><Relationship Id="rId255" Type="http://schemas.openxmlformats.org/officeDocument/2006/relationships/tags" Target="../tags/tag649.xml"/><Relationship Id="rId24" Type="http://schemas.openxmlformats.org/officeDocument/2006/relationships/tags" Target="../tags/tag418.xml"/><Relationship Id="rId40" Type="http://schemas.openxmlformats.org/officeDocument/2006/relationships/tags" Target="../tags/tag434.xml"/><Relationship Id="rId45" Type="http://schemas.openxmlformats.org/officeDocument/2006/relationships/tags" Target="../tags/tag439.xml"/><Relationship Id="rId66" Type="http://schemas.openxmlformats.org/officeDocument/2006/relationships/tags" Target="../tags/tag460.xml"/><Relationship Id="rId87" Type="http://schemas.openxmlformats.org/officeDocument/2006/relationships/tags" Target="../tags/tag481.xml"/><Relationship Id="rId110" Type="http://schemas.openxmlformats.org/officeDocument/2006/relationships/tags" Target="../tags/tag504.xml"/><Relationship Id="rId115" Type="http://schemas.openxmlformats.org/officeDocument/2006/relationships/tags" Target="../tags/tag509.xml"/><Relationship Id="rId131" Type="http://schemas.openxmlformats.org/officeDocument/2006/relationships/tags" Target="../tags/tag525.xml"/><Relationship Id="rId136" Type="http://schemas.openxmlformats.org/officeDocument/2006/relationships/tags" Target="../tags/tag530.xml"/><Relationship Id="rId157" Type="http://schemas.openxmlformats.org/officeDocument/2006/relationships/tags" Target="../tags/tag551.xml"/><Relationship Id="rId178" Type="http://schemas.openxmlformats.org/officeDocument/2006/relationships/tags" Target="../tags/tag572.xml"/><Relationship Id="rId61" Type="http://schemas.openxmlformats.org/officeDocument/2006/relationships/tags" Target="../tags/tag455.xml"/><Relationship Id="rId82" Type="http://schemas.openxmlformats.org/officeDocument/2006/relationships/tags" Target="../tags/tag476.xml"/><Relationship Id="rId152" Type="http://schemas.openxmlformats.org/officeDocument/2006/relationships/tags" Target="../tags/tag546.xml"/><Relationship Id="rId173" Type="http://schemas.openxmlformats.org/officeDocument/2006/relationships/tags" Target="../tags/tag567.xml"/><Relationship Id="rId194" Type="http://schemas.openxmlformats.org/officeDocument/2006/relationships/tags" Target="../tags/tag588.xml"/><Relationship Id="rId199" Type="http://schemas.openxmlformats.org/officeDocument/2006/relationships/tags" Target="../tags/tag593.xml"/><Relationship Id="rId203" Type="http://schemas.openxmlformats.org/officeDocument/2006/relationships/tags" Target="../tags/tag597.xml"/><Relationship Id="rId208" Type="http://schemas.openxmlformats.org/officeDocument/2006/relationships/tags" Target="../tags/tag602.xml"/><Relationship Id="rId229" Type="http://schemas.openxmlformats.org/officeDocument/2006/relationships/tags" Target="../tags/tag623.xml"/><Relationship Id="rId19" Type="http://schemas.openxmlformats.org/officeDocument/2006/relationships/tags" Target="../tags/tag413.xml"/><Relationship Id="rId224" Type="http://schemas.openxmlformats.org/officeDocument/2006/relationships/tags" Target="../tags/tag618.xml"/><Relationship Id="rId240" Type="http://schemas.openxmlformats.org/officeDocument/2006/relationships/tags" Target="../tags/tag634.xml"/><Relationship Id="rId245" Type="http://schemas.openxmlformats.org/officeDocument/2006/relationships/tags" Target="../tags/tag639.xml"/><Relationship Id="rId261" Type="http://schemas.openxmlformats.org/officeDocument/2006/relationships/tags" Target="../tags/tag655.xml"/><Relationship Id="rId14" Type="http://schemas.openxmlformats.org/officeDocument/2006/relationships/tags" Target="../tags/tag408.xml"/><Relationship Id="rId30" Type="http://schemas.openxmlformats.org/officeDocument/2006/relationships/tags" Target="../tags/tag424.xml"/><Relationship Id="rId35" Type="http://schemas.openxmlformats.org/officeDocument/2006/relationships/tags" Target="../tags/tag429.xml"/><Relationship Id="rId56" Type="http://schemas.openxmlformats.org/officeDocument/2006/relationships/tags" Target="../tags/tag450.xml"/><Relationship Id="rId77" Type="http://schemas.openxmlformats.org/officeDocument/2006/relationships/tags" Target="../tags/tag471.xml"/><Relationship Id="rId100" Type="http://schemas.openxmlformats.org/officeDocument/2006/relationships/tags" Target="../tags/tag494.xml"/><Relationship Id="rId105" Type="http://schemas.openxmlformats.org/officeDocument/2006/relationships/tags" Target="../tags/tag499.xml"/><Relationship Id="rId126" Type="http://schemas.openxmlformats.org/officeDocument/2006/relationships/tags" Target="../tags/tag520.xml"/><Relationship Id="rId147" Type="http://schemas.openxmlformats.org/officeDocument/2006/relationships/tags" Target="../tags/tag541.xml"/><Relationship Id="rId168" Type="http://schemas.openxmlformats.org/officeDocument/2006/relationships/tags" Target="../tags/tag562.xml"/><Relationship Id="rId8" Type="http://schemas.openxmlformats.org/officeDocument/2006/relationships/tags" Target="../tags/tag402.xml"/><Relationship Id="rId51" Type="http://schemas.openxmlformats.org/officeDocument/2006/relationships/tags" Target="../tags/tag445.xml"/><Relationship Id="rId72" Type="http://schemas.openxmlformats.org/officeDocument/2006/relationships/tags" Target="../tags/tag466.xml"/><Relationship Id="rId93" Type="http://schemas.openxmlformats.org/officeDocument/2006/relationships/tags" Target="../tags/tag487.xml"/><Relationship Id="rId98" Type="http://schemas.openxmlformats.org/officeDocument/2006/relationships/tags" Target="../tags/tag492.xml"/><Relationship Id="rId121" Type="http://schemas.openxmlformats.org/officeDocument/2006/relationships/tags" Target="../tags/tag515.xml"/><Relationship Id="rId142" Type="http://schemas.openxmlformats.org/officeDocument/2006/relationships/tags" Target="../tags/tag536.xml"/><Relationship Id="rId163" Type="http://schemas.openxmlformats.org/officeDocument/2006/relationships/tags" Target="../tags/tag557.xml"/><Relationship Id="rId184" Type="http://schemas.openxmlformats.org/officeDocument/2006/relationships/tags" Target="../tags/tag578.xml"/><Relationship Id="rId189" Type="http://schemas.openxmlformats.org/officeDocument/2006/relationships/tags" Target="../tags/tag583.xml"/><Relationship Id="rId219" Type="http://schemas.openxmlformats.org/officeDocument/2006/relationships/tags" Target="../tags/tag613.xml"/><Relationship Id="rId3" Type="http://schemas.openxmlformats.org/officeDocument/2006/relationships/tags" Target="../tags/tag397.xml"/><Relationship Id="rId214" Type="http://schemas.openxmlformats.org/officeDocument/2006/relationships/tags" Target="../tags/tag608.xml"/><Relationship Id="rId230" Type="http://schemas.openxmlformats.org/officeDocument/2006/relationships/tags" Target="../tags/tag624.xml"/><Relationship Id="rId235" Type="http://schemas.openxmlformats.org/officeDocument/2006/relationships/tags" Target="../tags/tag629.xml"/><Relationship Id="rId251" Type="http://schemas.openxmlformats.org/officeDocument/2006/relationships/tags" Target="../tags/tag645.xml"/><Relationship Id="rId256" Type="http://schemas.openxmlformats.org/officeDocument/2006/relationships/tags" Target="../tags/tag650.xml"/><Relationship Id="rId25" Type="http://schemas.openxmlformats.org/officeDocument/2006/relationships/tags" Target="../tags/tag419.xml"/><Relationship Id="rId46" Type="http://schemas.openxmlformats.org/officeDocument/2006/relationships/tags" Target="../tags/tag440.xml"/><Relationship Id="rId67" Type="http://schemas.openxmlformats.org/officeDocument/2006/relationships/tags" Target="../tags/tag461.xml"/><Relationship Id="rId116" Type="http://schemas.openxmlformats.org/officeDocument/2006/relationships/tags" Target="../tags/tag510.xml"/><Relationship Id="rId137" Type="http://schemas.openxmlformats.org/officeDocument/2006/relationships/tags" Target="../tags/tag531.xml"/><Relationship Id="rId158" Type="http://schemas.openxmlformats.org/officeDocument/2006/relationships/tags" Target="../tags/tag552.xml"/><Relationship Id="rId20" Type="http://schemas.openxmlformats.org/officeDocument/2006/relationships/tags" Target="../tags/tag414.xml"/><Relationship Id="rId41" Type="http://schemas.openxmlformats.org/officeDocument/2006/relationships/tags" Target="../tags/tag435.xml"/><Relationship Id="rId62" Type="http://schemas.openxmlformats.org/officeDocument/2006/relationships/tags" Target="../tags/tag456.xml"/><Relationship Id="rId83" Type="http://schemas.openxmlformats.org/officeDocument/2006/relationships/tags" Target="../tags/tag477.xml"/><Relationship Id="rId88" Type="http://schemas.openxmlformats.org/officeDocument/2006/relationships/tags" Target="../tags/tag482.xml"/><Relationship Id="rId111" Type="http://schemas.openxmlformats.org/officeDocument/2006/relationships/tags" Target="../tags/tag505.xml"/><Relationship Id="rId132" Type="http://schemas.openxmlformats.org/officeDocument/2006/relationships/tags" Target="../tags/tag526.xml"/><Relationship Id="rId153" Type="http://schemas.openxmlformats.org/officeDocument/2006/relationships/tags" Target="../tags/tag547.xml"/><Relationship Id="rId174" Type="http://schemas.openxmlformats.org/officeDocument/2006/relationships/tags" Target="../tags/tag568.xml"/><Relationship Id="rId179" Type="http://schemas.openxmlformats.org/officeDocument/2006/relationships/tags" Target="../tags/tag573.xml"/><Relationship Id="rId195" Type="http://schemas.openxmlformats.org/officeDocument/2006/relationships/tags" Target="../tags/tag589.xml"/><Relationship Id="rId209" Type="http://schemas.openxmlformats.org/officeDocument/2006/relationships/tags" Target="../tags/tag603.xml"/><Relationship Id="rId190" Type="http://schemas.openxmlformats.org/officeDocument/2006/relationships/tags" Target="../tags/tag584.xml"/><Relationship Id="rId204" Type="http://schemas.openxmlformats.org/officeDocument/2006/relationships/tags" Target="../tags/tag598.xml"/><Relationship Id="rId220" Type="http://schemas.openxmlformats.org/officeDocument/2006/relationships/tags" Target="../tags/tag614.xml"/><Relationship Id="rId225" Type="http://schemas.openxmlformats.org/officeDocument/2006/relationships/tags" Target="../tags/tag619.xml"/><Relationship Id="rId241" Type="http://schemas.openxmlformats.org/officeDocument/2006/relationships/tags" Target="../tags/tag635.xml"/><Relationship Id="rId246" Type="http://schemas.openxmlformats.org/officeDocument/2006/relationships/tags" Target="../tags/tag640.xml"/><Relationship Id="rId15" Type="http://schemas.openxmlformats.org/officeDocument/2006/relationships/tags" Target="../tags/tag409.xml"/><Relationship Id="rId36" Type="http://schemas.openxmlformats.org/officeDocument/2006/relationships/tags" Target="../tags/tag430.xml"/><Relationship Id="rId57" Type="http://schemas.openxmlformats.org/officeDocument/2006/relationships/tags" Target="../tags/tag451.xml"/><Relationship Id="rId106" Type="http://schemas.openxmlformats.org/officeDocument/2006/relationships/tags" Target="../tags/tag500.xml"/><Relationship Id="rId127" Type="http://schemas.openxmlformats.org/officeDocument/2006/relationships/tags" Target="../tags/tag521.xml"/><Relationship Id="rId262" Type="http://schemas.openxmlformats.org/officeDocument/2006/relationships/tags" Target="../tags/tag656.xml"/><Relationship Id="rId10" Type="http://schemas.openxmlformats.org/officeDocument/2006/relationships/tags" Target="../tags/tag404.xml"/><Relationship Id="rId31" Type="http://schemas.openxmlformats.org/officeDocument/2006/relationships/tags" Target="../tags/tag425.xml"/><Relationship Id="rId52" Type="http://schemas.openxmlformats.org/officeDocument/2006/relationships/tags" Target="../tags/tag446.xml"/><Relationship Id="rId73" Type="http://schemas.openxmlformats.org/officeDocument/2006/relationships/tags" Target="../tags/tag467.xml"/><Relationship Id="rId78" Type="http://schemas.openxmlformats.org/officeDocument/2006/relationships/tags" Target="../tags/tag472.xml"/><Relationship Id="rId94" Type="http://schemas.openxmlformats.org/officeDocument/2006/relationships/tags" Target="../tags/tag488.xml"/><Relationship Id="rId99" Type="http://schemas.openxmlformats.org/officeDocument/2006/relationships/tags" Target="../tags/tag493.xml"/><Relationship Id="rId101" Type="http://schemas.openxmlformats.org/officeDocument/2006/relationships/tags" Target="../tags/tag495.xml"/><Relationship Id="rId122" Type="http://schemas.openxmlformats.org/officeDocument/2006/relationships/tags" Target="../tags/tag516.xml"/><Relationship Id="rId143" Type="http://schemas.openxmlformats.org/officeDocument/2006/relationships/tags" Target="../tags/tag537.xml"/><Relationship Id="rId148" Type="http://schemas.openxmlformats.org/officeDocument/2006/relationships/tags" Target="../tags/tag542.xml"/><Relationship Id="rId164" Type="http://schemas.openxmlformats.org/officeDocument/2006/relationships/tags" Target="../tags/tag558.xml"/><Relationship Id="rId169" Type="http://schemas.openxmlformats.org/officeDocument/2006/relationships/tags" Target="../tags/tag563.xml"/><Relationship Id="rId185" Type="http://schemas.openxmlformats.org/officeDocument/2006/relationships/tags" Target="../tags/tag579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80" Type="http://schemas.openxmlformats.org/officeDocument/2006/relationships/tags" Target="../tags/tag574.xml"/><Relationship Id="rId210" Type="http://schemas.openxmlformats.org/officeDocument/2006/relationships/tags" Target="../tags/tag604.xml"/><Relationship Id="rId215" Type="http://schemas.openxmlformats.org/officeDocument/2006/relationships/tags" Target="../tags/tag609.xml"/><Relationship Id="rId236" Type="http://schemas.openxmlformats.org/officeDocument/2006/relationships/tags" Target="../tags/tag630.xml"/><Relationship Id="rId257" Type="http://schemas.openxmlformats.org/officeDocument/2006/relationships/tags" Target="../tags/tag651.xml"/><Relationship Id="rId26" Type="http://schemas.openxmlformats.org/officeDocument/2006/relationships/tags" Target="../tags/tag420.xml"/><Relationship Id="rId231" Type="http://schemas.openxmlformats.org/officeDocument/2006/relationships/tags" Target="../tags/tag625.xml"/><Relationship Id="rId252" Type="http://schemas.openxmlformats.org/officeDocument/2006/relationships/tags" Target="../tags/tag646.xml"/><Relationship Id="rId47" Type="http://schemas.openxmlformats.org/officeDocument/2006/relationships/tags" Target="../tags/tag441.xml"/><Relationship Id="rId68" Type="http://schemas.openxmlformats.org/officeDocument/2006/relationships/tags" Target="../tags/tag462.xml"/><Relationship Id="rId89" Type="http://schemas.openxmlformats.org/officeDocument/2006/relationships/tags" Target="../tags/tag483.xml"/><Relationship Id="rId112" Type="http://schemas.openxmlformats.org/officeDocument/2006/relationships/tags" Target="../tags/tag506.xml"/><Relationship Id="rId133" Type="http://schemas.openxmlformats.org/officeDocument/2006/relationships/tags" Target="../tags/tag527.xml"/><Relationship Id="rId154" Type="http://schemas.openxmlformats.org/officeDocument/2006/relationships/tags" Target="../tags/tag548.xml"/><Relationship Id="rId175" Type="http://schemas.openxmlformats.org/officeDocument/2006/relationships/tags" Target="../tags/tag569.xml"/><Relationship Id="rId196" Type="http://schemas.openxmlformats.org/officeDocument/2006/relationships/tags" Target="../tags/tag590.xml"/><Relationship Id="rId200" Type="http://schemas.openxmlformats.org/officeDocument/2006/relationships/tags" Target="../tags/tag594.xml"/><Relationship Id="rId16" Type="http://schemas.openxmlformats.org/officeDocument/2006/relationships/tags" Target="../tags/tag410.xml"/><Relationship Id="rId221" Type="http://schemas.openxmlformats.org/officeDocument/2006/relationships/tags" Target="../tags/tag615.xml"/><Relationship Id="rId242" Type="http://schemas.openxmlformats.org/officeDocument/2006/relationships/tags" Target="../tags/tag636.xml"/><Relationship Id="rId263" Type="http://schemas.openxmlformats.org/officeDocument/2006/relationships/tags" Target="../tags/tag657.xml"/><Relationship Id="rId37" Type="http://schemas.openxmlformats.org/officeDocument/2006/relationships/tags" Target="../tags/tag431.xml"/><Relationship Id="rId58" Type="http://schemas.openxmlformats.org/officeDocument/2006/relationships/tags" Target="../tags/tag452.xml"/><Relationship Id="rId79" Type="http://schemas.openxmlformats.org/officeDocument/2006/relationships/tags" Target="../tags/tag473.xml"/><Relationship Id="rId102" Type="http://schemas.openxmlformats.org/officeDocument/2006/relationships/tags" Target="../tags/tag496.xml"/><Relationship Id="rId123" Type="http://schemas.openxmlformats.org/officeDocument/2006/relationships/tags" Target="../tags/tag517.xml"/><Relationship Id="rId144" Type="http://schemas.openxmlformats.org/officeDocument/2006/relationships/tags" Target="../tags/tag538.xml"/><Relationship Id="rId90" Type="http://schemas.openxmlformats.org/officeDocument/2006/relationships/tags" Target="../tags/tag484.xml"/><Relationship Id="rId165" Type="http://schemas.openxmlformats.org/officeDocument/2006/relationships/tags" Target="../tags/tag559.xml"/><Relationship Id="rId186" Type="http://schemas.openxmlformats.org/officeDocument/2006/relationships/tags" Target="../tags/tag580.xml"/><Relationship Id="rId211" Type="http://schemas.openxmlformats.org/officeDocument/2006/relationships/tags" Target="../tags/tag605.xml"/><Relationship Id="rId232" Type="http://schemas.openxmlformats.org/officeDocument/2006/relationships/tags" Target="../tags/tag626.xml"/><Relationship Id="rId253" Type="http://schemas.openxmlformats.org/officeDocument/2006/relationships/tags" Target="../tags/tag647.xml"/><Relationship Id="rId27" Type="http://schemas.openxmlformats.org/officeDocument/2006/relationships/tags" Target="../tags/tag421.xml"/><Relationship Id="rId48" Type="http://schemas.openxmlformats.org/officeDocument/2006/relationships/tags" Target="../tags/tag442.xml"/><Relationship Id="rId69" Type="http://schemas.openxmlformats.org/officeDocument/2006/relationships/tags" Target="../tags/tag463.xml"/><Relationship Id="rId113" Type="http://schemas.openxmlformats.org/officeDocument/2006/relationships/tags" Target="../tags/tag507.xml"/><Relationship Id="rId134" Type="http://schemas.openxmlformats.org/officeDocument/2006/relationships/tags" Target="../tags/tag528.xml"/><Relationship Id="rId80" Type="http://schemas.openxmlformats.org/officeDocument/2006/relationships/tags" Target="../tags/tag474.xml"/><Relationship Id="rId155" Type="http://schemas.openxmlformats.org/officeDocument/2006/relationships/tags" Target="../tags/tag549.xml"/><Relationship Id="rId176" Type="http://schemas.openxmlformats.org/officeDocument/2006/relationships/tags" Target="../tags/tag570.xml"/><Relationship Id="rId197" Type="http://schemas.openxmlformats.org/officeDocument/2006/relationships/tags" Target="../tags/tag591.xml"/><Relationship Id="rId201" Type="http://schemas.openxmlformats.org/officeDocument/2006/relationships/tags" Target="../tags/tag595.xml"/><Relationship Id="rId222" Type="http://schemas.openxmlformats.org/officeDocument/2006/relationships/tags" Target="../tags/tag616.xml"/><Relationship Id="rId243" Type="http://schemas.openxmlformats.org/officeDocument/2006/relationships/tags" Target="../tags/tag637.xml"/><Relationship Id="rId264" Type="http://schemas.openxmlformats.org/officeDocument/2006/relationships/tags" Target="../tags/tag658.xml"/><Relationship Id="rId17" Type="http://schemas.openxmlformats.org/officeDocument/2006/relationships/tags" Target="../tags/tag411.xml"/><Relationship Id="rId38" Type="http://schemas.openxmlformats.org/officeDocument/2006/relationships/tags" Target="../tags/tag432.xml"/><Relationship Id="rId59" Type="http://schemas.openxmlformats.org/officeDocument/2006/relationships/tags" Target="../tags/tag453.xml"/><Relationship Id="rId103" Type="http://schemas.openxmlformats.org/officeDocument/2006/relationships/tags" Target="../tags/tag497.xml"/><Relationship Id="rId124" Type="http://schemas.openxmlformats.org/officeDocument/2006/relationships/tags" Target="../tags/tag518.xml"/><Relationship Id="rId70" Type="http://schemas.openxmlformats.org/officeDocument/2006/relationships/tags" Target="../tags/tag464.xml"/><Relationship Id="rId91" Type="http://schemas.openxmlformats.org/officeDocument/2006/relationships/tags" Target="../tags/tag485.xml"/><Relationship Id="rId145" Type="http://schemas.openxmlformats.org/officeDocument/2006/relationships/tags" Target="../tags/tag539.xml"/><Relationship Id="rId166" Type="http://schemas.openxmlformats.org/officeDocument/2006/relationships/tags" Target="../tags/tag560.xml"/><Relationship Id="rId187" Type="http://schemas.openxmlformats.org/officeDocument/2006/relationships/tags" Target="../tags/tag581.xml"/><Relationship Id="rId1" Type="http://schemas.openxmlformats.org/officeDocument/2006/relationships/tags" Target="../tags/tag395.xml"/><Relationship Id="rId212" Type="http://schemas.openxmlformats.org/officeDocument/2006/relationships/tags" Target="../tags/tag606.xml"/><Relationship Id="rId233" Type="http://schemas.openxmlformats.org/officeDocument/2006/relationships/tags" Target="../tags/tag627.xml"/><Relationship Id="rId254" Type="http://schemas.openxmlformats.org/officeDocument/2006/relationships/tags" Target="../tags/tag64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75.xml"/><Relationship Id="rId21" Type="http://schemas.openxmlformats.org/officeDocument/2006/relationships/tags" Target="../tags/tag679.xml"/><Relationship Id="rId42" Type="http://schemas.openxmlformats.org/officeDocument/2006/relationships/tags" Target="../tags/tag700.xml"/><Relationship Id="rId63" Type="http://schemas.openxmlformats.org/officeDocument/2006/relationships/tags" Target="../tags/tag721.xml"/><Relationship Id="rId84" Type="http://schemas.openxmlformats.org/officeDocument/2006/relationships/tags" Target="../tags/tag742.xml"/><Relationship Id="rId138" Type="http://schemas.openxmlformats.org/officeDocument/2006/relationships/tags" Target="../tags/tag796.xml"/><Relationship Id="rId159" Type="http://schemas.openxmlformats.org/officeDocument/2006/relationships/tags" Target="../tags/tag817.xml"/><Relationship Id="rId170" Type="http://schemas.openxmlformats.org/officeDocument/2006/relationships/tags" Target="../tags/tag828.xml"/><Relationship Id="rId191" Type="http://schemas.openxmlformats.org/officeDocument/2006/relationships/tags" Target="../tags/tag849.xml"/><Relationship Id="rId205" Type="http://schemas.openxmlformats.org/officeDocument/2006/relationships/tags" Target="../tags/tag863.xml"/><Relationship Id="rId226" Type="http://schemas.openxmlformats.org/officeDocument/2006/relationships/tags" Target="../tags/tag884.xml"/><Relationship Id="rId107" Type="http://schemas.openxmlformats.org/officeDocument/2006/relationships/tags" Target="../tags/tag765.xml"/><Relationship Id="rId11" Type="http://schemas.openxmlformats.org/officeDocument/2006/relationships/tags" Target="../tags/tag669.xml"/><Relationship Id="rId32" Type="http://schemas.openxmlformats.org/officeDocument/2006/relationships/tags" Target="../tags/tag690.xml"/><Relationship Id="rId53" Type="http://schemas.openxmlformats.org/officeDocument/2006/relationships/tags" Target="../tags/tag711.xml"/><Relationship Id="rId74" Type="http://schemas.openxmlformats.org/officeDocument/2006/relationships/tags" Target="../tags/tag732.xml"/><Relationship Id="rId128" Type="http://schemas.openxmlformats.org/officeDocument/2006/relationships/tags" Target="../tags/tag786.xml"/><Relationship Id="rId149" Type="http://schemas.openxmlformats.org/officeDocument/2006/relationships/tags" Target="../tags/tag807.xml"/><Relationship Id="rId5" Type="http://schemas.openxmlformats.org/officeDocument/2006/relationships/tags" Target="../tags/tag663.xml"/><Relationship Id="rId95" Type="http://schemas.openxmlformats.org/officeDocument/2006/relationships/tags" Target="../tags/tag753.xml"/><Relationship Id="rId160" Type="http://schemas.openxmlformats.org/officeDocument/2006/relationships/tags" Target="../tags/tag818.xml"/><Relationship Id="rId181" Type="http://schemas.openxmlformats.org/officeDocument/2006/relationships/tags" Target="../tags/tag839.xml"/><Relationship Id="rId216" Type="http://schemas.openxmlformats.org/officeDocument/2006/relationships/tags" Target="../tags/tag874.xml"/><Relationship Id="rId211" Type="http://schemas.openxmlformats.org/officeDocument/2006/relationships/tags" Target="../tags/tag869.xml"/><Relationship Id="rId22" Type="http://schemas.openxmlformats.org/officeDocument/2006/relationships/tags" Target="../tags/tag680.xml"/><Relationship Id="rId27" Type="http://schemas.openxmlformats.org/officeDocument/2006/relationships/tags" Target="../tags/tag685.xml"/><Relationship Id="rId43" Type="http://schemas.openxmlformats.org/officeDocument/2006/relationships/tags" Target="../tags/tag701.xml"/><Relationship Id="rId48" Type="http://schemas.openxmlformats.org/officeDocument/2006/relationships/tags" Target="../tags/tag706.xml"/><Relationship Id="rId64" Type="http://schemas.openxmlformats.org/officeDocument/2006/relationships/tags" Target="../tags/tag722.xml"/><Relationship Id="rId69" Type="http://schemas.openxmlformats.org/officeDocument/2006/relationships/tags" Target="../tags/tag727.xml"/><Relationship Id="rId113" Type="http://schemas.openxmlformats.org/officeDocument/2006/relationships/tags" Target="../tags/tag771.xml"/><Relationship Id="rId118" Type="http://schemas.openxmlformats.org/officeDocument/2006/relationships/tags" Target="../tags/tag776.xml"/><Relationship Id="rId134" Type="http://schemas.openxmlformats.org/officeDocument/2006/relationships/tags" Target="../tags/tag792.xml"/><Relationship Id="rId139" Type="http://schemas.openxmlformats.org/officeDocument/2006/relationships/tags" Target="../tags/tag797.xml"/><Relationship Id="rId80" Type="http://schemas.openxmlformats.org/officeDocument/2006/relationships/tags" Target="../tags/tag738.xml"/><Relationship Id="rId85" Type="http://schemas.openxmlformats.org/officeDocument/2006/relationships/tags" Target="../tags/tag743.xml"/><Relationship Id="rId150" Type="http://schemas.openxmlformats.org/officeDocument/2006/relationships/tags" Target="../tags/tag808.xml"/><Relationship Id="rId155" Type="http://schemas.openxmlformats.org/officeDocument/2006/relationships/tags" Target="../tags/tag813.xml"/><Relationship Id="rId171" Type="http://schemas.openxmlformats.org/officeDocument/2006/relationships/tags" Target="../tags/tag829.xml"/><Relationship Id="rId176" Type="http://schemas.openxmlformats.org/officeDocument/2006/relationships/tags" Target="../tags/tag834.xml"/><Relationship Id="rId192" Type="http://schemas.openxmlformats.org/officeDocument/2006/relationships/tags" Target="../tags/tag850.xml"/><Relationship Id="rId197" Type="http://schemas.openxmlformats.org/officeDocument/2006/relationships/tags" Target="../tags/tag855.xml"/><Relationship Id="rId206" Type="http://schemas.openxmlformats.org/officeDocument/2006/relationships/tags" Target="../tags/tag864.xml"/><Relationship Id="rId227" Type="http://schemas.openxmlformats.org/officeDocument/2006/relationships/tags" Target="../tags/tag885.xml"/><Relationship Id="rId201" Type="http://schemas.openxmlformats.org/officeDocument/2006/relationships/tags" Target="../tags/tag859.xml"/><Relationship Id="rId222" Type="http://schemas.openxmlformats.org/officeDocument/2006/relationships/tags" Target="../tags/tag880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33" Type="http://schemas.openxmlformats.org/officeDocument/2006/relationships/tags" Target="../tags/tag691.xml"/><Relationship Id="rId38" Type="http://schemas.openxmlformats.org/officeDocument/2006/relationships/tags" Target="../tags/tag696.xml"/><Relationship Id="rId59" Type="http://schemas.openxmlformats.org/officeDocument/2006/relationships/tags" Target="../tags/tag717.xml"/><Relationship Id="rId103" Type="http://schemas.openxmlformats.org/officeDocument/2006/relationships/tags" Target="../tags/tag761.xml"/><Relationship Id="rId108" Type="http://schemas.openxmlformats.org/officeDocument/2006/relationships/tags" Target="../tags/tag766.xml"/><Relationship Id="rId124" Type="http://schemas.openxmlformats.org/officeDocument/2006/relationships/tags" Target="../tags/tag782.xml"/><Relationship Id="rId129" Type="http://schemas.openxmlformats.org/officeDocument/2006/relationships/tags" Target="../tags/tag787.xml"/><Relationship Id="rId54" Type="http://schemas.openxmlformats.org/officeDocument/2006/relationships/tags" Target="../tags/tag712.xml"/><Relationship Id="rId70" Type="http://schemas.openxmlformats.org/officeDocument/2006/relationships/tags" Target="../tags/tag728.xml"/><Relationship Id="rId75" Type="http://schemas.openxmlformats.org/officeDocument/2006/relationships/tags" Target="../tags/tag733.xml"/><Relationship Id="rId91" Type="http://schemas.openxmlformats.org/officeDocument/2006/relationships/tags" Target="../tags/tag749.xml"/><Relationship Id="rId96" Type="http://schemas.openxmlformats.org/officeDocument/2006/relationships/tags" Target="../tags/tag754.xml"/><Relationship Id="rId140" Type="http://schemas.openxmlformats.org/officeDocument/2006/relationships/tags" Target="../tags/tag798.xml"/><Relationship Id="rId145" Type="http://schemas.openxmlformats.org/officeDocument/2006/relationships/tags" Target="../tags/tag803.xml"/><Relationship Id="rId161" Type="http://schemas.openxmlformats.org/officeDocument/2006/relationships/tags" Target="../tags/tag819.xml"/><Relationship Id="rId166" Type="http://schemas.openxmlformats.org/officeDocument/2006/relationships/tags" Target="../tags/tag824.xml"/><Relationship Id="rId182" Type="http://schemas.openxmlformats.org/officeDocument/2006/relationships/tags" Target="../tags/tag840.xml"/><Relationship Id="rId187" Type="http://schemas.openxmlformats.org/officeDocument/2006/relationships/tags" Target="../tags/tag845.xml"/><Relationship Id="rId217" Type="http://schemas.openxmlformats.org/officeDocument/2006/relationships/tags" Target="../tags/tag875.xml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212" Type="http://schemas.openxmlformats.org/officeDocument/2006/relationships/tags" Target="../tags/tag870.xml"/><Relationship Id="rId23" Type="http://schemas.openxmlformats.org/officeDocument/2006/relationships/tags" Target="../tags/tag681.xml"/><Relationship Id="rId28" Type="http://schemas.openxmlformats.org/officeDocument/2006/relationships/tags" Target="../tags/tag686.xml"/><Relationship Id="rId49" Type="http://schemas.openxmlformats.org/officeDocument/2006/relationships/tags" Target="../tags/tag707.xml"/><Relationship Id="rId114" Type="http://schemas.openxmlformats.org/officeDocument/2006/relationships/tags" Target="../tags/tag772.xml"/><Relationship Id="rId119" Type="http://schemas.openxmlformats.org/officeDocument/2006/relationships/tags" Target="../tags/tag777.xml"/><Relationship Id="rId44" Type="http://schemas.openxmlformats.org/officeDocument/2006/relationships/tags" Target="../tags/tag702.xml"/><Relationship Id="rId60" Type="http://schemas.openxmlformats.org/officeDocument/2006/relationships/tags" Target="../tags/tag718.xml"/><Relationship Id="rId65" Type="http://schemas.openxmlformats.org/officeDocument/2006/relationships/tags" Target="../tags/tag723.xml"/><Relationship Id="rId81" Type="http://schemas.openxmlformats.org/officeDocument/2006/relationships/tags" Target="../tags/tag739.xml"/><Relationship Id="rId86" Type="http://schemas.openxmlformats.org/officeDocument/2006/relationships/tags" Target="../tags/tag744.xml"/><Relationship Id="rId130" Type="http://schemas.openxmlformats.org/officeDocument/2006/relationships/tags" Target="../tags/tag788.xml"/><Relationship Id="rId135" Type="http://schemas.openxmlformats.org/officeDocument/2006/relationships/tags" Target="../tags/tag793.xml"/><Relationship Id="rId151" Type="http://schemas.openxmlformats.org/officeDocument/2006/relationships/tags" Target="../tags/tag809.xml"/><Relationship Id="rId156" Type="http://schemas.openxmlformats.org/officeDocument/2006/relationships/tags" Target="../tags/tag814.xml"/><Relationship Id="rId177" Type="http://schemas.openxmlformats.org/officeDocument/2006/relationships/tags" Target="../tags/tag835.xml"/><Relationship Id="rId198" Type="http://schemas.openxmlformats.org/officeDocument/2006/relationships/tags" Target="../tags/tag856.xml"/><Relationship Id="rId172" Type="http://schemas.openxmlformats.org/officeDocument/2006/relationships/tags" Target="../tags/tag830.xml"/><Relationship Id="rId193" Type="http://schemas.openxmlformats.org/officeDocument/2006/relationships/tags" Target="../tags/tag851.xml"/><Relationship Id="rId202" Type="http://schemas.openxmlformats.org/officeDocument/2006/relationships/tags" Target="../tags/tag860.xml"/><Relationship Id="rId207" Type="http://schemas.openxmlformats.org/officeDocument/2006/relationships/tags" Target="../tags/tag865.xml"/><Relationship Id="rId223" Type="http://schemas.openxmlformats.org/officeDocument/2006/relationships/tags" Target="../tags/tag881.xml"/><Relationship Id="rId228" Type="http://schemas.openxmlformats.org/officeDocument/2006/relationships/slideLayout" Target="../slideLayouts/slideLayout1.xml"/><Relationship Id="rId13" Type="http://schemas.openxmlformats.org/officeDocument/2006/relationships/tags" Target="../tags/tag671.xml"/><Relationship Id="rId18" Type="http://schemas.openxmlformats.org/officeDocument/2006/relationships/tags" Target="../tags/tag676.xml"/><Relationship Id="rId39" Type="http://schemas.openxmlformats.org/officeDocument/2006/relationships/tags" Target="../tags/tag697.xml"/><Relationship Id="rId109" Type="http://schemas.openxmlformats.org/officeDocument/2006/relationships/tags" Target="../tags/tag767.xml"/><Relationship Id="rId34" Type="http://schemas.openxmlformats.org/officeDocument/2006/relationships/tags" Target="../tags/tag692.xml"/><Relationship Id="rId50" Type="http://schemas.openxmlformats.org/officeDocument/2006/relationships/tags" Target="../tags/tag708.xml"/><Relationship Id="rId55" Type="http://schemas.openxmlformats.org/officeDocument/2006/relationships/tags" Target="../tags/tag713.xml"/><Relationship Id="rId76" Type="http://schemas.openxmlformats.org/officeDocument/2006/relationships/tags" Target="../tags/tag734.xml"/><Relationship Id="rId97" Type="http://schemas.openxmlformats.org/officeDocument/2006/relationships/tags" Target="../tags/tag755.xml"/><Relationship Id="rId104" Type="http://schemas.openxmlformats.org/officeDocument/2006/relationships/tags" Target="../tags/tag762.xml"/><Relationship Id="rId120" Type="http://schemas.openxmlformats.org/officeDocument/2006/relationships/tags" Target="../tags/tag778.xml"/><Relationship Id="rId125" Type="http://schemas.openxmlformats.org/officeDocument/2006/relationships/tags" Target="../tags/tag783.xml"/><Relationship Id="rId141" Type="http://schemas.openxmlformats.org/officeDocument/2006/relationships/tags" Target="../tags/tag799.xml"/><Relationship Id="rId146" Type="http://schemas.openxmlformats.org/officeDocument/2006/relationships/tags" Target="../tags/tag804.xml"/><Relationship Id="rId167" Type="http://schemas.openxmlformats.org/officeDocument/2006/relationships/tags" Target="../tags/tag825.xml"/><Relationship Id="rId188" Type="http://schemas.openxmlformats.org/officeDocument/2006/relationships/tags" Target="../tags/tag846.xml"/><Relationship Id="rId7" Type="http://schemas.openxmlformats.org/officeDocument/2006/relationships/tags" Target="../tags/tag665.xml"/><Relationship Id="rId71" Type="http://schemas.openxmlformats.org/officeDocument/2006/relationships/tags" Target="../tags/tag729.xml"/><Relationship Id="rId92" Type="http://schemas.openxmlformats.org/officeDocument/2006/relationships/tags" Target="../tags/tag750.xml"/><Relationship Id="rId162" Type="http://schemas.openxmlformats.org/officeDocument/2006/relationships/tags" Target="../tags/tag820.xml"/><Relationship Id="rId183" Type="http://schemas.openxmlformats.org/officeDocument/2006/relationships/tags" Target="../tags/tag841.xml"/><Relationship Id="rId213" Type="http://schemas.openxmlformats.org/officeDocument/2006/relationships/tags" Target="../tags/tag871.xml"/><Relationship Id="rId218" Type="http://schemas.openxmlformats.org/officeDocument/2006/relationships/tags" Target="../tags/tag876.xml"/><Relationship Id="rId2" Type="http://schemas.openxmlformats.org/officeDocument/2006/relationships/tags" Target="../tags/tag660.xml"/><Relationship Id="rId29" Type="http://schemas.openxmlformats.org/officeDocument/2006/relationships/tags" Target="../tags/tag687.xml"/><Relationship Id="rId24" Type="http://schemas.openxmlformats.org/officeDocument/2006/relationships/tags" Target="../tags/tag682.xml"/><Relationship Id="rId40" Type="http://schemas.openxmlformats.org/officeDocument/2006/relationships/tags" Target="../tags/tag698.xml"/><Relationship Id="rId45" Type="http://schemas.openxmlformats.org/officeDocument/2006/relationships/tags" Target="../tags/tag703.xml"/><Relationship Id="rId66" Type="http://schemas.openxmlformats.org/officeDocument/2006/relationships/tags" Target="../tags/tag724.xml"/><Relationship Id="rId87" Type="http://schemas.openxmlformats.org/officeDocument/2006/relationships/tags" Target="../tags/tag745.xml"/><Relationship Id="rId110" Type="http://schemas.openxmlformats.org/officeDocument/2006/relationships/tags" Target="../tags/tag768.xml"/><Relationship Id="rId115" Type="http://schemas.openxmlformats.org/officeDocument/2006/relationships/tags" Target="../tags/tag773.xml"/><Relationship Id="rId131" Type="http://schemas.openxmlformats.org/officeDocument/2006/relationships/tags" Target="../tags/tag789.xml"/><Relationship Id="rId136" Type="http://schemas.openxmlformats.org/officeDocument/2006/relationships/tags" Target="../tags/tag794.xml"/><Relationship Id="rId157" Type="http://schemas.openxmlformats.org/officeDocument/2006/relationships/tags" Target="../tags/tag815.xml"/><Relationship Id="rId178" Type="http://schemas.openxmlformats.org/officeDocument/2006/relationships/tags" Target="../tags/tag836.xml"/><Relationship Id="rId61" Type="http://schemas.openxmlformats.org/officeDocument/2006/relationships/tags" Target="../tags/tag719.xml"/><Relationship Id="rId82" Type="http://schemas.openxmlformats.org/officeDocument/2006/relationships/tags" Target="../tags/tag740.xml"/><Relationship Id="rId152" Type="http://schemas.openxmlformats.org/officeDocument/2006/relationships/tags" Target="../tags/tag810.xml"/><Relationship Id="rId173" Type="http://schemas.openxmlformats.org/officeDocument/2006/relationships/tags" Target="../tags/tag831.xml"/><Relationship Id="rId194" Type="http://schemas.openxmlformats.org/officeDocument/2006/relationships/tags" Target="../tags/tag852.xml"/><Relationship Id="rId199" Type="http://schemas.openxmlformats.org/officeDocument/2006/relationships/tags" Target="../tags/tag857.xml"/><Relationship Id="rId203" Type="http://schemas.openxmlformats.org/officeDocument/2006/relationships/tags" Target="../tags/tag861.xml"/><Relationship Id="rId208" Type="http://schemas.openxmlformats.org/officeDocument/2006/relationships/tags" Target="../tags/tag866.xml"/><Relationship Id="rId19" Type="http://schemas.openxmlformats.org/officeDocument/2006/relationships/tags" Target="../tags/tag677.xml"/><Relationship Id="rId224" Type="http://schemas.openxmlformats.org/officeDocument/2006/relationships/tags" Target="../tags/tag882.xml"/><Relationship Id="rId14" Type="http://schemas.openxmlformats.org/officeDocument/2006/relationships/tags" Target="../tags/tag672.xml"/><Relationship Id="rId30" Type="http://schemas.openxmlformats.org/officeDocument/2006/relationships/tags" Target="../tags/tag688.xml"/><Relationship Id="rId35" Type="http://schemas.openxmlformats.org/officeDocument/2006/relationships/tags" Target="../tags/tag693.xml"/><Relationship Id="rId56" Type="http://schemas.openxmlformats.org/officeDocument/2006/relationships/tags" Target="../tags/tag714.xml"/><Relationship Id="rId77" Type="http://schemas.openxmlformats.org/officeDocument/2006/relationships/tags" Target="../tags/tag735.xml"/><Relationship Id="rId100" Type="http://schemas.openxmlformats.org/officeDocument/2006/relationships/tags" Target="../tags/tag758.xml"/><Relationship Id="rId105" Type="http://schemas.openxmlformats.org/officeDocument/2006/relationships/tags" Target="../tags/tag763.xml"/><Relationship Id="rId126" Type="http://schemas.openxmlformats.org/officeDocument/2006/relationships/tags" Target="../tags/tag784.xml"/><Relationship Id="rId147" Type="http://schemas.openxmlformats.org/officeDocument/2006/relationships/tags" Target="../tags/tag805.xml"/><Relationship Id="rId168" Type="http://schemas.openxmlformats.org/officeDocument/2006/relationships/tags" Target="../tags/tag826.xml"/><Relationship Id="rId8" Type="http://schemas.openxmlformats.org/officeDocument/2006/relationships/tags" Target="../tags/tag666.xml"/><Relationship Id="rId51" Type="http://schemas.openxmlformats.org/officeDocument/2006/relationships/tags" Target="../tags/tag709.xml"/><Relationship Id="rId72" Type="http://schemas.openxmlformats.org/officeDocument/2006/relationships/tags" Target="../tags/tag730.xml"/><Relationship Id="rId93" Type="http://schemas.openxmlformats.org/officeDocument/2006/relationships/tags" Target="../tags/tag751.xml"/><Relationship Id="rId98" Type="http://schemas.openxmlformats.org/officeDocument/2006/relationships/tags" Target="../tags/tag756.xml"/><Relationship Id="rId121" Type="http://schemas.openxmlformats.org/officeDocument/2006/relationships/tags" Target="../tags/tag779.xml"/><Relationship Id="rId142" Type="http://schemas.openxmlformats.org/officeDocument/2006/relationships/tags" Target="../tags/tag800.xml"/><Relationship Id="rId163" Type="http://schemas.openxmlformats.org/officeDocument/2006/relationships/tags" Target="../tags/tag821.xml"/><Relationship Id="rId184" Type="http://schemas.openxmlformats.org/officeDocument/2006/relationships/tags" Target="../tags/tag842.xml"/><Relationship Id="rId189" Type="http://schemas.openxmlformats.org/officeDocument/2006/relationships/tags" Target="../tags/tag847.xml"/><Relationship Id="rId219" Type="http://schemas.openxmlformats.org/officeDocument/2006/relationships/tags" Target="../tags/tag877.xml"/><Relationship Id="rId3" Type="http://schemas.openxmlformats.org/officeDocument/2006/relationships/tags" Target="../tags/tag661.xml"/><Relationship Id="rId214" Type="http://schemas.openxmlformats.org/officeDocument/2006/relationships/tags" Target="../tags/tag872.xml"/><Relationship Id="rId25" Type="http://schemas.openxmlformats.org/officeDocument/2006/relationships/tags" Target="../tags/tag683.xml"/><Relationship Id="rId46" Type="http://schemas.openxmlformats.org/officeDocument/2006/relationships/tags" Target="../tags/tag704.xml"/><Relationship Id="rId67" Type="http://schemas.openxmlformats.org/officeDocument/2006/relationships/tags" Target="../tags/tag725.xml"/><Relationship Id="rId116" Type="http://schemas.openxmlformats.org/officeDocument/2006/relationships/tags" Target="../tags/tag774.xml"/><Relationship Id="rId137" Type="http://schemas.openxmlformats.org/officeDocument/2006/relationships/tags" Target="../tags/tag795.xml"/><Relationship Id="rId158" Type="http://schemas.openxmlformats.org/officeDocument/2006/relationships/tags" Target="../tags/tag816.xml"/><Relationship Id="rId20" Type="http://schemas.openxmlformats.org/officeDocument/2006/relationships/tags" Target="../tags/tag678.xml"/><Relationship Id="rId41" Type="http://schemas.openxmlformats.org/officeDocument/2006/relationships/tags" Target="../tags/tag699.xml"/><Relationship Id="rId62" Type="http://schemas.openxmlformats.org/officeDocument/2006/relationships/tags" Target="../tags/tag720.xml"/><Relationship Id="rId83" Type="http://schemas.openxmlformats.org/officeDocument/2006/relationships/tags" Target="../tags/tag741.xml"/><Relationship Id="rId88" Type="http://schemas.openxmlformats.org/officeDocument/2006/relationships/tags" Target="../tags/tag746.xml"/><Relationship Id="rId111" Type="http://schemas.openxmlformats.org/officeDocument/2006/relationships/tags" Target="../tags/tag769.xml"/><Relationship Id="rId132" Type="http://schemas.openxmlformats.org/officeDocument/2006/relationships/tags" Target="../tags/tag790.xml"/><Relationship Id="rId153" Type="http://schemas.openxmlformats.org/officeDocument/2006/relationships/tags" Target="../tags/tag811.xml"/><Relationship Id="rId174" Type="http://schemas.openxmlformats.org/officeDocument/2006/relationships/tags" Target="../tags/tag832.xml"/><Relationship Id="rId179" Type="http://schemas.openxmlformats.org/officeDocument/2006/relationships/tags" Target="../tags/tag837.xml"/><Relationship Id="rId195" Type="http://schemas.openxmlformats.org/officeDocument/2006/relationships/tags" Target="../tags/tag853.xml"/><Relationship Id="rId209" Type="http://schemas.openxmlformats.org/officeDocument/2006/relationships/tags" Target="../tags/tag867.xml"/><Relationship Id="rId190" Type="http://schemas.openxmlformats.org/officeDocument/2006/relationships/tags" Target="../tags/tag848.xml"/><Relationship Id="rId204" Type="http://schemas.openxmlformats.org/officeDocument/2006/relationships/tags" Target="../tags/tag862.xml"/><Relationship Id="rId220" Type="http://schemas.openxmlformats.org/officeDocument/2006/relationships/tags" Target="../tags/tag878.xml"/><Relationship Id="rId225" Type="http://schemas.openxmlformats.org/officeDocument/2006/relationships/tags" Target="../tags/tag883.xml"/><Relationship Id="rId15" Type="http://schemas.openxmlformats.org/officeDocument/2006/relationships/tags" Target="../tags/tag673.xml"/><Relationship Id="rId36" Type="http://schemas.openxmlformats.org/officeDocument/2006/relationships/tags" Target="../tags/tag694.xml"/><Relationship Id="rId57" Type="http://schemas.openxmlformats.org/officeDocument/2006/relationships/tags" Target="../tags/tag715.xml"/><Relationship Id="rId106" Type="http://schemas.openxmlformats.org/officeDocument/2006/relationships/tags" Target="../tags/tag764.xml"/><Relationship Id="rId127" Type="http://schemas.openxmlformats.org/officeDocument/2006/relationships/tags" Target="../tags/tag785.xml"/><Relationship Id="rId10" Type="http://schemas.openxmlformats.org/officeDocument/2006/relationships/tags" Target="../tags/tag668.xml"/><Relationship Id="rId31" Type="http://schemas.openxmlformats.org/officeDocument/2006/relationships/tags" Target="../tags/tag689.xml"/><Relationship Id="rId52" Type="http://schemas.openxmlformats.org/officeDocument/2006/relationships/tags" Target="../tags/tag710.xml"/><Relationship Id="rId73" Type="http://schemas.openxmlformats.org/officeDocument/2006/relationships/tags" Target="../tags/tag731.xml"/><Relationship Id="rId78" Type="http://schemas.openxmlformats.org/officeDocument/2006/relationships/tags" Target="../tags/tag736.xml"/><Relationship Id="rId94" Type="http://schemas.openxmlformats.org/officeDocument/2006/relationships/tags" Target="../tags/tag752.xml"/><Relationship Id="rId99" Type="http://schemas.openxmlformats.org/officeDocument/2006/relationships/tags" Target="../tags/tag757.xml"/><Relationship Id="rId101" Type="http://schemas.openxmlformats.org/officeDocument/2006/relationships/tags" Target="../tags/tag759.xml"/><Relationship Id="rId122" Type="http://schemas.openxmlformats.org/officeDocument/2006/relationships/tags" Target="../tags/tag780.xml"/><Relationship Id="rId143" Type="http://schemas.openxmlformats.org/officeDocument/2006/relationships/tags" Target="../tags/tag801.xml"/><Relationship Id="rId148" Type="http://schemas.openxmlformats.org/officeDocument/2006/relationships/tags" Target="../tags/tag806.xml"/><Relationship Id="rId164" Type="http://schemas.openxmlformats.org/officeDocument/2006/relationships/tags" Target="../tags/tag822.xml"/><Relationship Id="rId169" Type="http://schemas.openxmlformats.org/officeDocument/2006/relationships/tags" Target="../tags/tag827.xml"/><Relationship Id="rId185" Type="http://schemas.openxmlformats.org/officeDocument/2006/relationships/tags" Target="../tags/tag843.xml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80" Type="http://schemas.openxmlformats.org/officeDocument/2006/relationships/tags" Target="../tags/tag838.xml"/><Relationship Id="rId210" Type="http://schemas.openxmlformats.org/officeDocument/2006/relationships/tags" Target="../tags/tag868.xml"/><Relationship Id="rId215" Type="http://schemas.openxmlformats.org/officeDocument/2006/relationships/tags" Target="../tags/tag873.xml"/><Relationship Id="rId26" Type="http://schemas.openxmlformats.org/officeDocument/2006/relationships/tags" Target="../tags/tag684.xml"/><Relationship Id="rId47" Type="http://schemas.openxmlformats.org/officeDocument/2006/relationships/tags" Target="../tags/tag705.xml"/><Relationship Id="rId68" Type="http://schemas.openxmlformats.org/officeDocument/2006/relationships/tags" Target="../tags/tag726.xml"/><Relationship Id="rId89" Type="http://schemas.openxmlformats.org/officeDocument/2006/relationships/tags" Target="../tags/tag747.xml"/><Relationship Id="rId112" Type="http://schemas.openxmlformats.org/officeDocument/2006/relationships/tags" Target="../tags/tag770.xml"/><Relationship Id="rId133" Type="http://schemas.openxmlformats.org/officeDocument/2006/relationships/tags" Target="../tags/tag791.xml"/><Relationship Id="rId154" Type="http://schemas.openxmlformats.org/officeDocument/2006/relationships/tags" Target="../tags/tag812.xml"/><Relationship Id="rId175" Type="http://schemas.openxmlformats.org/officeDocument/2006/relationships/tags" Target="../tags/tag833.xml"/><Relationship Id="rId196" Type="http://schemas.openxmlformats.org/officeDocument/2006/relationships/tags" Target="../tags/tag854.xml"/><Relationship Id="rId200" Type="http://schemas.openxmlformats.org/officeDocument/2006/relationships/tags" Target="../tags/tag858.xml"/><Relationship Id="rId16" Type="http://schemas.openxmlformats.org/officeDocument/2006/relationships/tags" Target="../tags/tag674.xml"/><Relationship Id="rId221" Type="http://schemas.openxmlformats.org/officeDocument/2006/relationships/tags" Target="../tags/tag879.xml"/><Relationship Id="rId37" Type="http://schemas.openxmlformats.org/officeDocument/2006/relationships/tags" Target="../tags/tag695.xml"/><Relationship Id="rId58" Type="http://schemas.openxmlformats.org/officeDocument/2006/relationships/tags" Target="../tags/tag716.xml"/><Relationship Id="rId79" Type="http://schemas.openxmlformats.org/officeDocument/2006/relationships/tags" Target="../tags/tag737.xml"/><Relationship Id="rId102" Type="http://schemas.openxmlformats.org/officeDocument/2006/relationships/tags" Target="../tags/tag760.xml"/><Relationship Id="rId123" Type="http://schemas.openxmlformats.org/officeDocument/2006/relationships/tags" Target="../tags/tag781.xml"/><Relationship Id="rId144" Type="http://schemas.openxmlformats.org/officeDocument/2006/relationships/tags" Target="../tags/tag802.xml"/><Relationship Id="rId90" Type="http://schemas.openxmlformats.org/officeDocument/2006/relationships/tags" Target="../tags/tag748.xml"/><Relationship Id="rId165" Type="http://schemas.openxmlformats.org/officeDocument/2006/relationships/tags" Target="../tags/tag823.xml"/><Relationship Id="rId186" Type="http://schemas.openxmlformats.org/officeDocument/2006/relationships/tags" Target="../tags/tag84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11.xml"/><Relationship Id="rId117" Type="http://schemas.openxmlformats.org/officeDocument/2006/relationships/tags" Target="../tags/tag1002.xml"/><Relationship Id="rId21" Type="http://schemas.openxmlformats.org/officeDocument/2006/relationships/tags" Target="../tags/tag906.xml"/><Relationship Id="rId42" Type="http://schemas.openxmlformats.org/officeDocument/2006/relationships/tags" Target="../tags/tag927.xml"/><Relationship Id="rId47" Type="http://schemas.openxmlformats.org/officeDocument/2006/relationships/tags" Target="../tags/tag932.xml"/><Relationship Id="rId63" Type="http://schemas.openxmlformats.org/officeDocument/2006/relationships/tags" Target="../tags/tag948.xml"/><Relationship Id="rId68" Type="http://schemas.openxmlformats.org/officeDocument/2006/relationships/tags" Target="../tags/tag953.xml"/><Relationship Id="rId84" Type="http://schemas.openxmlformats.org/officeDocument/2006/relationships/tags" Target="../tags/tag969.xml"/><Relationship Id="rId89" Type="http://schemas.openxmlformats.org/officeDocument/2006/relationships/tags" Target="../tags/tag974.xml"/><Relationship Id="rId112" Type="http://schemas.openxmlformats.org/officeDocument/2006/relationships/tags" Target="../tags/tag997.xml"/><Relationship Id="rId133" Type="http://schemas.openxmlformats.org/officeDocument/2006/relationships/tags" Target="../tags/tag1018.xml"/><Relationship Id="rId138" Type="http://schemas.openxmlformats.org/officeDocument/2006/relationships/tags" Target="../tags/tag1023.xml"/><Relationship Id="rId154" Type="http://schemas.openxmlformats.org/officeDocument/2006/relationships/tags" Target="../tags/tag1039.xml"/><Relationship Id="rId159" Type="http://schemas.openxmlformats.org/officeDocument/2006/relationships/tags" Target="../tags/tag1044.xml"/><Relationship Id="rId175" Type="http://schemas.openxmlformats.org/officeDocument/2006/relationships/tags" Target="../tags/tag1060.xml"/><Relationship Id="rId170" Type="http://schemas.openxmlformats.org/officeDocument/2006/relationships/tags" Target="../tags/tag1055.xml"/><Relationship Id="rId16" Type="http://schemas.openxmlformats.org/officeDocument/2006/relationships/tags" Target="../tags/tag901.xml"/><Relationship Id="rId107" Type="http://schemas.openxmlformats.org/officeDocument/2006/relationships/tags" Target="../tags/tag992.xml"/><Relationship Id="rId11" Type="http://schemas.openxmlformats.org/officeDocument/2006/relationships/tags" Target="../tags/tag896.xml"/><Relationship Id="rId32" Type="http://schemas.openxmlformats.org/officeDocument/2006/relationships/tags" Target="../tags/tag917.xml"/><Relationship Id="rId37" Type="http://schemas.openxmlformats.org/officeDocument/2006/relationships/tags" Target="../tags/tag922.xml"/><Relationship Id="rId53" Type="http://schemas.openxmlformats.org/officeDocument/2006/relationships/tags" Target="../tags/tag938.xml"/><Relationship Id="rId58" Type="http://schemas.openxmlformats.org/officeDocument/2006/relationships/tags" Target="../tags/tag943.xml"/><Relationship Id="rId74" Type="http://schemas.openxmlformats.org/officeDocument/2006/relationships/tags" Target="../tags/tag959.xml"/><Relationship Id="rId79" Type="http://schemas.openxmlformats.org/officeDocument/2006/relationships/tags" Target="../tags/tag964.xml"/><Relationship Id="rId102" Type="http://schemas.openxmlformats.org/officeDocument/2006/relationships/tags" Target="../tags/tag987.xml"/><Relationship Id="rId123" Type="http://schemas.openxmlformats.org/officeDocument/2006/relationships/tags" Target="../tags/tag1008.xml"/><Relationship Id="rId128" Type="http://schemas.openxmlformats.org/officeDocument/2006/relationships/tags" Target="../tags/tag1013.xml"/><Relationship Id="rId144" Type="http://schemas.openxmlformats.org/officeDocument/2006/relationships/tags" Target="../tags/tag1029.xml"/><Relationship Id="rId149" Type="http://schemas.openxmlformats.org/officeDocument/2006/relationships/tags" Target="../tags/tag1034.xml"/><Relationship Id="rId5" Type="http://schemas.openxmlformats.org/officeDocument/2006/relationships/tags" Target="../tags/tag890.xml"/><Relationship Id="rId90" Type="http://schemas.openxmlformats.org/officeDocument/2006/relationships/tags" Target="../tags/tag975.xml"/><Relationship Id="rId95" Type="http://schemas.openxmlformats.org/officeDocument/2006/relationships/tags" Target="../tags/tag980.xml"/><Relationship Id="rId160" Type="http://schemas.openxmlformats.org/officeDocument/2006/relationships/tags" Target="../tags/tag1045.xml"/><Relationship Id="rId165" Type="http://schemas.openxmlformats.org/officeDocument/2006/relationships/tags" Target="../tags/tag1050.xml"/><Relationship Id="rId181" Type="http://schemas.openxmlformats.org/officeDocument/2006/relationships/tags" Target="../tags/tag1066.xml"/><Relationship Id="rId186" Type="http://schemas.openxmlformats.org/officeDocument/2006/relationships/tags" Target="../tags/tag1071.xml"/><Relationship Id="rId22" Type="http://schemas.openxmlformats.org/officeDocument/2006/relationships/tags" Target="../tags/tag907.xml"/><Relationship Id="rId27" Type="http://schemas.openxmlformats.org/officeDocument/2006/relationships/tags" Target="../tags/tag912.xml"/><Relationship Id="rId43" Type="http://schemas.openxmlformats.org/officeDocument/2006/relationships/tags" Target="../tags/tag928.xml"/><Relationship Id="rId48" Type="http://schemas.openxmlformats.org/officeDocument/2006/relationships/tags" Target="../tags/tag933.xml"/><Relationship Id="rId64" Type="http://schemas.openxmlformats.org/officeDocument/2006/relationships/tags" Target="../tags/tag949.xml"/><Relationship Id="rId69" Type="http://schemas.openxmlformats.org/officeDocument/2006/relationships/tags" Target="../tags/tag954.xml"/><Relationship Id="rId113" Type="http://schemas.openxmlformats.org/officeDocument/2006/relationships/tags" Target="../tags/tag998.xml"/><Relationship Id="rId118" Type="http://schemas.openxmlformats.org/officeDocument/2006/relationships/tags" Target="../tags/tag1003.xml"/><Relationship Id="rId134" Type="http://schemas.openxmlformats.org/officeDocument/2006/relationships/tags" Target="../tags/tag1019.xml"/><Relationship Id="rId139" Type="http://schemas.openxmlformats.org/officeDocument/2006/relationships/tags" Target="../tags/tag1024.xml"/><Relationship Id="rId80" Type="http://schemas.openxmlformats.org/officeDocument/2006/relationships/tags" Target="../tags/tag965.xml"/><Relationship Id="rId85" Type="http://schemas.openxmlformats.org/officeDocument/2006/relationships/tags" Target="../tags/tag970.xml"/><Relationship Id="rId150" Type="http://schemas.openxmlformats.org/officeDocument/2006/relationships/tags" Target="../tags/tag1035.xml"/><Relationship Id="rId155" Type="http://schemas.openxmlformats.org/officeDocument/2006/relationships/tags" Target="../tags/tag1040.xml"/><Relationship Id="rId171" Type="http://schemas.openxmlformats.org/officeDocument/2006/relationships/tags" Target="../tags/tag1056.xml"/><Relationship Id="rId176" Type="http://schemas.openxmlformats.org/officeDocument/2006/relationships/tags" Target="../tags/tag1061.xml"/><Relationship Id="rId12" Type="http://schemas.openxmlformats.org/officeDocument/2006/relationships/tags" Target="../tags/tag897.xml"/><Relationship Id="rId17" Type="http://schemas.openxmlformats.org/officeDocument/2006/relationships/tags" Target="../tags/tag902.xml"/><Relationship Id="rId33" Type="http://schemas.openxmlformats.org/officeDocument/2006/relationships/tags" Target="../tags/tag918.xml"/><Relationship Id="rId38" Type="http://schemas.openxmlformats.org/officeDocument/2006/relationships/tags" Target="../tags/tag923.xml"/><Relationship Id="rId59" Type="http://schemas.openxmlformats.org/officeDocument/2006/relationships/tags" Target="../tags/tag944.xml"/><Relationship Id="rId103" Type="http://schemas.openxmlformats.org/officeDocument/2006/relationships/tags" Target="../tags/tag988.xml"/><Relationship Id="rId108" Type="http://schemas.openxmlformats.org/officeDocument/2006/relationships/tags" Target="../tags/tag993.xml"/><Relationship Id="rId124" Type="http://schemas.openxmlformats.org/officeDocument/2006/relationships/tags" Target="../tags/tag1009.xml"/><Relationship Id="rId129" Type="http://schemas.openxmlformats.org/officeDocument/2006/relationships/tags" Target="../tags/tag1014.xml"/><Relationship Id="rId54" Type="http://schemas.openxmlformats.org/officeDocument/2006/relationships/tags" Target="../tags/tag939.xml"/><Relationship Id="rId70" Type="http://schemas.openxmlformats.org/officeDocument/2006/relationships/tags" Target="../tags/tag955.xml"/><Relationship Id="rId75" Type="http://schemas.openxmlformats.org/officeDocument/2006/relationships/tags" Target="../tags/tag960.xml"/><Relationship Id="rId91" Type="http://schemas.openxmlformats.org/officeDocument/2006/relationships/tags" Target="../tags/tag976.xml"/><Relationship Id="rId96" Type="http://schemas.openxmlformats.org/officeDocument/2006/relationships/tags" Target="../tags/tag981.xml"/><Relationship Id="rId140" Type="http://schemas.openxmlformats.org/officeDocument/2006/relationships/tags" Target="../tags/tag1025.xml"/><Relationship Id="rId145" Type="http://schemas.openxmlformats.org/officeDocument/2006/relationships/tags" Target="../tags/tag1030.xml"/><Relationship Id="rId161" Type="http://schemas.openxmlformats.org/officeDocument/2006/relationships/tags" Target="../tags/tag1046.xml"/><Relationship Id="rId166" Type="http://schemas.openxmlformats.org/officeDocument/2006/relationships/tags" Target="../tags/tag1051.xml"/><Relationship Id="rId182" Type="http://schemas.openxmlformats.org/officeDocument/2006/relationships/tags" Target="../tags/tag1067.xml"/><Relationship Id="rId187" Type="http://schemas.openxmlformats.org/officeDocument/2006/relationships/tags" Target="../tags/tag1072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23" Type="http://schemas.openxmlformats.org/officeDocument/2006/relationships/tags" Target="../tags/tag908.xml"/><Relationship Id="rId28" Type="http://schemas.openxmlformats.org/officeDocument/2006/relationships/tags" Target="../tags/tag913.xml"/><Relationship Id="rId49" Type="http://schemas.openxmlformats.org/officeDocument/2006/relationships/tags" Target="../tags/tag934.xml"/><Relationship Id="rId114" Type="http://schemas.openxmlformats.org/officeDocument/2006/relationships/tags" Target="../tags/tag999.xml"/><Relationship Id="rId119" Type="http://schemas.openxmlformats.org/officeDocument/2006/relationships/tags" Target="../tags/tag1004.xml"/><Relationship Id="rId44" Type="http://schemas.openxmlformats.org/officeDocument/2006/relationships/tags" Target="../tags/tag929.xml"/><Relationship Id="rId60" Type="http://schemas.openxmlformats.org/officeDocument/2006/relationships/tags" Target="../tags/tag945.xml"/><Relationship Id="rId65" Type="http://schemas.openxmlformats.org/officeDocument/2006/relationships/tags" Target="../tags/tag950.xml"/><Relationship Id="rId81" Type="http://schemas.openxmlformats.org/officeDocument/2006/relationships/tags" Target="../tags/tag966.xml"/><Relationship Id="rId86" Type="http://schemas.openxmlformats.org/officeDocument/2006/relationships/tags" Target="../tags/tag971.xml"/><Relationship Id="rId130" Type="http://schemas.openxmlformats.org/officeDocument/2006/relationships/tags" Target="../tags/tag1015.xml"/><Relationship Id="rId135" Type="http://schemas.openxmlformats.org/officeDocument/2006/relationships/tags" Target="../tags/tag1020.xml"/><Relationship Id="rId151" Type="http://schemas.openxmlformats.org/officeDocument/2006/relationships/tags" Target="../tags/tag1036.xml"/><Relationship Id="rId156" Type="http://schemas.openxmlformats.org/officeDocument/2006/relationships/tags" Target="../tags/tag1041.xml"/><Relationship Id="rId177" Type="http://schemas.openxmlformats.org/officeDocument/2006/relationships/tags" Target="../tags/tag1062.xml"/><Relationship Id="rId172" Type="http://schemas.openxmlformats.org/officeDocument/2006/relationships/tags" Target="../tags/tag1057.xml"/><Relationship Id="rId13" Type="http://schemas.openxmlformats.org/officeDocument/2006/relationships/tags" Target="../tags/tag898.xml"/><Relationship Id="rId18" Type="http://schemas.openxmlformats.org/officeDocument/2006/relationships/tags" Target="../tags/tag903.xml"/><Relationship Id="rId39" Type="http://schemas.openxmlformats.org/officeDocument/2006/relationships/tags" Target="../tags/tag924.xml"/><Relationship Id="rId109" Type="http://schemas.openxmlformats.org/officeDocument/2006/relationships/tags" Target="../tags/tag994.xml"/><Relationship Id="rId34" Type="http://schemas.openxmlformats.org/officeDocument/2006/relationships/tags" Target="../tags/tag919.xml"/><Relationship Id="rId50" Type="http://schemas.openxmlformats.org/officeDocument/2006/relationships/tags" Target="../tags/tag935.xml"/><Relationship Id="rId55" Type="http://schemas.openxmlformats.org/officeDocument/2006/relationships/tags" Target="../tags/tag940.xml"/><Relationship Id="rId76" Type="http://schemas.openxmlformats.org/officeDocument/2006/relationships/tags" Target="../tags/tag961.xml"/><Relationship Id="rId97" Type="http://schemas.openxmlformats.org/officeDocument/2006/relationships/tags" Target="../tags/tag982.xml"/><Relationship Id="rId104" Type="http://schemas.openxmlformats.org/officeDocument/2006/relationships/tags" Target="../tags/tag989.xml"/><Relationship Id="rId120" Type="http://schemas.openxmlformats.org/officeDocument/2006/relationships/tags" Target="../tags/tag1005.xml"/><Relationship Id="rId125" Type="http://schemas.openxmlformats.org/officeDocument/2006/relationships/tags" Target="../tags/tag1010.xml"/><Relationship Id="rId141" Type="http://schemas.openxmlformats.org/officeDocument/2006/relationships/tags" Target="../tags/tag1026.xml"/><Relationship Id="rId146" Type="http://schemas.openxmlformats.org/officeDocument/2006/relationships/tags" Target="../tags/tag1031.xml"/><Relationship Id="rId167" Type="http://schemas.openxmlformats.org/officeDocument/2006/relationships/tags" Target="../tags/tag1052.xml"/><Relationship Id="rId188" Type="http://schemas.openxmlformats.org/officeDocument/2006/relationships/slideLayout" Target="../slideLayouts/slideLayout1.xml"/><Relationship Id="rId7" Type="http://schemas.openxmlformats.org/officeDocument/2006/relationships/tags" Target="../tags/tag892.xml"/><Relationship Id="rId71" Type="http://schemas.openxmlformats.org/officeDocument/2006/relationships/tags" Target="../tags/tag956.xml"/><Relationship Id="rId92" Type="http://schemas.openxmlformats.org/officeDocument/2006/relationships/tags" Target="../tags/tag977.xml"/><Relationship Id="rId162" Type="http://schemas.openxmlformats.org/officeDocument/2006/relationships/tags" Target="../tags/tag1047.xml"/><Relationship Id="rId183" Type="http://schemas.openxmlformats.org/officeDocument/2006/relationships/tags" Target="../tags/tag1068.xml"/><Relationship Id="rId2" Type="http://schemas.openxmlformats.org/officeDocument/2006/relationships/tags" Target="../tags/tag887.xml"/><Relationship Id="rId29" Type="http://schemas.openxmlformats.org/officeDocument/2006/relationships/tags" Target="../tags/tag914.xml"/><Relationship Id="rId24" Type="http://schemas.openxmlformats.org/officeDocument/2006/relationships/tags" Target="../tags/tag909.xml"/><Relationship Id="rId40" Type="http://schemas.openxmlformats.org/officeDocument/2006/relationships/tags" Target="../tags/tag925.xml"/><Relationship Id="rId45" Type="http://schemas.openxmlformats.org/officeDocument/2006/relationships/tags" Target="../tags/tag930.xml"/><Relationship Id="rId66" Type="http://schemas.openxmlformats.org/officeDocument/2006/relationships/tags" Target="../tags/tag951.xml"/><Relationship Id="rId87" Type="http://schemas.openxmlformats.org/officeDocument/2006/relationships/tags" Target="../tags/tag972.xml"/><Relationship Id="rId110" Type="http://schemas.openxmlformats.org/officeDocument/2006/relationships/tags" Target="../tags/tag995.xml"/><Relationship Id="rId115" Type="http://schemas.openxmlformats.org/officeDocument/2006/relationships/tags" Target="../tags/tag1000.xml"/><Relationship Id="rId131" Type="http://schemas.openxmlformats.org/officeDocument/2006/relationships/tags" Target="../tags/tag1016.xml"/><Relationship Id="rId136" Type="http://schemas.openxmlformats.org/officeDocument/2006/relationships/tags" Target="../tags/tag1021.xml"/><Relationship Id="rId157" Type="http://schemas.openxmlformats.org/officeDocument/2006/relationships/tags" Target="../tags/tag1042.xml"/><Relationship Id="rId178" Type="http://schemas.openxmlformats.org/officeDocument/2006/relationships/tags" Target="../tags/tag1063.xml"/><Relationship Id="rId61" Type="http://schemas.openxmlformats.org/officeDocument/2006/relationships/tags" Target="../tags/tag946.xml"/><Relationship Id="rId82" Type="http://schemas.openxmlformats.org/officeDocument/2006/relationships/tags" Target="../tags/tag967.xml"/><Relationship Id="rId152" Type="http://schemas.openxmlformats.org/officeDocument/2006/relationships/tags" Target="../tags/tag1037.xml"/><Relationship Id="rId173" Type="http://schemas.openxmlformats.org/officeDocument/2006/relationships/tags" Target="../tags/tag1058.xml"/><Relationship Id="rId19" Type="http://schemas.openxmlformats.org/officeDocument/2006/relationships/tags" Target="../tags/tag904.xml"/><Relationship Id="rId14" Type="http://schemas.openxmlformats.org/officeDocument/2006/relationships/tags" Target="../tags/tag899.xml"/><Relationship Id="rId30" Type="http://schemas.openxmlformats.org/officeDocument/2006/relationships/tags" Target="../tags/tag915.xml"/><Relationship Id="rId35" Type="http://schemas.openxmlformats.org/officeDocument/2006/relationships/tags" Target="../tags/tag920.xml"/><Relationship Id="rId56" Type="http://schemas.openxmlformats.org/officeDocument/2006/relationships/tags" Target="../tags/tag941.xml"/><Relationship Id="rId77" Type="http://schemas.openxmlformats.org/officeDocument/2006/relationships/tags" Target="../tags/tag962.xml"/><Relationship Id="rId100" Type="http://schemas.openxmlformats.org/officeDocument/2006/relationships/tags" Target="../tags/tag985.xml"/><Relationship Id="rId105" Type="http://schemas.openxmlformats.org/officeDocument/2006/relationships/tags" Target="../tags/tag990.xml"/><Relationship Id="rId126" Type="http://schemas.openxmlformats.org/officeDocument/2006/relationships/tags" Target="../tags/tag1011.xml"/><Relationship Id="rId147" Type="http://schemas.openxmlformats.org/officeDocument/2006/relationships/tags" Target="../tags/tag1032.xml"/><Relationship Id="rId168" Type="http://schemas.openxmlformats.org/officeDocument/2006/relationships/tags" Target="../tags/tag1053.xml"/><Relationship Id="rId8" Type="http://schemas.openxmlformats.org/officeDocument/2006/relationships/tags" Target="../tags/tag893.xml"/><Relationship Id="rId51" Type="http://schemas.openxmlformats.org/officeDocument/2006/relationships/tags" Target="../tags/tag936.xml"/><Relationship Id="rId72" Type="http://schemas.openxmlformats.org/officeDocument/2006/relationships/tags" Target="../tags/tag957.xml"/><Relationship Id="rId93" Type="http://schemas.openxmlformats.org/officeDocument/2006/relationships/tags" Target="../tags/tag978.xml"/><Relationship Id="rId98" Type="http://schemas.openxmlformats.org/officeDocument/2006/relationships/tags" Target="../tags/tag983.xml"/><Relationship Id="rId121" Type="http://schemas.openxmlformats.org/officeDocument/2006/relationships/tags" Target="../tags/tag1006.xml"/><Relationship Id="rId142" Type="http://schemas.openxmlformats.org/officeDocument/2006/relationships/tags" Target="../tags/tag1027.xml"/><Relationship Id="rId163" Type="http://schemas.openxmlformats.org/officeDocument/2006/relationships/tags" Target="../tags/tag1048.xml"/><Relationship Id="rId184" Type="http://schemas.openxmlformats.org/officeDocument/2006/relationships/tags" Target="../tags/tag1069.xml"/><Relationship Id="rId3" Type="http://schemas.openxmlformats.org/officeDocument/2006/relationships/tags" Target="../tags/tag888.xml"/><Relationship Id="rId25" Type="http://schemas.openxmlformats.org/officeDocument/2006/relationships/tags" Target="../tags/tag910.xml"/><Relationship Id="rId46" Type="http://schemas.openxmlformats.org/officeDocument/2006/relationships/tags" Target="../tags/tag931.xml"/><Relationship Id="rId67" Type="http://schemas.openxmlformats.org/officeDocument/2006/relationships/tags" Target="../tags/tag952.xml"/><Relationship Id="rId116" Type="http://schemas.openxmlformats.org/officeDocument/2006/relationships/tags" Target="../tags/tag1001.xml"/><Relationship Id="rId137" Type="http://schemas.openxmlformats.org/officeDocument/2006/relationships/tags" Target="../tags/tag1022.xml"/><Relationship Id="rId158" Type="http://schemas.openxmlformats.org/officeDocument/2006/relationships/tags" Target="../tags/tag1043.xml"/><Relationship Id="rId20" Type="http://schemas.openxmlformats.org/officeDocument/2006/relationships/tags" Target="../tags/tag905.xml"/><Relationship Id="rId41" Type="http://schemas.openxmlformats.org/officeDocument/2006/relationships/tags" Target="../tags/tag926.xml"/><Relationship Id="rId62" Type="http://schemas.openxmlformats.org/officeDocument/2006/relationships/tags" Target="../tags/tag947.xml"/><Relationship Id="rId83" Type="http://schemas.openxmlformats.org/officeDocument/2006/relationships/tags" Target="../tags/tag968.xml"/><Relationship Id="rId88" Type="http://schemas.openxmlformats.org/officeDocument/2006/relationships/tags" Target="../tags/tag973.xml"/><Relationship Id="rId111" Type="http://schemas.openxmlformats.org/officeDocument/2006/relationships/tags" Target="../tags/tag996.xml"/><Relationship Id="rId132" Type="http://schemas.openxmlformats.org/officeDocument/2006/relationships/tags" Target="../tags/tag1017.xml"/><Relationship Id="rId153" Type="http://schemas.openxmlformats.org/officeDocument/2006/relationships/tags" Target="../tags/tag1038.xml"/><Relationship Id="rId174" Type="http://schemas.openxmlformats.org/officeDocument/2006/relationships/tags" Target="../tags/tag1059.xml"/><Relationship Id="rId179" Type="http://schemas.openxmlformats.org/officeDocument/2006/relationships/tags" Target="../tags/tag1064.xml"/><Relationship Id="rId15" Type="http://schemas.openxmlformats.org/officeDocument/2006/relationships/tags" Target="../tags/tag900.xml"/><Relationship Id="rId36" Type="http://schemas.openxmlformats.org/officeDocument/2006/relationships/tags" Target="../tags/tag921.xml"/><Relationship Id="rId57" Type="http://schemas.openxmlformats.org/officeDocument/2006/relationships/tags" Target="../tags/tag942.xml"/><Relationship Id="rId106" Type="http://schemas.openxmlformats.org/officeDocument/2006/relationships/tags" Target="../tags/tag991.xml"/><Relationship Id="rId127" Type="http://schemas.openxmlformats.org/officeDocument/2006/relationships/tags" Target="../tags/tag1012.xml"/><Relationship Id="rId10" Type="http://schemas.openxmlformats.org/officeDocument/2006/relationships/tags" Target="../tags/tag895.xml"/><Relationship Id="rId31" Type="http://schemas.openxmlformats.org/officeDocument/2006/relationships/tags" Target="../tags/tag916.xml"/><Relationship Id="rId52" Type="http://schemas.openxmlformats.org/officeDocument/2006/relationships/tags" Target="../tags/tag937.xml"/><Relationship Id="rId73" Type="http://schemas.openxmlformats.org/officeDocument/2006/relationships/tags" Target="../tags/tag958.xml"/><Relationship Id="rId78" Type="http://schemas.openxmlformats.org/officeDocument/2006/relationships/tags" Target="../tags/tag963.xml"/><Relationship Id="rId94" Type="http://schemas.openxmlformats.org/officeDocument/2006/relationships/tags" Target="../tags/tag979.xml"/><Relationship Id="rId99" Type="http://schemas.openxmlformats.org/officeDocument/2006/relationships/tags" Target="../tags/tag984.xml"/><Relationship Id="rId101" Type="http://schemas.openxmlformats.org/officeDocument/2006/relationships/tags" Target="../tags/tag986.xml"/><Relationship Id="rId122" Type="http://schemas.openxmlformats.org/officeDocument/2006/relationships/tags" Target="../tags/tag1007.xml"/><Relationship Id="rId143" Type="http://schemas.openxmlformats.org/officeDocument/2006/relationships/tags" Target="../tags/tag1028.xml"/><Relationship Id="rId148" Type="http://schemas.openxmlformats.org/officeDocument/2006/relationships/tags" Target="../tags/tag1033.xml"/><Relationship Id="rId164" Type="http://schemas.openxmlformats.org/officeDocument/2006/relationships/tags" Target="../tags/tag1049.xml"/><Relationship Id="rId169" Type="http://schemas.openxmlformats.org/officeDocument/2006/relationships/tags" Target="../tags/tag1054.xml"/><Relationship Id="rId185" Type="http://schemas.openxmlformats.org/officeDocument/2006/relationships/tags" Target="../tags/tag1070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80" Type="http://schemas.openxmlformats.org/officeDocument/2006/relationships/tags" Target="../tags/tag106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098.xml"/><Relationship Id="rId117" Type="http://schemas.openxmlformats.org/officeDocument/2006/relationships/tags" Target="../tags/tag1189.xml"/><Relationship Id="rId21" Type="http://schemas.openxmlformats.org/officeDocument/2006/relationships/tags" Target="../tags/tag1093.xml"/><Relationship Id="rId42" Type="http://schemas.openxmlformats.org/officeDocument/2006/relationships/tags" Target="../tags/tag1114.xml"/><Relationship Id="rId47" Type="http://schemas.openxmlformats.org/officeDocument/2006/relationships/tags" Target="../tags/tag1119.xml"/><Relationship Id="rId63" Type="http://schemas.openxmlformats.org/officeDocument/2006/relationships/tags" Target="../tags/tag1135.xml"/><Relationship Id="rId68" Type="http://schemas.openxmlformats.org/officeDocument/2006/relationships/tags" Target="../tags/tag1140.xml"/><Relationship Id="rId84" Type="http://schemas.openxmlformats.org/officeDocument/2006/relationships/tags" Target="../tags/tag1156.xml"/><Relationship Id="rId89" Type="http://schemas.openxmlformats.org/officeDocument/2006/relationships/tags" Target="../tags/tag1161.xml"/><Relationship Id="rId112" Type="http://schemas.openxmlformats.org/officeDocument/2006/relationships/tags" Target="../tags/tag1184.xml"/><Relationship Id="rId133" Type="http://schemas.openxmlformats.org/officeDocument/2006/relationships/tags" Target="../tags/tag1205.xml"/><Relationship Id="rId138" Type="http://schemas.openxmlformats.org/officeDocument/2006/relationships/tags" Target="../tags/tag1210.xml"/><Relationship Id="rId16" Type="http://schemas.openxmlformats.org/officeDocument/2006/relationships/tags" Target="../tags/tag1088.xml"/><Relationship Id="rId107" Type="http://schemas.openxmlformats.org/officeDocument/2006/relationships/tags" Target="../tags/tag1179.xml"/><Relationship Id="rId11" Type="http://schemas.openxmlformats.org/officeDocument/2006/relationships/tags" Target="../tags/tag1083.xml"/><Relationship Id="rId32" Type="http://schemas.openxmlformats.org/officeDocument/2006/relationships/tags" Target="../tags/tag1104.xml"/><Relationship Id="rId37" Type="http://schemas.openxmlformats.org/officeDocument/2006/relationships/tags" Target="../tags/tag1109.xml"/><Relationship Id="rId53" Type="http://schemas.openxmlformats.org/officeDocument/2006/relationships/tags" Target="../tags/tag1125.xml"/><Relationship Id="rId58" Type="http://schemas.openxmlformats.org/officeDocument/2006/relationships/tags" Target="../tags/tag1130.xml"/><Relationship Id="rId74" Type="http://schemas.openxmlformats.org/officeDocument/2006/relationships/tags" Target="../tags/tag1146.xml"/><Relationship Id="rId79" Type="http://schemas.openxmlformats.org/officeDocument/2006/relationships/tags" Target="../tags/tag1151.xml"/><Relationship Id="rId102" Type="http://schemas.openxmlformats.org/officeDocument/2006/relationships/tags" Target="../tags/tag1174.xml"/><Relationship Id="rId123" Type="http://schemas.openxmlformats.org/officeDocument/2006/relationships/tags" Target="../tags/tag1195.xml"/><Relationship Id="rId128" Type="http://schemas.openxmlformats.org/officeDocument/2006/relationships/tags" Target="../tags/tag1200.xml"/><Relationship Id="rId144" Type="http://schemas.openxmlformats.org/officeDocument/2006/relationships/tags" Target="../tags/tag1216.xml"/><Relationship Id="rId149" Type="http://schemas.openxmlformats.org/officeDocument/2006/relationships/tags" Target="../tags/tag1221.xml"/><Relationship Id="rId5" Type="http://schemas.openxmlformats.org/officeDocument/2006/relationships/tags" Target="../tags/tag1077.xml"/><Relationship Id="rId90" Type="http://schemas.openxmlformats.org/officeDocument/2006/relationships/tags" Target="../tags/tag1162.xml"/><Relationship Id="rId95" Type="http://schemas.openxmlformats.org/officeDocument/2006/relationships/tags" Target="../tags/tag1167.xml"/><Relationship Id="rId22" Type="http://schemas.openxmlformats.org/officeDocument/2006/relationships/tags" Target="../tags/tag1094.xml"/><Relationship Id="rId27" Type="http://schemas.openxmlformats.org/officeDocument/2006/relationships/tags" Target="../tags/tag1099.xml"/><Relationship Id="rId43" Type="http://schemas.openxmlformats.org/officeDocument/2006/relationships/tags" Target="../tags/tag1115.xml"/><Relationship Id="rId48" Type="http://schemas.openxmlformats.org/officeDocument/2006/relationships/tags" Target="../tags/tag1120.xml"/><Relationship Id="rId64" Type="http://schemas.openxmlformats.org/officeDocument/2006/relationships/tags" Target="../tags/tag1136.xml"/><Relationship Id="rId69" Type="http://schemas.openxmlformats.org/officeDocument/2006/relationships/tags" Target="../tags/tag1141.xml"/><Relationship Id="rId113" Type="http://schemas.openxmlformats.org/officeDocument/2006/relationships/tags" Target="../tags/tag1185.xml"/><Relationship Id="rId118" Type="http://schemas.openxmlformats.org/officeDocument/2006/relationships/tags" Target="../tags/tag1190.xml"/><Relationship Id="rId134" Type="http://schemas.openxmlformats.org/officeDocument/2006/relationships/tags" Target="../tags/tag1206.xml"/><Relationship Id="rId139" Type="http://schemas.openxmlformats.org/officeDocument/2006/relationships/tags" Target="../tags/tag1211.xml"/><Relationship Id="rId80" Type="http://schemas.openxmlformats.org/officeDocument/2006/relationships/tags" Target="../tags/tag1152.xml"/><Relationship Id="rId85" Type="http://schemas.openxmlformats.org/officeDocument/2006/relationships/tags" Target="../tags/tag1157.xml"/><Relationship Id="rId150" Type="http://schemas.openxmlformats.org/officeDocument/2006/relationships/tags" Target="../tags/tag1222.xml"/><Relationship Id="rId12" Type="http://schemas.openxmlformats.org/officeDocument/2006/relationships/tags" Target="../tags/tag1084.xml"/><Relationship Id="rId17" Type="http://schemas.openxmlformats.org/officeDocument/2006/relationships/tags" Target="../tags/tag1089.xml"/><Relationship Id="rId25" Type="http://schemas.openxmlformats.org/officeDocument/2006/relationships/tags" Target="../tags/tag1097.xml"/><Relationship Id="rId33" Type="http://schemas.openxmlformats.org/officeDocument/2006/relationships/tags" Target="../tags/tag1105.xml"/><Relationship Id="rId38" Type="http://schemas.openxmlformats.org/officeDocument/2006/relationships/tags" Target="../tags/tag1110.xml"/><Relationship Id="rId46" Type="http://schemas.openxmlformats.org/officeDocument/2006/relationships/tags" Target="../tags/tag1118.xml"/><Relationship Id="rId59" Type="http://schemas.openxmlformats.org/officeDocument/2006/relationships/tags" Target="../tags/tag1131.xml"/><Relationship Id="rId67" Type="http://schemas.openxmlformats.org/officeDocument/2006/relationships/tags" Target="../tags/tag1139.xml"/><Relationship Id="rId103" Type="http://schemas.openxmlformats.org/officeDocument/2006/relationships/tags" Target="../tags/tag1175.xml"/><Relationship Id="rId108" Type="http://schemas.openxmlformats.org/officeDocument/2006/relationships/tags" Target="../tags/tag1180.xml"/><Relationship Id="rId116" Type="http://schemas.openxmlformats.org/officeDocument/2006/relationships/tags" Target="../tags/tag1188.xml"/><Relationship Id="rId124" Type="http://schemas.openxmlformats.org/officeDocument/2006/relationships/tags" Target="../tags/tag1196.xml"/><Relationship Id="rId129" Type="http://schemas.openxmlformats.org/officeDocument/2006/relationships/tags" Target="../tags/tag1201.xml"/><Relationship Id="rId137" Type="http://schemas.openxmlformats.org/officeDocument/2006/relationships/tags" Target="../tags/tag1209.xml"/><Relationship Id="rId20" Type="http://schemas.openxmlformats.org/officeDocument/2006/relationships/tags" Target="../tags/tag1092.xml"/><Relationship Id="rId41" Type="http://schemas.openxmlformats.org/officeDocument/2006/relationships/tags" Target="../tags/tag1113.xml"/><Relationship Id="rId54" Type="http://schemas.openxmlformats.org/officeDocument/2006/relationships/tags" Target="../tags/tag1126.xml"/><Relationship Id="rId62" Type="http://schemas.openxmlformats.org/officeDocument/2006/relationships/tags" Target="../tags/tag1134.xml"/><Relationship Id="rId70" Type="http://schemas.openxmlformats.org/officeDocument/2006/relationships/tags" Target="../tags/tag1142.xml"/><Relationship Id="rId75" Type="http://schemas.openxmlformats.org/officeDocument/2006/relationships/tags" Target="../tags/tag1147.xml"/><Relationship Id="rId83" Type="http://schemas.openxmlformats.org/officeDocument/2006/relationships/tags" Target="../tags/tag1155.xml"/><Relationship Id="rId88" Type="http://schemas.openxmlformats.org/officeDocument/2006/relationships/tags" Target="../tags/tag1160.xml"/><Relationship Id="rId91" Type="http://schemas.openxmlformats.org/officeDocument/2006/relationships/tags" Target="../tags/tag1163.xml"/><Relationship Id="rId96" Type="http://schemas.openxmlformats.org/officeDocument/2006/relationships/tags" Target="../tags/tag1168.xml"/><Relationship Id="rId111" Type="http://schemas.openxmlformats.org/officeDocument/2006/relationships/tags" Target="../tags/tag1183.xml"/><Relationship Id="rId132" Type="http://schemas.openxmlformats.org/officeDocument/2006/relationships/tags" Target="../tags/tag1204.xml"/><Relationship Id="rId140" Type="http://schemas.openxmlformats.org/officeDocument/2006/relationships/tags" Target="../tags/tag1212.xml"/><Relationship Id="rId145" Type="http://schemas.openxmlformats.org/officeDocument/2006/relationships/tags" Target="../tags/tag1217.xml"/><Relationship Id="rId1" Type="http://schemas.openxmlformats.org/officeDocument/2006/relationships/tags" Target="../tags/tag1073.xml"/><Relationship Id="rId6" Type="http://schemas.openxmlformats.org/officeDocument/2006/relationships/tags" Target="../tags/tag1078.xml"/><Relationship Id="rId15" Type="http://schemas.openxmlformats.org/officeDocument/2006/relationships/tags" Target="../tags/tag1087.xml"/><Relationship Id="rId23" Type="http://schemas.openxmlformats.org/officeDocument/2006/relationships/tags" Target="../tags/tag1095.xml"/><Relationship Id="rId28" Type="http://schemas.openxmlformats.org/officeDocument/2006/relationships/tags" Target="../tags/tag1100.xml"/><Relationship Id="rId36" Type="http://schemas.openxmlformats.org/officeDocument/2006/relationships/tags" Target="../tags/tag1108.xml"/><Relationship Id="rId49" Type="http://schemas.openxmlformats.org/officeDocument/2006/relationships/tags" Target="../tags/tag1121.xml"/><Relationship Id="rId57" Type="http://schemas.openxmlformats.org/officeDocument/2006/relationships/tags" Target="../tags/tag1129.xml"/><Relationship Id="rId106" Type="http://schemas.openxmlformats.org/officeDocument/2006/relationships/tags" Target="../tags/tag1178.xml"/><Relationship Id="rId114" Type="http://schemas.openxmlformats.org/officeDocument/2006/relationships/tags" Target="../tags/tag1186.xml"/><Relationship Id="rId119" Type="http://schemas.openxmlformats.org/officeDocument/2006/relationships/tags" Target="../tags/tag1191.xml"/><Relationship Id="rId127" Type="http://schemas.openxmlformats.org/officeDocument/2006/relationships/tags" Target="../tags/tag1199.xml"/><Relationship Id="rId10" Type="http://schemas.openxmlformats.org/officeDocument/2006/relationships/tags" Target="../tags/tag1082.xml"/><Relationship Id="rId31" Type="http://schemas.openxmlformats.org/officeDocument/2006/relationships/tags" Target="../tags/tag1103.xml"/><Relationship Id="rId44" Type="http://schemas.openxmlformats.org/officeDocument/2006/relationships/tags" Target="../tags/tag1116.xml"/><Relationship Id="rId52" Type="http://schemas.openxmlformats.org/officeDocument/2006/relationships/tags" Target="../tags/tag1124.xml"/><Relationship Id="rId60" Type="http://schemas.openxmlformats.org/officeDocument/2006/relationships/tags" Target="../tags/tag1132.xml"/><Relationship Id="rId65" Type="http://schemas.openxmlformats.org/officeDocument/2006/relationships/tags" Target="../tags/tag1137.xml"/><Relationship Id="rId73" Type="http://schemas.openxmlformats.org/officeDocument/2006/relationships/tags" Target="../tags/tag1145.xml"/><Relationship Id="rId78" Type="http://schemas.openxmlformats.org/officeDocument/2006/relationships/tags" Target="../tags/tag1150.xml"/><Relationship Id="rId81" Type="http://schemas.openxmlformats.org/officeDocument/2006/relationships/tags" Target="../tags/tag1153.xml"/><Relationship Id="rId86" Type="http://schemas.openxmlformats.org/officeDocument/2006/relationships/tags" Target="../tags/tag1158.xml"/><Relationship Id="rId94" Type="http://schemas.openxmlformats.org/officeDocument/2006/relationships/tags" Target="../tags/tag1166.xml"/><Relationship Id="rId99" Type="http://schemas.openxmlformats.org/officeDocument/2006/relationships/tags" Target="../tags/tag1171.xml"/><Relationship Id="rId101" Type="http://schemas.openxmlformats.org/officeDocument/2006/relationships/tags" Target="../tags/tag1173.xml"/><Relationship Id="rId122" Type="http://schemas.openxmlformats.org/officeDocument/2006/relationships/tags" Target="../tags/tag1194.xml"/><Relationship Id="rId130" Type="http://schemas.openxmlformats.org/officeDocument/2006/relationships/tags" Target="../tags/tag1202.xml"/><Relationship Id="rId135" Type="http://schemas.openxmlformats.org/officeDocument/2006/relationships/tags" Target="../tags/tag1207.xml"/><Relationship Id="rId143" Type="http://schemas.openxmlformats.org/officeDocument/2006/relationships/tags" Target="../tags/tag1215.xml"/><Relationship Id="rId148" Type="http://schemas.openxmlformats.org/officeDocument/2006/relationships/tags" Target="../tags/tag1220.xml"/><Relationship Id="rId151" Type="http://schemas.openxmlformats.org/officeDocument/2006/relationships/slideLayout" Target="../slideLayouts/slideLayout1.xml"/><Relationship Id="rId4" Type="http://schemas.openxmlformats.org/officeDocument/2006/relationships/tags" Target="../tags/tag1076.xml"/><Relationship Id="rId9" Type="http://schemas.openxmlformats.org/officeDocument/2006/relationships/tags" Target="../tags/tag1081.xml"/><Relationship Id="rId13" Type="http://schemas.openxmlformats.org/officeDocument/2006/relationships/tags" Target="../tags/tag1085.xml"/><Relationship Id="rId18" Type="http://schemas.openxmlformats.org/officeDocument/2006/relationships/tags" Target="../tags/tag1090.xml"/><Relationship Id="rId39" Type="http://schemas.openxmlformats.org/officeDocument/2006/relationships/tags" Target="../tags/tag1111.xml"/><Relationship Id="rId109" Type="http://schemas.openxmlformats.org/officeDocument/2006/relationships/tags" Target="../tags/tag1181.xml"/><Relationship Id="rId34" Type="http://schemas.openxmlformats.org/officeDocument/2006/relationships/tags" Target="../tags/tag1106.xml"/><Relationship Id="rId50" Type="http://schemas.openxmlformats.org/officeDocument/2006/relationships/tags" Target="../tags/tag1122.xml"/><Relationship Id="rId55" Type="http://schemas.openxmlformats.org/officeDocument/2006/relationships/tags" Target="../tags/tag1127.xml"/><Relationship Id="rId76" Type="http://schemas.openxmlformats.org/officeDocument/2006/relationships/tags" Target="../tags/tag1148.xml"/><Relationship Id="rId97" Type="http://schemas.openxmlformats.org/officeDocument/2006/relationships/tags" Target="../tags/tag1169.xml"/><Relationship Id="rId104" Type="http://schemas.openxmlformats.org/officeDocument/2006/relationships/tags" Target="../tags/tag1176.xml"/><Relationship Id="rId120" Type="http://schemas.openxmlformats.org/officeDocument/2006/relationships/tags" Target="../tags/tag1192.xml"/><Relationship Id="rId125" Type="http://schemas.openxmlformats.org/officeDocument/2006/relationships/tags" Target="../tags/tag1197.xml"/><Relationship Id="rId141" Type="http://schemas.openxmlformats.org/officeDocument/2006/relationships/tags" Target="../tags/tag1213.xml"/><Relationship Id="rId146" Type="http://schemas.openxmlformats.org/officeDocument/2006/relationships/tags" Target="../tags/tag1218.xml"/><Relationship Id="rId7" Type="http://schemas.openxmlformats.org/officeDocument/2006/relationships/tags" Target="../tags/tag1079.xml"/><Relationship Id="rId71" Type="http://schemas.openxmlformats.org/officeDocument/2006/relationships/tags" Target="../tags/tag1143.xml"/><Relationship Id="rId92" Type="http://schemas.openxmlformats.org/officeDocument/2006/relationships/tags" Target="../tags/tag1164.xml"/><Relationship Id="rId2" Type="http://schemas.openxmlformats.org/officeDocument/2006/relationships/tags" Target="../tags/tag1074.xml"/><Relationship Id="rId29" Type="http://schemas.openxmlformats.org/officeDocument/2006/relationships/tags" Target="../tags/tag1101.xml"/><Relationship Id="rId24" Type="http://schemas.openxmlformats.org/officeDocument/2006/relationships/tags" Target="../tags/tag1096.xml"/><Relationship Id="rId40" Type="http://schemas.openxmlformats.org/officeDocument/2006/relationships/tags" Target="../tags/tag1112.xml"/><Relationship Id="rId45" Type="http://schemas.openxmlformats.org/officeDocument/2006/relationships/tags" Target="../tags/tag1117.xml"/><Relationship Id="rId66" Type="http://schemas.openxmlformats.org/officeDocument/2006/relationships/tags" Target="../tags/tag1138.xml"/><Relationship Id="rId87" Type="http://schemas.openxmlformats.org/officeDocument/2006/relationships/tags" Target="../tags/tag1159.xml"/><Relationship Id="rId110" Type="http://schemas.openxmlformats.org/officeDocument/2006/relationships/tags" Target="../tags/tag1182.xml"/><Relationship Id="rId115" Type="http://schemas.openxmlformats.org/officeDocument/2006/relationships/tags" Target="../tags/tag1187.xml"/><Relationship Id="rId131" Type="http://schemas.openxmlformats.org/officeDocument/2006/relationships/tags" Target="../tags/tag1203.xml"/><Relationship Id="rId136" Type="http://schemas.openxmlformats.org/officeDocument/2006/relationships/tags" Target="../tags/tag1208.xml"/><Relationship Id="rId61" Type="http://schemas.openxmlformats.org/officeDocument/2006/relationships/tags" Target="../tags/tag1133.xml"/><Relationship Id="rId82" Type="http://schemas.openxmlformats.org/officeDocument/2006/relationships/tags" Target="../tags/tag1154.xml"/><Relationship Id="rId19" Type="http://schemas.openxmlformats.org/officeDocument/2006/relationships/tags" Target="../tags/tag1091.xml"/><Relationship Id="rId14" Type="http://schemas.openxmlformats.org/officeDocument/2006/relationships/tags" Target="../tags/tag1086.xml"/><Relationship Id="rId30" Type="http://schemas.openxmlformats.org/officeDocument/2006/relationships/tags" Target="../tags/tag1102.xml"/><Relationship Id="rId35" Type="http://schemas.openxmlformats.org/officeDocument/2006/relationships/tags" Target="../tags/tag1107.xml"/><Relationship Id="rId56" Type="http://schemas.openxmlformats.org/officeDocument/2006/relationships/tags" Target="../tags/tag1128.xml"/><Relationship Id="rId77" Type="http://schemas.openxmlformats.org/officeDocument/2006/relationships/tags" Target="../tags/tag1149.xml"/><Relationship Id="rId100" Type="http://schemas.openxmlformats.org/officeDocument/2006/relationships/tags" Target="../tags/tag1172.xml"/><Relationship Id="rId105" Type="http://schemas.openxmlformats.org/officeDocument/2006/relationships/tags" Target="../tags/tag1177.xml"/><Relationship Id="rId126" Type="http://schemas.openxmlformats.org/officeDocument/2006/relationships/tags" Target="../tags/tag1198.xml"/><Relationship Id="rId147" Type="http://schemas.openxmlformats.org/officeDocument/2006/relationships/tags" Target="../tags/tag1219.xml"/><Relationship Id="rId8" Type="http://schemas.openxmlformats.org/officeDocument/2006/relationships/tags" Target="../tags/tag1080.xml"/><Relationship Id="rId51" Type="http://schemas.openxmlformats.org/officeDocument/2006/relationships/tags" Target="../tags/tag1123.xml"/><Relationship Id="rId72" Type="http://schemas.openxmlformats.org/officeDocument/2006/relationships/tags" Target="../tags/tag1144.xml"/><Relationship Id="rId93" Type="http://schemas.openxmlformats.org/officeDocument/2006/relationships/tags" Target="../tags/tag1165.xml"/><Relationship Id="rId98" Type="http://schemas.openxmlformats.org/officeDocument/2006/relationships/tags" Target="../tags/tag1170.xml"/><Relationship Id="rId121" Type="http://schemas.openxmlformats.org/officeDocument/2006/relationships/tags" Target="../tags/tag1193.xml"/><Relationship Id="rId142" Type="http://schemas.openxmlformats.org/officeDocument/2006/relationships/tags" Target="../tags/tag1214.xml"/><Relationship Id="rId3" Type="http://schemas.openxmlformats.org/officeDocument/2006/relationships/tags" Target="../tags/tag107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39.xml"/><Relationship Id="rId299" Type="http://schemas.openxmlformats.org/officeDocument/2006/relationships/slideLayout" Target="../slideLayouts/slideLayout1.xml"/><Relationship Id="rId21" Type="http://schemas.openxmlformats.org/officeDocument/2006/relationships/tags" Target="../tags/tag1243.xml"/><Relationship Id="rId42" Type="http://schemas.openxmlformats.org/officeDocument/2006/relationships/tags" Target="../tags/tag1264.xml"/><Relationship Id="rId63" Type="http://schemas.openxmlformats.org/officeDocument/2006/relationships/tags" Target="../tags/tag1285.xml"/><Relationship Id="rId84" Type="http://schemas.openxmlformats.org/officeDocument/2006/relationships/tags" Target="../tags/tag1306.xml"/><Relationship Id="rId138" Type="http://schemas.openxmlformats.org/officeDocument/2006/relationships/tags" Target="../tags/tag1360.xml"/><Relationship Id="rId159" Type="http://schemas.openxmlformats.org/officeDocument/2006/relationships/tags" Target="../tags/tag1381.xml"/><Relationship Id="rId170" Type="http://schemas.openxmlformats.org/officeDocument/2006/relationships/tags" Target="../tags/tag1392.xml"/><Relationship Id="rId191" Type="http://schemas.openxmlformats.org/officeDocument/2006/relationships/tags" Target="../tags/tag1413.xml"/><Relationship Id="rId205" Type="http://schemas.openxmlformats.org/officeDocument/2006/relationships/tags" Target="../tags/tag1427.xml"/><Relationship Id="rId226" Type="http://schemas.openxmlformats.org/officeDocument/2006/relationships/tags" Target="../tags/tag1448.xml"/><Relationship Id="rId247" Type="http://schemas.openxmlformats.org/officeDocument/2006/relationships/tags" Target="../tags/tag1469.xml"/><Relationship Id="rId107" Type="http://schemas.openxmlformats.org/officeDocument/2006/relationships/tags" Target="../tags/tag1329.xml"/><Relationship Id="rId268" Type="http://schemas.openxmlformats.org/officeDocument/2006/relationships/tags" Target="../tags/tag1490.xml"/><Relationship Id="rId289" Type="http://schemas.openxmlformats.org/officeDocument/2006/relationships/tags" Target="../tags/tag1511.xml"/><Relationship Id="rId11" Type="http://schemas.openxmlformats.org/officeDocument/2006/relationships/tags" Target="../tags/tag1233.xml"/><Relationship Id="rId32" Type="http://schemas.openxmlformats.org/officeDocument/2006/relationships/tags" Target="../tags/tag1254.xml"/><Relationship Id="rId53" Type="http://schemas.openxmlformats.org/officeDocument/2006/relationships/tags" Target="../tags/tag1275.xml"/><Relationship Id="rId74" Type="http://schemas.openxmlformats.org/officeDocument/2006/relationships/tags" Target="../tags/tag1296.xml"/><Relationship Id="rId128" Type="http://schemas.openxmlformats.org/officeDocument/2006/relationships/tags" Target="../tags/tag1350.xml"/><Relationship Id="rId149" Type="http://schemas.openxmlformats.org/officeDocument/2006/relationships/tags" Target="../tags/tag1371.xml"/><Relationship Id="rId5" Type="http://schemas.openxmlformats.org/officeDocument/2006/relationships/tags" Target="../tags/tag1227.xml"/><Relationship Id="rId95" Type="http://schemas.openxmlformats.org/officeDocument/2006/relationships/tags" Target="../tags/tag1317.xml"/><Relationship Id="rId160" Type="http://schemas.openxmlformats.org/officeDocument/2006/relationships/tags" Target="../tags/tag1382.xml"/><Relationship Id="rId181" Type="http://schemas.openxmlformats.org/officeDocument/2006/relationships/tags" Target="../tags/tag1403.xml"/><Relationship Id="rId216" Type="http://schemas.openxmlformats.org/officeDocument/2006/relationships/tags" Target="../tags/tag1438.xml"/><Relationship Id="rId237" Type="http://schemas.openxmlformats.org/officeDocument/2006/relationships/tags" Target="../tags/tag1459.xml"/><Relationship Id="rId258" Type="http://schemas.openxmlformats.org/officeDocument/2006/relationships/tags" Target="../tags/tag1480.xml"/><Relationship Id="rId279" Type="http://schemas.openxmlformats.org/officeDocument/2006/relationships/tags" Target="../tags/tag1501.xml"/><Relationship Id="rId22" Type="http://schemas.openxmlformats.org/officeDocument/2006/relationships/tags" Target="../tags/tag1244.xml"/><Relationship Id="rId43" Type="http://schemas.openxmlformats.org/officeDocument/2006/relationships/tags" Target="../tags/tag1265.xml"/><Relationship Id="rId64" Type="http://schemas.openxmlformats.org/officeDocument/2006/relationships/tags" Target="../tags/tag1286.xml"/><Relationship Id="rId118" Type="http://schemas.openxmlformats.org/officeDocument/2006/relationships/tags" Target="../tags/tag1340.xml"/><Relationship Id="rId139" Type="http://schemas.openxmlformats.org/officeDocument/2006/relationships/tags" Target="../tags/tag1361.xml"/><Relationship Id="rId290" Type="http://schemas.openxmlformats.org/officeDocument/2006/relationships/tags" Target="../tags/tag1512.xml"/><Relationship Id="rId85" Type="http://schemas.openxmlformats.org/officeDocument/2006/relationships/tags" Target="../tags/tag1307.xml"/><Relationship Id="rId150" Type="http://schemas.openxmlformats.org/officeDocument/2006/relationships/tags" Target="../tags/tag1372.xml"/><Relationship Id="rId171" Type="http://schemas.openxmlformats.org/officeDocument/2006/relationships/tags" Target="../tags/tag1393.xml"/><Relationship Id="rId192" Type="http://schemas.openxmlformats.org/officeDocument/2006/relationships/tags" Target="../tags/tag1414.xml"/><Relationship Id="rId206" Type="http://schemas.openxmlformats.org/officeDocument/2006/relationships/tags" Target="../tags/tag1428.xml"/><Relationship Id="rId227" Type="http://schemas.openxmlformats.org/officeDocument/2006/relationships/tags" Target="../tags/tag1449.xml"/><Relationship Id="rId248" Type="http://schemas.openxmlformats.org/officeDocument/2006/relationships/tags" Target="../tags/tag1470.xml"/><Relationship Id="rId269" Type="http://schemas.openxmlformats.org/officeDocument/2006/relationships/tags" Target="../tags/tag1491.xml"/><Relationship Id="rId12" Type="http://schemas.openxmlformats.org/officeDocument/2006/relationships/tags" Target="../tags/tag1234.xml"/><Relationship Id="rId33" Type="http://schemas.openxmlformats.org/officeDocument/2006/relationships/tags" Target="../tags/tag1255.xml"/><Relationship Id="rId108" Type="http://schemas.openxmlformats.org/officeDocument/2006/relationships/tags" Target="../tags/tag1330.xml"/><Relationship Id="rId129" Type="http://schemas.openxmlformats.org/officeDocument/2006/relationships/tags" Target="../tags/tag1351.xml"/><Relationship Id="rId280" Type="http://schemas.openxmlformats.org/officeDocument/2006/relationships/tags" Target="../tags/tag1502.xml"/><Relationship Id="rId54" Type="http://schemas.openxmlformats.org/officeDocument/2006/relationships/tags" Target="../tags/tag1276.xml"/><Relationship Id="rId75" Type="http://schemas.openxmlformats.org/officeDocument/2006/relationships/tags" Target="../tags/tag1297.xml"/><Relationship Id="rId96" Type="http://schemas.openxmlformats.org/officeDocument/2006/relationships/tags" Target="../tags/tag1318.xml"/><Relationship Id="rId140" Type="http://schemas.openxmlformats.org/officeDocument/2006/relationships/tags" Target="../tags/tag1362.xml"/><Relationship Id="rId161" Type="http://schemas.openxmlformats.org/officeDocument/2006/relationships/tags" Target="../tags/tag1383.xml"/><Relationship Id="rId182" Type="http://schemas.openxmlformats.org/officeDocument/2006/relationships/tags" Target="../tags/tag1404.xml"/><Relationship Id="rId217" Type="http://schemas.openxmlformats.org/officeDocument/2006/relationships/tags" Target="../tags/tag1439.xml"/><Relationship Id="rId6" Type="http://schemas.openxmlformats.org/officeDocument/2006/relationships/tags" Target="../tags/tag1228.xml"/><Relationship Id="rId238" Type="http://schemas.openxmlformats.org/officeDocument/2006/relationships/tags" Target="../tags/tag1460.xml"/><Relationship Id="rId259" Type="http://schemas.openxmlformats.org/officeDocument/2006/relationships/tags" Target="../tags/tag1481.xml"/><Relationship Id="rId23" Type="http://schemas.openxmlformats.org/officeDocument/2006/relationships/tags" Target="../tags/tag1245.xml"/><Relationship Id="rId119" Type="http://schemas.openxmlformats.org/officeDocument/2006/relationships/tags" Target="../tags/tag1341.xml"/><Relationship Id="rId270" Type="http://schemas.openxmlformats.org/officeDocument/2006/relationships/tags" Target="../tags/tag1492.xml"/><Relationship Id="rId291" Type="http://schemas.openxmlformats.org/officeDocument/2006/relationships/tags" Target="../tags/tag1513.xml"/><Relationship Id="rId44" Type="http://schemas.openxmlformats.org/officeDocument/2006/relationships/tags" Target="../tags/tag1266.xml"/><Relationship Id="rId65" Type="http://schemas.openxmlformats.org/officeDocument/2006/relationships/tags" Target="../tags/tag1287.xml"/><Relationship Id="rId86" Type="http://schemas.openxmlformats.org/officeDocument/2006/relationships/tags" Target="../tags/tag1308.xml"/><Relationship Id="rId130" Type="http://schemas.openxmlformats.org/officeDocument/2006/relationships/tags" Target="../tags/tag1352.xml"/><Relationship Id="rId151" Type="http://schemas.openxmlformats.org/officeDocument/2006/relationships/tags" Target="../tags/tag1373.xml"/><Relationship Id="rId172" Type="http://schemas.openxmlformats.org/officeDocument/2006/relationships/tags" Target="../tags/tag1394.xml"/><Relationship Id="rId193" Type="http://schemas.openxmlformats.org/officeDocument/2006/relationships/tags" Target="../tags/tag1415.xml"/><Relationship Id="rId207" Type="http://schemas.openxmlformats.org/officeDocument/2006/relationships/tags" Target="../tags/tag1429.xml"/><Relationship Id="rId228" Type="http://schemas.openxmlformats.org/officeDocument/2006/relationships/tags" Target="../tags/tag1450.xml"/><Relationship Id="rId249" Type="http://schemas.openxmlformats.org/officeDocument/2006/relationships/tags" Target="../tags/tag1471.xml"/><Relationship Id="rId13" Type="http://schemas.openxmlformats.org/officeDocument/2006/relationships/tags" Target="../tags/tag1235.xml"/><Relationship Id="rId109" Type="http://schemas.openxmlformats.org/officeDocument/2006/relationships/tags" Target="../tags/tag1331.xml"/><Relationship Id="rId260" Type="http://schemas.openxmlformats.org/officeDocument/2006/relationships/tags" Target="../tags/tag1482.xml"/><Relationship Id="rId281" Type="http://schemas.openxmlformats.org/officeDocument/2006/relationships/tags" Target="../tags/tag1503.xml"/><Relationship Id="rId34" Type="http://schemas.openxmlformats.org/officeDocument/2006/relationships/tags" Target="../tags/tag1256.xml"/><Relationship Id="rId55" Type="http://schemas.openxmlformats.org/officeDocument/2006/relationships/tags" Target="../tags/tag1277.xml"/><Relationship Id="rId76" Type="http://schemas.openxmlformats.org/officeDocument/2006/relationships/tags" Target="../tags/tag1298.xml"/><Relationship Id="rId97" Type="http://schemas.openxmlformats.org/officeDocument/2006/relationships/tags" Target="../tags/tag1319.xml"/><Relationship Id="rId120" Type="http://schemas.openxmlformats.org/officeDocument/2006/relationships/tags" Target="../tags/tag1342.xml"/><Relationship Id="rId141" Type="http://schemas.openxmlformats.org/officeDocument/2006/relationships/tags" Target="../tags/tag1363.xml"/><Relationship Id="rId7" Type="http://schemas.openxmlformats.org/officeDocument/2006/relationships/tags" Target="../tags/tag1229.xml"/><Relationship Id="rId71" Type="http://schemas.openxmlformats.org/officeDocument/2006/relationships/tags" Target="../tags/tag1293.xml"/><Relationship Id="rId92" Type="http://schemas.openxmlformats.org/officeDocument/2006/relationships/tags" Target="../tags/tag1314.xml"/><Relationship Id="rId162" Type="http://schemas.openxmlformats.org/officeDocument/2006/relationships/tags" Target="../tags/tag1384.xml"/><Relationship Id="rId183" Type="http://schemas.openxmlformats.org/officeDocument/2006/relationships/tags" Target="../tags/tag1405.xml"/><Relationship Id="rId213" Type="http://schemas.openxmlformats.org/officeDocument/2006/relationships/tags" Target="../tags/tag1435.xml"/><Relationship Id="rId218" Type="http://schemas.openxmlformats.org/officeDocument/2006/relationships/tags" Target="../tags/tag1440.xml"/><Relationship Id="rId234" Type="http://schemas.openxmlformats.org/officeDocument/2006/relationships/tags" Target="../tags/tag1456.xml"/><Relationship Id="rId239" Type="http://schemas.openxmlformats.org/officeDocument/2006/relationships/tags" Target="../tags/tag1461.xml"/><Relationship Id="rId2" Type="http://schemas.openxmlformats.org/officeDocument/2006/relationships/tags" Target="../tags/tag1224.xml"/><Relationship Id="rId29" Type="http://schemas.openxmlformats.org/officeDocument/2006/relationships/tags" Target="../tags/tag1251.xml"/><Relationship Id="rId250" Type="http://schemas.openxmlformats.org/officeDocument/2006/relationships/tags" Target="../tags/tag1472.xml"/><Relationship Id="rId255" Type="http://schemas.openxmlformats.org/officeDocument/2006/relationships/tags" Target="../tags/tag1477.xml"/><Relationship Id="rId271" Type="http://schemas.openxmlformats.org/officeDocument/2006/relationships/tags" Target="../tags/tag1493.xml"/><Relationship Id="rId276" Type="http://schemas.openxmlformats.org/officeDocument/2006/relationships/tags" Target="../tags/tag1498.xml"/><Relationship Id="rId292" Type="http://schemas.openxmlformats.org/officeDocument/2006/relationships/tags" Target="../tags/tag1514.xml"/><Relationship Id="rId297" Type="http://schemas.openxmlformats.org/officeDocument/2006/relationships/tags" Target="../tags/tag1519.xml"/><Relationship Id="rId24" Type="http://schemas.openxmlformats.org/officeDocument/2006/relationships/tags" Target="../tags/tag1246.xml"/><Relationship Id="rId40" Type="http://schemas.openxmlformats.org/officeDocument/2006/relationships/tags" Target="../tags/tag1262.xml"/><Relationship Id="rId45" Type="http://schemas.openxmlformats.org/officeDocument/2006/relationships/tags" Target="../tags/tag1267.xml"/><Relationship Id="rId66" Type="http://schemas.openxmlformats.org/officeDocument/2006/relationships/tags" Target="../tags/tag1288.xml"/><Relationship Id="rId87" Type="http://schemas.openxmlformats.org/officeDocument/2006/relationships/tags" Target="../tags/tag1309.xml"/><Relationship Id="rId110" Type="http://schemas.openxmlformats.org/officeDocument/2006/relationships/tags" Target="../tags/tag1332.xml"/><Relationship Id="rId115" Type="http://schemas.openxmlformats.org/officeDocument/2006/relationships/tags" Target="../tags/tag1337.xml"/><Relationship Id="rId131" Type="http://schemas.openxmlformats.org/officeDocument/2006/relationships/tags" Target="../tags/tag1353.xml"/><Relationship Id="rId136" Type="http://schemas.openxmlformats.org/officeDocument/2006/relationships/tags" Target="../tags/tag1358.xml"/><Relationship Id="rId157" Type="http://schemas.openxmlformats.org/officeDocument/2006/relationships/tags" Target="../tags/tag1379.xml"/><Relationship Id="rId178" Type="http://schemas.openxmlformats.org/officeDocument/2006/relationships/tags" Target="../tags/tag1400.xml"/><Relationship Id="rId61" Type="http://schemas.openxmlformats.org/officeDocument/2006/relationships/tags" Target="../tags/tag1283.xml"/><Relationship Id="rId82" Type="http://schemas.openxmlformats.org/officeDocument/2006/relationships/tags" Target="../tags/tag1304.xml"/><Relationship Id="rId152" Type="http://schemas.openxmlformats.org/officeDocument/2006/relationships/tags" Target="../tags/tag1374.xml"/><Relationship Id="rId173" Type="http://schemas.openxmlformats.org/officeDocument/2006/relationships/tags" Target="../tags/tag1395.xml"/><Relationship Id="rId194" Type="http://schemas.openxmlformats.org/officeDocument/2006/relationships/tags" Target="../tags/tag1416.xml"/><Relationship Id="rId199" Type="http://schemas.openxmlformats.org/officeDocument/2006/relationships/tags" Target="../tags/tag1421.xml"/><Relationship Id="rId203" Type="http://schemas.openxmlformats.org/officeDocument/2006/relationships/tags" Target="../tags/tag1425.xml"/><Relationship Id="rId208" Type="http://schemas.openxmlformats.org/officeDocument/2006/relationships/tags" Target="../tags/tag1430.xml"/><Relationship Id="rId229" Type="http://schemas.openxmlformats.org/officeDocument/2006/relationships/tags" Target="../tags/tag1451.xml"/><Relationship Id="rId19" Type="http://schemas.openxmlformats.org/officeDocument/2006/relationships/tags" Target="../tags/tag1241.xml"/><Relationship Id="rId224" Type="http://schemas.openxmlformats.org/officeDocument/2006/relationships/tags" Target="../tags/tag1446.xml"/><Relationship Id="rId240" Type="http://schemas.openxmlformats.org/officeDocument/2006/relationships/tags" Target="../tags/tag1462.xml"/><Relationship Id="rId245" Type="http://schemas.openxmlformats.org/officeDocument/2006/relationships/tags" Target="../tags/tag1467.xml"/><Relationship Id="rId261" Type="http://schemas.openxmlformats.org/officeDocument/2006/relationships/tags" Target="../tags/tag1483.xml"/><Relationship Id="rId266" Type="http://schemas.openxmlformats.org/officeDocument/2006/relationships/tags" Target="../tags/tag1488.xml"/><Relationship Id="rId287" Type="http://schemas.openxmlformats.org/officeDocument/2006/relationships/tags" Target="../tags/tag1509.xml"/><Relationship Id="rId14" Type="http://schemas.openxmlformats.org/officeDocument/2006/relationships/tags" Target="../tags/tag1236.xml"/><Relationship Id="rId30" Type="http://schemas.openxmlformats.org/officeDocument/2006/relationships/tags" Target="../tags/tag1252.xml"/><Relationship Id="rId35" Type="http://schemas.openxmlformats.org/officeDocument/2006/relationships/tags" Target="../tags/tag1257.xml"/><Relationship Id="rId56" Type="http://schemas.openxmlformats.org/officeDocument/2006/relationships/tags" Target="../tags/tag1278.xml"/><Relationship Id="rId77" Type="http://schemas.openxmlformats.org/officeDocument/2006/relationships/tags" Target="../tags/tag1299.xml"/><Relationship Id="rId100" Type="http://schemas.openxmlformats.org/officeDocument/2006/relationships/tags" Target="../tags/tag1322.xml"/><Relationship Id="rId105" Type="http://schemas.openxmlformats.org/officeDocument/2006/relationships/tags" Target="../tags/tag1327.xml"/><Relationship Id="rId126" Type="http://schemas.openxmlformats.org/officeDocument/2006/relationships/tags" Target="../tags/tag1348.xml"/><Relationship Id="rId147" Type="http://schemas.openxmlformats.org/officeDocument/2006/relationships/tags" Target="../tags/tag1369.xml"/><Relationship Id="rId168" Type="http://schemas.openxmlformats.org/officeDocument/2006/relationships/tags" Target="../tags/tag1390.xml"/><Relationship Id="rId282" Type="http://schemas.openxmlformats.org/officeDocument/2006/relationships/tags" Target="../tags/tag1504.xml"/><Relationship Id="rId8" Type="http://schemas.openxmlformats.org/officeDocument/2006/relationships/tags" Target="../tags/tag1230.xml"/><Relationship Id="rId51" Type="http://schemas.openxmlformats.org/officeDocument/2006/relationships/tags" Target="../tags/tag1273.xml"/><Relationship Id="rId72" Type="http://schemas.openxmlformats.org/officeDocument/2006/relationships/tags" Target="../tags/tag1294.xml"/><Relationship Id="rId93" Type="http://schemas.openxmlformats.org/officeDocument/2006/relationships/tags" Target="../tags/tag1315.xml"/><Relationship Id="rId98" Type="http://schemas.openxmlformats.org/officeDocument/2006/relationships/tags" Target="../tags/tag1320.xml"/><Relationship Id="rId121" Type="http://schemas.openxmlformats.org/officeDocument/2006/relationships/tags" Target="../tags/tag1343.xml"/><Relationship Id="rId142" Type="http://schemas.openxmlformats.org/officeDocument/2006/relationships/tags" Target="../tags/tag1364.xml"/><Relationship Id="rId163" Type="http://schemas.openxmlformats.org/officeDocument/2006/relationships/tags" Target="../tags/tag1385.xml"/><Relationship Id="rId184" Type="http://schemas.openxmlformats.org/officeDocument/2006/relationships/tags" Target="../tags/tag1406.xml"/><Relationship Id="rId189" Type="http://schemas.openxmlformats.org/officeDocument/2006/relationships/tags" Target="../tags/tag1411.xml"/><Relationship Id="rId219" Type="http://schemas.openxmlformats.org/officeDocument/2006/relationships/tags" Target="../tags/tag1441.xml"/><Relationship Id="rId3" Type="http://schemas.openxmlformats.org/officeDocument/2006/relationships/tags" Target="../tags/tag1225.xml"/><Relationship Id="rId214" Type="http://schemas.openxmlformats.org/officeDocument/2006/relationships/tags" Target="../tags/tag1436.xml"/><Relationship Id="rId230" Type="http://schemas.openxmlformats.org/officeDocument/2006/relationships/tags" Target="../tags/tag1452.xml"/><Relationship Id="rId235" Type="http://schemas.openxmlformats.org/officeDocument/2006/relationships/tags" Target="../tags/tag1457.xml"/><Relationship Id="rId251" Type="http://schemas.openxmlformats.org/officeDocument/2006/relationships/tags" Target="../tags/tag1473.xml"/><Relationship Id="rId256" Type="http://schemas.openxmlformats.org/officeDocument/2006/relationships/tags" Target="../tags/tag1478.xml"/><Relationship Id="rId277" Type="http://schemas.openxmlformats.org/officeDocument/2006/relationships/tags" Target="../tags/tag1499.xml"/><Relationship Id="rId298" Type="http://schemas.openxmlformats.org/officeDocument/2006/relationships/tags" Target="../tags/tag1520.xml"/><Relationship Id="rId25" Type="http://schemas.openxmlformats.org/officeDocument/2006/relationships/tags" Target="../tags/tag1247.xml"/><Relationship Id="rId46" Type="http://schemas.openxmlformats.org/officeDocument/2006/relationships/tags" Target="../tags/tag1268.xml"/><Relationship Id="rId67" Type="http://schemas.openxmlformats.org/officeDocument/2006/relationships/tags" Target="../tags/tag1289.xml"/><Relationship Id="rId116" Type="http://schemas.openxmlformats.org/officeDocument/2006/relationships/tags" Target="../tags/tag1338.xml"/><Relationship Id="rId137" Type="http://schemas.openxmlformats.org/officeDocument/2006/relationships/tags" Target="../tags/tag1359.xml"/><Relationship Id="rId158" Type="http://schemas.openxmlformats.org/officeDocument/2006/relationships/tags" Target="../tags/tag1380.xml"/><Relationship Id="rId272" Type="http://schemas.openxmlformats.org/officeDocument/2006/relationships/tags" Target="../tags/tag1494.xml"/><Relationship Id="rId293" Type="http://schemas.openxmlformats.org/officeDocument/2006/relationships/tags" Target="../tags/tag1515.xml"/><Relationship Id="rId20" Type="http://schemas.openxmlformats.org/officeDocument/2006/relationships/tags" Target="../tags/tag1242.xml"/><Relationship Id="rId41" Type="http://schemas.openxmlformats.org/officeDocument/2006/relationships/tags" Target="../tags/tag1263.xml"/><Relationship Id="rId62" Type="http://schemas.openxmlformats.org/officeDocument/2006/relationships/tags" Target="../tags/tag1284.xml"/><Relationship Id="rId83" Type="http://schemas.openxmlformats.org/officeDocument/2006/relationships/tags" Target="../tags/tag1305.xml"/><Relationship Id="rId88" Type="http://schemas.openxmlformats.org/officeDocument/2006/relationships/tags" Target="../tags/tag1310.xml"/><Relationship Id="rId111" Type="http://schemas.openxmlformats.org/officeDocument/2006/relationships/tags" Target="../tags/tag1333.xml"/><Relationship Id="rId132" Type="http://schemas.openxmlformats.org/officeDocument/2006/relationships/tags" Target="../tags/tag1354.xml"/><Relationship Id="rId153" Type="http://schemas.openxmlformats.org/officeDocument/2006/relationships/tags" Target="../tags/tag1375.xml"/><Relationship Id="rId174" Type="http://schemas.openxmlformats.org/officeDocument/2006/relationships/tags" Target="../tags/tag1396.xml"/><Relationship Id="rId179" Type="http://schemas.openxmlformats.org/officeDocument/2006/relationships/tags" Target="../tags/tag1401.xml"/><Relationship Id="rId195" Type="http://schemas.openxmlformats.org/officeDocument/2006/relationships/tags" Target="../tags/tag1417.xml"/><Relationship Id="rId209" Type="http://schemas.openxmlformats.org/officeDocument/2006/relationships/tags" Target="../tags/tag1431.xml"/><Relationship Id="rId190" Type="http://schemas.openxmlformats.org/officeDocument/2006/relationships/tags" Target="../tags/tag1412.xml"/><Relationship Id="rId204" Type="http://schemas.openxmlformats.org/officeDocument/2006/relationships/tags" Target="../tags/tag1426.xml"/><Relationship Id="rId220" Type="http://schemas.openxmlformats.org/officeDocument/2006/relationships/tags" Target="../tags/tag1442.xml"/><Relationship Id="rId225" Type="http://schemas.openxmlformats.org/officeDocument/2006/relationships/tags" Target="../tags/tag1447.xml"/><Relationship Id="rId241" Type="http://schemas.openxmlformats.org/officeDocument/2006/relationships/tags" Target="../tags/tag1463.xml"/><Relationship Id="rId246" Type="http://schemas.openxmlformats.org/officeDocument/2006/relationships/tags" Target="../tags/tag1468.xml"/><Relationship Id="rId267" Type="http://schemas.openxmlformats.org/officeDocument/2006/relationships/tags" Target="../tags/tag1489.xml"/><Relationship Id="rId288" Type="http://schemas.openxmlformats.org/officeDocument/2006/relationships/tags" Target="../tags/tag1510.xml"/><Relationship Id="rId15" Type="http://schemas.openxmlformats.org/officeDocument/2006/relationships/tags" Target="../tags/tag1237.xml"/><Relationship Id="rId36" Type="http://schemas.openxmlformats.org/officeDocument/2006/relationships/tags" Target="../tags/tag1258.xml"/><Relationship Id="rId57" Type="http://schemas.openxmlformats.org/officeDocument/2006/relationships/tags" Target="../tags/tag1279.xml"/><Relationship Id="rId106" Type="http://schemas.openxmlformats.org/officeDocument/2006/relationships/tags" Target="../tags/tag1328.xml"/><Relationship Id="rId127" Type="http://schemas.openxmlformats.org/officeDocument/2006/relationships/tags" Target="../tags/tag1349.xml"/><Relationship Id="rId262" Type="http://schemas.openxmlformats.org/officeDocument/2006/relationships/tags" Target="../tags/tag1484.xml"/><Relationship Id="rId283" Type="http://schemas.openxmlformats.org/officeDocument/2006/relationships/tags" Target="../tags/tag1505.xml"/><Relationship Id="rId10" Type="http://schemas.openxmlformats.org/officeDocument/2006/relationships/tags" Target="../tags/tag1232.xml"/><Relationship Id="rId31" Type="http://schemas.openxmlformats.org/officeDocument/2006/relationships/tags" Target="../tags/tag1253.xml"/><Relationship Id="rId52" Type="http://schemas.openxmlformats.org/officeDocument/2006/relationships/tags" Target="../tags/tag1274.xml"/><Relationship Id="rId73" Type="http://schemas.openxmlformats.org/officeDocument/2006/relationships/tags" Target="../tags/tag1295.xml"/><Relationship Id="rId78" Type="http://schemas.openxmlformats.org/officeDocument/2006/relationships/tags" Target="../tags/tag1300.xml"/><Relationship Id="rId94" Type="http://schemas.openxmlformats.org/officeDocument/2006/relationships/tags" Target="../tags/tag1316.xml"/><Relationship Id="rId99" Type="http://schemas.openxmlformats.org/officeDocument/2006/relationships/tags" Target="../tags/tag1321.xml"/><Relationship Id="rId101" Type="http://schemas.openxmlformats.org/officeDocument/2006/relationships/tags" Target="../tags/tag1323.xml"/><Relationship Id="rId122" Type="http://schemas.openxmlformats.org/officeDocument/2006/relationships/tags" Target="../tags/tag1344.xml"/><Relationship Id="rId143" Type="http://schemas.openxmlformats.org/officeDocument/2006/relationships/tags" Target="../tags/tag1365.xml"/><Relationship Id="rId148" Type="http://schemas.openxmlformats.org/officeDocument/2006/relationships/tags" Target="../tags/tag1370.xml"/><Relationship Id="rId164" Type="http://schemas.openxmlformats.org/officeDocument/2006/relationships/tags" Target="../tags/tag1386.xml"/><Relationship Id="rId169" Type="http://schemas.openxmlformats.org/officeDocument/2006/relationships/tags" Target="../tags/tag1391.xml"/><Relationship Id="rId185" Type="http://schemas.openxmlformats.org/officeDocument/2006/relationships/tags" Target="../tags/tag1407.xml"/><Relationship Id="rId4" Type="http://schemas.openxmlformats.org/officeDocument/2006/relationships/tags" Target="../tags/tag1226.xml"/><Relationship Id="rId9" Type="http://schemas.openxmlformats.org/officeDocument/2006/relationships/tags" Target="../tags/tag1231.xml"/><Relationship Id="rId180" Type="http://schemas.openxmlformats.org/officeDocument/2006/relationships/tags" Target="../tags/tag1402.xml"/><Relationship Id="rId210" Type="http://schemas.openxmlformats.org/officeDocument/2006/relationships/tags" Target="../tags/tag1432.xml"/><Relationship Id="rId215" Type="http://schemas.openxmlformats.org/officeDocument/2006/relationships/tags" Target="../tags/tag1437.xml"/><Relationship Id="rId236" Type="http://schemas.openxmlformats.org/officeDocument/2006/relationships/tags" Target="../tags/tag1458.xml"/><Relationship Id="rId257" Type="http://schemas.openxmlformats.org/officeDocument/2006/relationships/tags" Target="../tags/tag1479.xml"/><Relationship Id="rId278" Type="http://schemas.openxmlformats.org/officeDocument/2006/relationships/tags" Target="../tags/tag1500.xml"/><Relationship Id="rId26" Type="http://schemas.openxmlformats.org/officeDocument/2006/relationships/tags" Target="../tags/tag1248.xml"/><Relationship Id="rId231" Type="http://schemas.openxmlformats.org/officeDocument/2006/relationships/tags" Target="../tags/tag1453.xml"/><Relationship Id="rId252" Type="http://schemas.openxmlformats.org/officeDocument/2006/relationships/tags" Target="../tags/tag1474.xml"/><Relationship Id="rId273" Type="http://schemas.openxmlformats.org/officeDocument/2006/relationships/tags" Target="../tags/tag1495.xml"/><Relationship Id="rId294" Type="http://schemas.openxmlformats.org/officeDocument/2006/relationships/tags" Target="../tags/tag1516.xml"/><Relationship Id="rId47" Type="http://schemas.openxmlformats.org/officeDocument/2006/relationships/tags" Target="../tags/tag1269.xml"/><Relationship Id="rId68" Type="http://schemas.openxmlformats.org/officeDocument/2006/relationships/tags" Target="../tags/tag1290.xml"/><Relationship Id="rId89" Type="http://schemas.openxmlformats.org/officeDocument/2006/relationships/tags" Target="../tags/tag1311.xml"/><Relationship Id="rId112" Type="http://schemas.openxmlformats.org/officeDocument/2006/relationships/tags" Target="../tags/tag1334.xml"/><Relationship Id="rId133" Type="http://schemas.openxmlformats.org/officeDocument/2006/relationships/tags" Target="../tags/tag1355.xml"/><Relationship Id="rId154" Type="http://schemas.openxmlformats.org/officeDocument/2006/relationships/tags" Target="../tags/tag1376.xml"/><Relationship Id="rId175" Type="http://schemas.openxmlformats.org/officeDocument/2006/relationships/tags" Target="../tags/tag1397.xml"/><Relationship Id="rId196" Type="http://schemas.openxmlformats.org/officeDocument/2006/relationships/tags" Target="../tags/tag1418.xml"/><Relationship Id="rId200" Type="http://schemas.openxmlformats.org/officeDocument/2006/relationships/tags" Target="../tags/tag1422.xml"/><Relationship Id="rId16" Type="http://schemas.openxmlformats.org/officeDocument/2006/relationships/tags" Target="../tags/tag1238.xml"/><Relationship Id="rId221" Type="http://schemas.openxmlformats.org/officeDocument/2006/relationships/tags" Target="../tags/tag1443.xml"/><Relationship Id="rId242" Type="http://schemas.openxmlformats.org/officeDocument/2006/relationships/tags" Target="../tags/tag1464.xml"/><Relationship Id="rId263" Type="http://schemas.openxmlformats.org/officeDocument/2006/relationships/tags" Target="../tags/tag1485.xml"/><Relationship Id="rId284" Type="http://schemas.openxmlformats.org/officeDocument/2006/relationships/tags" Target="../tags/tag1506.xml"/><Relationship Id="rId37" Type="http://schemas.openxmlformats.org/officeDocument/2006/relationships/tags" Target="../tags/tag1259.xml"/><Relationship Id="rId58" Type="http://schemas.openxmlformats.org/officeDocument/2006/relationships/tags" Target="../tags/tag1280.xml"/><Relationship Id="rId79" Type="http://schemas.openxmlformats.org/officeDocument/2006/relationships/tags" Target="../tags/tag1301.xml"/><Relationship Id="rId102" Type="http://schemas.openxmlformats.org/officeDocument/2006/relationships/tags" Target="../tags/tag1324.xml"/><Relationship Id="rId123" Type="http://schemas.openxmlformats.org/officeDocument/2006/relationships/tags" Target="../tags/tag1345.xml"/><Relationship Id="rId144" Type="http://schemas.openxmlformats.org/officeDocument/2006/relationships/tags" Target="../tags/tag1366.xml"/><Relationship Id="rId90" Type="http://schemas.openxmlformats.org/officeDocument/2006/relationships/tags" Target="../tags/tag1312.xml"/><Relationship Id="rId165" Type="http://schemas.openxmlformats.org/officeDocument/2006/relationships/tags" Target="../tags/tag1387.xml"/><Relationship Id="rId186" Type="http://schemas.openxmlformats.org/officeDocument/2006/relationships/tags" Target="../tags/tag1408.xml"/><Relationship Id="rId211" Type="http://schemas.openxmlformats.org/officeDocument/2006/relationships/tags" Target="../tags/tag1433.xml"/><Relationship Id="rId232" Type="http://schemas.openxmlformats.org/officeDocument/2006/relationships/tags" Target="../tags/tag1454.xml"/><Relationship Id="rId253" Type="http://schemas.openxmlformats.org/officeDocument/2006/relationships/tags" Target="../tags/tag1475.xml"/><Relationship Id="rId274" Type="http://schemas.openxmlformats.org/officeDocument/2006/relationships/tags" Target="../tags/tag1496.xml"/><Relationship Id="rId295" Type="http://schemas.openxmlformats.org/officeDocument/2006/relationships/tags" Target="../tags/tag1517.xml"/><Relationship Id="rId27" Type="http://schemas.openxmlformats.org/officeDocument/2006/relationships/tags" Target="../tags/tag1249.xml"/><Relationship Id="rId48" Type="http://schemas.openxmlformats.org/officeDocument/2006/relationships/tags" Target="../tags/tag1270.xml"/><Relationship Id="rId69" Type="http://schemas.openxmlformats.org/officeDocument/2006/relationships/tags" Target="../tags/tag1291.xml"/><Relationship Id="rId113" Type="http://schemas.openxmlformats.org/officeDocument/2006/relationships/tags" Target="../tags/tag1335.xml"/><Relationship Id="rId134" Type="http://schemas.openxmlformats.org/officeDocument/2006/relationships/tags" Target="../tags/tag1356.xml"/><Relationship Id="rId80" Type="http://schemas.openxmlformats.org/officeDocument/2006/relationships/tags" Target="../tags/tag1302.xml"/><Relationship Id="rId155" Type="http://schemas.openxmlformats.org/officeDocument/2006/relationships/tags" Target="../tags/tag1377.xml"/><Relationship Id="rId176" Type="http://schemas.openxmlformats.org/officeDocument/2006/relationships/tags" Target="../tags/tag1398.xml"/><Relationship Id="rId197" Type="http://schemas.openxmlformats.org/officeDocument/2006/relationships/tags" Target="../tags/tag1419.xml"/><Relationship Id="rId201" Type="http://schemas.openxmlformats.org/officeDocument/2006/relationships/tags" Target="../tags/tag1423.xml"/><Relationship Id="rId222" Type="http://schemas.openxmlformats.org/officeDocument/2006/relationships/tags" Target="../tags/tag1444.xml"/><Relationship Id="rId243" Type="http://schemas.openxmlformats.org/officeDocument/2006/relationships/tags" Target="../tags/tag1465.xml"/><Relationship Id="rId264" Type="http://schemas.openxmlformats.org/officeDocument/2006/relationships/tags" Target="../tags/tag1486.xml"/><Relationship Id="rId285" Type="http://schemas.openxmlformats.org/officeDocument/2006/relationships/tags" Target="../tags/tag1507.xml"/><Relationship Id="rId17" Type="http://schemas.openxmlformats.org/officeDocument/2006/relationships/tags" Target="../tags/tag1239.xml"/><Relationship Id="rId38" Type="http://schemas.openxmlformats.org/officeDocument/2006/relationships/tags" Target="../tags/tag1260.xml"/><Relationship Id="rId59" Type="http://schemas.openxmlformats.org/officeDocument/2006/relationships/tags" Target="../tags/tag1281.xml"/><Relationship Id="rId103" Type="http://schemas.openxmlformats.org/officeDocument/2006/relationships/tags" Target="../tags/tag1325.xml"/><Relationship Id="rId124" Type="http://schemas.openxmlformats.org/officeDocument/2006/relationships/tags" Target="../tags/tag1346.xml"/><Relationship Id="rId70" Type="http://schemas.openxmlformats.org/officeDocument/2006/relationships/tags" Target="../tags/tag1292.xml"/><Relationship Id="rId91" Type="http://schemas.openxmlformats.org/officeDocument/2006/relationships/tags" Target="../tags/tag1313.xml"/><Relationship Id="rId145" Type="http://schemas.openxmlformats.org/officeDocument/2006/relationships/tags" Target="../tags/tag1367.xml"/><Relationship Id="rId166" Type="http://schemas.openxmlformats.org/officeDocument/2006/relationships/tags" Target="../tags/tag1388.xml"/><Relationship Id="rId187" Type="http://schemas.openxmlformats.org/officeDocument/2006/relationships/tags" Target="../tags/tag1409.xml"/><Relationship Id="rId1" Type="http://schemas.openxmlformats.org/officeDocument/2006/relationships/tags" Target="../tags/tag1223.xml"/><Relationship Id="rId212" Type="http://schemas.openxmlformats.org/officeDocument/2006/relationships/tags" Target="../tags/tag1434.xml"/><Relationship Id="rId233" Type="http://schemas.openxmlformats.org/officeDocument/2006/relationships/tags" Target="../tags/tag1455.xml"/><Relationship Id="rId254" Type="http://schemas.openxmlformats.org/officeDocument/2006/relationships/tags" Target="../tags/tag1476.xml"/><Relationship Id="rId28" Type="http://schemas.openxmlformats.org/officeDocument/2006/relationships/tags" Target="../tags/tag1250.xml"/><Relationship Id="rId49" Type="http://schemas.openxmlformats.org/officeDocument/2006/relationships/tags" Target="../tags/tag1271.xml"/><Relationship Id="rId114" Type="http://schemas.openxmlformats.org/officeDocument/2006/relationships/tags" Target="../tags/tag1336.xml"/><Relationship Id="rId275" Type="http://schemas.openxmlformats.org/officeDocument/2006/relationships/tags" Target="../tags/tag1497.xml"/><Relationship Id="rId296" Type="http://schemas.openxmlformats.org/officeDocument/2006/relationships/tags" Target="../tags/tag1518.xml"/><Relationship Id="rId60" Type="http://schemas.openxmlformats.org/officeDocument/2006/relationships/tags" Target="../tags/tag1282.xml"/><Relationship Id="rId81" Type="http://schemas.openxmlformats.org/officeDocument/2006/relationships/tags" Target="../tags/tag1303.xml"/><Relationship Id="rId135" Type="http://schemas.openxmlformats.org/officeDocument/2006/relationships/tags" Target="../tags/tag1357.xml"/><Relationship Id="rId156" Type="http://schemas.openxmlformats.org/officeDocument/2006/relationships/tags" Target="../tags/tag1378.xml"/><Relationship Id="rId177" Type="http://schemas.openxmlformats.org/officeDocument/2006/relationships/tags" Target="../tags/tag1399.xml"/><Relationship Id="rId198" Type="http://schemas.openxmlformats.org/officeDocument/2006/relationships/tags" Target="../tags/tag1420.xml"/><Relationship Id="rId202" Type="http://schemas.openxmlformats.org/officeDocument/2006/relationships/tags" Target="../tags/tag1424.xml"/><Relationship Id="rId223" Type="http://schemas.openxmlformats.org/officeDocument/2006/relationships/tags" Target="../tags/tag1445.xml"/><Relationship Id="rId244" Type="http://schemas.openxmlformats.org/officeDocument/2006/relationships/tags" Target="../tags/tag1466.xml"/><Relationship Id="rId18" Type="http://schemas.openxmlformats.org/officeDocument/2006/relationships/tags" Target="../tags/tag1240.xml"/><Relationship Id="rId39" Type="http://schemas.openxmlformats.org/officeDocument/2006/relationships/tags" Target="../tags/tag1261.xml"/><Relationship Id="rId265" Type="http://schemas.openxmlformats.org/officeDocument/2006/relationships/tags" Target="../tags/tag1487.xml"/><Relationship Id="rId286" Type="http://schemas.openxmlformats.org/officeDocument/2006/relationships/tags" Target="../tags/tag1508.xml"/><Relationship Id="rId50" Type="http://schemas.openxmlformats.org/officeDocument/2006/relationships/tags" Target="../tags/tag1272.xml"/><Relationship Id="rId104" Type="http://schemas.openxmlformats.org/officeDocument/2006/relationships/tags" Target="../tags/tag1326.xml"/><Relationship Id="rId125" Type="http://schemas.openxmlformats.org/officeDocument/2006/relationships/tags" Target="../tags/tag1347.xml"/><Relationship Id="rId146" Type="http://schemas.openxmlformats.org/officeDocument/2006/relationships/tags" Target="../tags/tag1368.xml"/><Relationship Id="rId167" Type="http://schemas.openxmlformats.org/officeDocument/2006/relationships/tags" Target="../tags/tag1389.xml"/><Relationship Id="rId188" Type="http://schemas.openxmlformats.org/officeDocument/2006/relationships/tags" Target="../tags/tag141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46.xml"/><Relationship Id="rId117" Type="http://schemas.openxmlformats.org/officeDocument/2006/relationships/tags" Target="../tags/tag1637.xml"/><Relationship Id="rId21" Type="http://schemas.openxmlformats.org/officeDocument/2006/relationships/tags" Target="../tags/tag1541.xml"/><Relationship Id="rId42" Type="http://schemas.openxmlformats.org/officeDocument/2006/relationships/tags" Target="../tags/tag1562.xml"/><Relationship Id="rId47" Type="http://schemas.openxmlformats.org/officeDocument/2006/relationships/tags" Target="../tags/tag1567.xml"/><Relationship Id="rId63" Type="http://schemas.openxmlformats.org/officeDocument/2006/relationships/tags" Target="../tags/tag1583.xml"/><Relationship Id="rId68" Type="http://schemas.openxmlformats.org/officeDocument/2006/relationships/tags" Target="../tags/tag1588.xml"/><Relationship Id="rId84" Type="http://schemas.openxmlformats.org/officeDocument/2006/relationships/tags" Target="../tags/tag1604.xml"/><Relationship Id="rId89" Type="http://schemas.openxmlformats.org/officeDocument/2006/relationships/tags" Target="../tags/tag1609.xml"/><Relationship Id="rId112" Type="http://schemas.openxmlformats.org/officeDocument/2006/relationships/tags" Target="../tags/tag1632.xml"/><Relationship Id="rId133" Type="http://schemas.openxmlformats.org/officeDocument/2006/relationships/tags" Target="../tags/tag1653.xml"/><Relationship Id="rId138" Type="http://schemas.openxmlformats.org/officeDocument/2006/relationships/tags" Target="../tags/tag1658.xml"/><Relationship Id="rId154" Type="http://schemas.openxmlformats.org/officeDocument/2006/relationships/tags" Target="../tags/tag1674.xml"/><Relationship Id="rId159" Type="http://schemas.openxmlformats.org/officeDocument/2006/relationships/tags" Target="../tags/tag1679.xml"/><Relationship Id="rId175" Type="http://schemas.openxmlformats.org/officeDocument/2006/relationships/tags" Target="../tags/tag1695.xml"/><Relationship Id="rId170" Type="http://schemas.openxmlformats.org/officeDocument/2006/relationships/tags" Target="../tags/tag1690.xml"/><Relationship Id="rId191" Type="http://schemas.openxmlformats.org/officeDocument/2006/relationships/tags" Target="../tags/tag1711.xml"/><Relationship Id="rId16" Type="http://schemas.openxmlformats.org/officeDocument/2006/relationships/tags" Target="../tags/tag1536.xml"/><Relationship Id="rId107" Type="http://schemas.openxmlformats.org/officeDocument/2006/relationships/tags" Target="../tags/tag1627.xml"/><Relationship Id="rId11" Type="http://schemas.openxmlformats.org/officeDocument/2006/relationships/tags" Target="../tags/tag1531.xml"/><Relationship Id="rId32" Type="http://schemas.openxmlformats.org/officeDocument/2006/relationships/tags" Target="../tags/tag1552.xml"/><Relationship Id="rId37" Type="http://schemas.openxmlformats.org/officeDocument/2006/relationships/tags" Target="../tags/tag1557.xml"/><Relationship Id="rId53" Type="http://schemas.openxmlformats.org/officeDocument/2006/relationships/tags" Target="../tags/tag1573.xml"/><Relationship Id="rId58" Type="http://schemas.openxmlformats.org/officeDocument/2006/relationships/tags" Target="../tags/tag1578.xml"/><Relationship Id="rId74" Type="http://schemas.openxmlformats.org/officeDocument/2006/relationships/tags" Target="../tags/tag1594.xml"/><Relationship Id="rId79" Type="http://schemas.openxmlformats.org/officeDocument/2006/relationships/tags" Target="../tags/tag1599.xml"/><Relationship Id="rId102" Type="http://schemas.openxmlformats.org/officeDocument/2006/relationships/tags" Target="../tags/tag1622.xml"/><Relationship Id="rId123" Type="http://schemas.openxmlformats.org/officeDocument/2006/relationships/tags" Target="../tags/tag1643.xml"/><Relationship Id="rId128" Type="http://schemas.openxmlformats.org/officeDocument/2006/relationships/tags" Target="../tags/tag1648.xml"/><Relationship Id="rId144" Type="http://schemas.openxmlformats.org/officeDocument/2006/relationships/tags" Target="../tags/tag1664.xml"/><Relationship Id="rId149" Type="http://schemas.openxmlformats.org/officeDocument/2006/relationships/tags" Target="../tags/tag1669.xml"/><Relationship Id="rId5" Type="http://schemas.openxmlformats.org/officeDocument/2006/relationships/tags" Target="../tags/tag1525.xml"/><Relationship Id="rId90" Type="http://schemas.openxmlformats.org/officeDocument/2006/relationships/tags" Target="../tags/tag1610.xml"/><Relationship Id="rId95" Type="http://schemas.openxmlformats.org/officeDocument/2006/relationships/tags" Target="../tags/tag1615.xml"/><Relationship Id="rId160" Type="http://schemas.openxmlformats.org/officeDocument/2006/relationships/tags" Target="../tags/tag1680.xml"/><Relationship Id="rId165" Type="http://schemas.openxmlformats.org/officeDocument/2006/relationships/tags" Target="../tags/tag1685.xml"/><Relationship Id="rId181" Type="http://schemas.openxmlformats.org/officeDocument/2006/relationships/tags" Target="../tags/tag1701.xml"/><Relationship Id="rId186" Type="http://schemas.openxmlformats.org/officeDocument/2006/relationships/tags" Target="../tags/tag1706.xml"/><Relationship Id="rId22" Type="http://schemas.openxmlformats.org/officeDocument/2006/relationships/tags" Target="../tags/tag1542.xml"/><Relationship Id="rId27" Type="http://schemas.openxmlformats.org/officeDocument/2006/relationships/tags" Target="../tags/tag1547.xml"/><Relationship Id="rId43" Type="http://schemas.openxmlformats.org/officeDocument/2006/relationships/tags" Target="../tags/tag1563.xml"/><Relationship Id="rId48" Type="http://schemas.openxmlformats.org/officeDocument/2006/relationships/tags" Target="../tags/tag1568.xml"/><Relationship Id="rId64" Type="http://schemas.openxmlformats.org/officeDocument/2006/relationships/tags" Target="../tags/tag1584.xml"/><Relationship Id="rId69" Type="http://schemas.openxmlformats.org/officeDocument/2006/relationships/tags" Target="../tags/tag1589.xml"/><Relationship Id="rId113" Type="http://schemas.openxmlformats.org/officeDocument/2006/relationships/tags" Target="../tags/tag1633.xml"/><Relationship Id="rId118" Type="http://schemas.openxmlformats.org/officeDocument/2006/relationships/tags" Target="../tags/tag1638.xml"/><Relationship Id="rId134" Type="http://schemas.openxmlformats.org/officeDocument/2006/relationships/tags" Target="../tags/tag1654.xml"/><Relationship Id="rId139" Type="http://schemas.openxmlformats.org/officeDocument/2006/relationships/tags" Target="../tags/tag1659.xml"/><Relationship Id="rId80" Type="http://schemas.openxmlformats.org/officeDocument/2006/relationships/tags" Target="../tags/tag1600.xml"/><Relationship Id="rId85" Type="http://schemas.openxmlformats.org/officeDocument/2006/relationships/tags" Target="../tags/tag1605.xml"/><Relationship Id="rId150" Type="http://schemas.openxmlformats.org/officeDocument/2006/relationships/tags" Target="../tags/tag1670.xml"/><Relationship Id="rId155" Type="http://schemas.openxmlformats.org/officeDocument/2006/relationships/tags" Target="../tags/tag1675.xml"/><Relationship Id="rId171" Type="http://schemas.openxmlformats.org/officeDocument/2006/relationships/tags" Target="../tags/tag1691.xml"/><Relationship Id="rId176" Type="http://schemas.openxmlformats.org/officeDocument/2006/relationships/tags" Target="../tags/tag1696.xml"/><Relationship Id="rId192" Type="http://schemas.openxmlformats.org/officeDocument/2006/relationships/slideLayout" Target="../slideLayouts/slideLayout1.xml"/><Relationship Id="rId12" Type="http://schemas.openxmlformats.org/officeDocument/2006/relationships/tags" Target="../tags/tag1532.xml"/><Relationship Id="rId17" Type="http://schemas.openxmlformats.org/officeDocument/2006/relationships/tags" Target="../tags/tag1537.xml"/><Relationship Id="rId33" Type="http://schemas.openxmlformats.org/officeDocument/2006/relationships/tags" Target="../tags/tag1553.xml"/><Relationship Id="rId38" Type="http://schemas.openxmlformats.org/officeDocument/2006/relationships/tags" Target="../tags/tag1558.xml"/><Relationship Id="rId59" Type="http://schemas.openxmlformats.org/officeDocument/2006/relationships/tags" Target="../tags/tag1579.xml"/><Relationship Id="rId103" Type="http://schemas.openxmlformats.org/officeDocument/2006/relationships/tags" Target="../tags/tag1623.xml"/><Relationship Id="rId108" Type="http://schemas.openxmlformats.org/officeDocument/2006/relationships/tags" Target="../tags/tag1628.xml"/><Relationship Id="rId124" Type="http://schemas.openxmlformats.org/officeDocument/2006/relationships/tags" Target="../tags/tag1644.xml"/><Relationship Id="rId129" Type="http://schemas.openxmlformats.org/officeDocument/2006/relationships/tags" Target="../tags/tag1649.xml"/><Relationship Id="rId54" Type="http://schemas.openxmlformats.org/officeDocument/2006/relationships/tags" Target="../tags/tag1574.xml"/><Relationship Id="rId70" Type="http://schemas.openxmlformats.org/officeDocument/2006/relationships/tags" Target="../tags/tag1590.xml"/><Relationship Id="rId75" Type="http://schemas.openxmlformats.org/officeDocument/2006/relationships/tags" Target="../tags/tag1595.xml"/><Relationship Id="rId91" Type="http://schemas.openxmlformats.org/officeDocument/2006/relationships/tags" Target="../tags/tag1611.xml"/><Relationship Id="rId96" Type="http://schemas.openxmlformats.org/officeDocument/2006/relationships/tags" Target="../tags/tag1616.xml"/><Relationship Id="rId140" Type="http://schemas.openxmlformats.org/officeDocument/2006/relationships/tags" Target="../tags/tag1660.xml"/><Relationship Id="rId145" Type="http://schemas.openxmlformats.org/officeDocument/2006/relationships/tags" Target="../tags/tag1665.xml"/><Relationship Id="rId161" Type="http://schemas.openxmlformats.org/officeDocument/2006/relationships/tags" Target="../tags/tag1681.xml"/><Relationship Id="rId166" Type="http://schemas.openxmlformats.org/officeDocument/2006/relationships/tags" Target="../tags/tag1686.xml"/><Relationship Id="rId182" Type="http://schemas.openxmlformats.org/officeDocument/2006/relationships/tags" Target="../tags/tag1702.xml"/><Relationship Id="rId187" Type="http://schemas.openxmlformats.org/officeDocument/2006/relationships/tags" Target="../tags/tag1707.xml"/><Relationship Id="rId1" Type="http://schemas.openxmlformats.org/officeDocument/2006/relationships/tags" Target="../tags/tag1521.xml"/><Relationship Id="rId6" Type="http://schemas.openxmlformats.org/officeDocument/2006/relationships/tags" Target="../tags/tag1526.xml"/><Relationship Id="rId23" Type="http://schemas.openxmlformats.org/officeDocument/2006/relationships/tags" Target="../tags/tag1543.xml"/><Relationship Id="rId28" Type="http://schemas.openxmlformats.org/officeDocument/2006/relationships/tags" Target="../tags/tag1548.xml"/><Relationship Id="rId49" Type="http://schemas.openxmlformats.org/officeDocument/2006/relationships/tags" Target="../tags/tag1569.xml"/><Relationship Id="rId114" Type="http://schemas.openxmlformats.org/officeDocument/2006/relationships/tags" Target="../tags/tag1634.xml"/><Relationship Id="rId119" Type="http://schemas.openxmlformats.org/officeDocument/2006/relationships/tags" Target="../tags/tag1639.xml"/><Relationship Id="rId44" Type="http://schemas.openxmlformats.org/officeDocument/2006/relationships/tags" Target="../tags/tag1564.xml"/><Relationship Id="rId60" Type="http://schemas.openxmlformats.org/officeDocument/2006/relationships/tags" Target="../tags/tag1580.xml"/><Relationship Id="rId65" Type="http://schemas.openxmlformats.org/officeDocument/2006/relationships/tags" Target="../tags/tag1585.xml"/><Relationship Id="rId81" Type="http://schemas.openxmlformats.org/officeDocument/2006/relationships/tags" Target="../tags/tag1601.xml"/><Relationship Id="rId86" Type="http://schemas.openxmlformats.org/officeDocument/2006/relationships/tags" Target="../tags/tag1606.xml"/><Relationship Id="rId130" Type="http://schemas.openxmlformats.org/officeDocument/2006/relationships/tags" Target="../tags/tag1650.xml"/><Relationship Id="rId135" Type="http://schemas.openxmlformats.org/officeDocument/2006/relationships/tags" Target="../tags/tag1655.xml"/><Relationship Id="rId151" Type="http://schemas.openxmlformats.org/officeDocument/2006/relationships/tags" Target="../tags/tag1671.xml"/><Relationship Id="rId156" Type="http://schemas.openxmlformats.org/officeDocument/2006/relationships/tags" Target="../tags/tag1676.xml"/><Relationship Id="rId177" Type="http://schemas.openxmlformats.org/officeDocument/2006/relationships/tags" Target="../tags/tag1697.xml"/><Relationship Id="rId172" Type="http://schemas.openxmlformats.org/officeDocument/2006/relationships/tags" Target="../tags/tag1692.xml"/><Relationship Id="rId13" Type="http://schemas.openxmlformats.org/officeDocument/2006/relationships/tags" Target="../tags/tag1533.xml"/><Relationship Id="rId18" Type="http://schemas.openxmlformats.org/officeDocument/2006/relationships/tags" Target="../tags/tag1538.xml"/><Relationship Id="rId39" Type="http://schemas.openxmlformats.org/officeDocument/2006/relationships/tags" Target="../tags/tag1559.xml"/><Relationship Id="rId109" Type="http://schemas.openxmlformats.org/officeDocument/2006/relationships/tags" Target="../tags/tag1629.xml"/><Relationship Id="rId34" Type="http://schemas.openxmlformats.org/officeDocument/2006/relationships/tags" Target="../tags/tag1554.xml"/><Relationship Id="rId50" Type="http://schemas.openxmlformats.org/officeDocument/2006/relationships/tags" Target="../tags/tag1570.xml"/><Relationship Id="rId55" Type="http://schemas.openxmlformats.org/officeDocument/2006/relationships/tags" Target="../tags/tag1575.xml"/><Relationship Id="rId76" Type="http://schemas.openxmlformats.org/officeDocument/2006/relationships/tags" Target="../tags/tag1596.xml"/><Relationship Id="rId97" Type="http://schemas.openxmlformats.org/officeDocument/2006/relationships/tags" Target="../tags/tag1617.xml"/><Relationship Id="rId104" Type="http://schemas.openxmlformats.org/officeDocument/2006/relationships/tags" Target="../tags/tag1624.xml"/><Relationship Id="rId120" Type="http://schemas.openxmlformats.org/officeDocument/2006/relationships/tags" Target="../tags/tag1640.xml"/><Relationship Id="rId125" Type="http://schemas.openxmlformats.org/officeDocument/2006/relationships/tags" Target="../tags/tag1645.xml"/><Relationship Id="rId141" Type="http://schemas.openxmlformats.org/officeDocument/2006/relationships/tags" Target="../tags/tag1661.xml"/><Relationship Id="rId146" Type="http://schemas.openxmlformats.org/officeDocument/2006/relationships/tags" Target="../tags/tag1666.xml"/><Relationship Id="rId167" Type="http://schemas.openxmlformats.org/officeDocument/2006/relationships/tags" Target="../tags/tag1687.xml"/><Relationship Id="rId188" Type="http://schemas.openxmlformats.org/officeDocument/2006/relationships/tags" Target="../tags/tag1708.xml"/><Relationship Id="rId7" Type="http://schemas.openxmlformats.org/officeDocument/2006/relationships/tags" Target="../tags/tag1527.xml"/><Relationship Id="rId71" Type="http://schemas.openxmlformats.org/officeDocument/2006/relationships/tags" Target="../tags/tag1591.xml"/><Relationship Id="rId92" Type="http://schemas.openxmlformats.org/officeDocument/2006/relationships/tags" Target="../tags/tag1612.xml"/><Relationship Id="rId162" Type="http://schemas.openxmlformats.org/officeDocument/2006/relationships/tags" Target="../tags/tag1682.xml"/><Relationship Id="rId183" Type="http://schemas.openxmlformats.org/officeDocument/2006/relationships/tags" Target="../tags/tag1703.xml"/><Relationship Id="rId2" Type="http://schemas.openxmlformats.org/officeDocument/2006/relationships/tags" Target="../tags/tag1522.xml"/><Relationship Id="rId29" Type="http://schemas.openxmlformats.org/officeDocument/2006/relationships/tags" Target="../tags/tag1549.xml"/><Relationship Id="rId24" Type="http://schemas.openxmlformats.org/officeDocument/2006/relationships/tags" Target="../tags/tag1544.xml"/><Relationship Id="rId40" Type="http://schemas.openxmlformats.org/officeDocument/2006/relationships/tags" Target="../tags/tag1560.xml"/><Relationship Id="rId45" Type="http://schemas.openxmlformats.org/officeDocument/2006/relationships/tags" Target="../tags/tag1565.xml"/><Relationship Id="rId66" Type="http://schemas.openxmlformats.org/officeDocument/2006/relationships/tags" Target="../tags/tag1586.xml"/><Relationship Id="rId87" Type="http://schemas.openxmlformats.org/officeDocument/2006/relationships/tags" Target="../tags/tag1607.xml"/><Relationship Id="rId110" Type="http://schemas.openxmlformats.org/officeDocument/2006/relationships/tags" Target="../tags/tag1630.xml"/><Relationship Id="rId115" Type="http://schemas.openxmlformats.org/officeDocument/2006/relationships/tags" Target="../tags/tag1635.xml"/><Relationship Id="rId131" Type="http://schemas.openxmlformats.org/officeDocument/2006/relationships/tags" Target="../tags/tag1651.xml"/><Relationship Id="rId136" Type="http://schemas.openxmlformats.org/officeDocument/2006/relationships/tags" Target="../tags/tag1656.xml"/><Relationship Id="rId157" Type="http://schemas.openxmlformats.org/officeDocument/2006/relationships/tags" Target="../tags/tag1677.xml"/><Relationship Id="rId178" Type="http://schemas.openxmlformats.org/officeDocument/2006/relationships/tags" Target="../tags/tag1698.xml"/><Relationship Id="rId61" Type="http://schemas.openxmlformats.org/officeDocument/2006/relationships/tags" Target="../tags/tag1581.xml"/><Relationship Id="rId82" Type="http://schemas.openxmlformats.org/officeDocument/2006/relationships/tags" Target="../tags/tag1602.xml"/><Relationship Id="rId152" Type="http://schemas.openxmlformats.org/officeDocument/2006/relationships/tags" Target="../tags/tag1672.xml"/><Relationship Id="rId173" Type="http://schemas.openxmlformats.org/officeDocument/2006/relationships/tags" Target="../tags/tag1693.xml"/><Relationship Id="rId19" Type="http://schemas.openxmlformats.org/officeDocument/2006/relationships/tags" Target="../tags/tag1539.xml"/><Relationship Id="rId14" Type="http://schemas.openxmlformats.org/officeDocument/2006/relationships/tags" Target="../tags/tag1534.xml"/><Relationship Id="rId30" Type="http://schemas.openxmlformats.org/officeDocument/2006/relationships/tags" Target="../tags/tag1550.xml"/><Relationship Id="rId35" Type="http://schemas.openxmlformats.org/officeDocument/2006/relationships/tags" Target="../tags/tag1555.xml"/><Relationship Id="rId56" Type="http://schemas.openxmlformats.org/officeDocument/2006/relationships/tags" Target="../tags/tag1576.xml"/><Relationship Id="rId77" Type="http://schemas.openxmlformats.org/officeDocument/2006/relationships/tags" Target="../tags/tag1597.xml"/><Relationship Id="rId100" Type="http://schemas.openxmlformats.org/officeDocument/2006/relationships/tags" Target="../tags/tag1620.xml"/><Relationship Id="rId105" Type="http://schemas.openxmlformats.org/officeDocument/2006/relationships/tags" Target="../tags/tag1625.xml"/><Relationship Id="rId126" Type="http://schemas.openxmlformats.org/officeDocument/2006/relationships/tags" Target="../tags/tag1646.xml"/><Relationship Id="rId147" Type="http://schemas.openxmlformats.org/officeDocument/2006/relationships/tags" Target="../tags/tag1667.xml"/><Relationship Id="rId168" Type="http://schemas.openxmlformats.org/officeDocument/2006/relationships/tags" Target="../tags/tag1688.xml"/><Relationship Id="rId8" Type="http://schemas.openxmlformats.org/officeDocument/2006/relationships/tags" Target="../tags/tag1528.xml"/><Relationship Id="rId51" Type="http://schemas.openxmlformats.org/officeDocument/2006/relationships/tags" Target="../tags/tag1571.xml"/><Relationship Id="rId72" Type="http://schemas.openxmlformats.org/officeDocument/2006/relationships/tags" Target="../tags/tag1592.xml"/><Relationship Id="rId93" Type="http://schemas.openxmlformats.org/officeDocument/2006/relationships/tags" Target="../tags/tag1613.xml"/><Relationship Id="rId98" Type="http://schemas.openxmlformats.org/officeDocument/2006/relationships/tags" Target="../tags/tag1618.xml"/><Relationship Id="rId121" Type="http://schemas.openxmlformats.org/officeDocument/2006/relationships/tags" Target="../tags/tag1641.xml"/><Relationship Id="rId142" Type="http://schemas.openxmlformats.org/officeDocument/2006/relationships/tags" Target="../tags/tag1662.xml"/><Relationship Id="rId163" Type="http://schemas.openxmlformats.org/officeDocument/2006/relationships/tags" Target="../tags/tag1683.xml"/><Relationship Id="rId184" Type="http://schemas.openxmlformats.org/officeDocument/2006/relationships/tags" Target="../tags/tag1704.xml"/><Relationship Id="rId189" Type="http://schemas.openxmlformats.org/officeDocument/2006/relationships/tags" Target="../tags/tag1709.xml"/><Relationship Id="rId3" Type="http://schemas.openxmlformats.org/officeDocument/2006/relationships/tags" Target="../tags/tag1523.xml"/><Relationship Id="rId25" Type="http://schemas.openxmlformats.org/officeDocument/2006/relationships/tags" Target="../tags/tag1545.xml"/><Relationship Id="rId46" Type="http://schemas.openxmlformats.org/officeDocument/2006/relationships/tags" Target="../tags/tag1566.xml"/><Relationship Id="rId67" Type="http://schemas.openxmlformats.org/officeDocument/2006/relationships/tags" Target="../tags/tag1587.xml"/><Relationship Id="rId116" Type="http://schemas.openxmlformats.org/officeDocument/2006/relationships/tags" Target="../tags/tag1636.xml"/><Relationship Id="rId137" Type="http://schemas.openxmlformats.org/officeDocument/2006/relationships/tags" Target="../tags/tag1657.xml"/><Relationship Id="rId158" Type="http://schemas.openxmlformats.org/officeDocument/2006/relationships/tags" Target="../tags/tag1678.xml"/><Relationship Id="rId20" Type="http://schemas.openxmlformats.org/officeDocument/2006/relationships/tags" Target="../tags/tag1540.xml"/><Relationship Id="rId41" Type="http://schemas.openxmlformats.org/officeDocument/2006/relationships/tags" Target="../tags/tag1561.xml"/><Relationship Id="rId62" Type="http://schemas.openxmlformats.org/officeDocument/2006/relationships/tags" Target="../tags/tag1582.xml"/><Relationship Id="rId83" Type="http://schemas.openxmlformats.org/officeDocument/2006/relationships/tags" Target="../tags/tag1603.xml"/><Relationship Id="rId88" Type="http://schemas.openxmlformats.org/officeDocument/2006/relationships/tags" Target="../tags/tag1608.xml"/><Relationship Id="rId111" Type="http://schemas.openxmlformats.org/officeDocument/2006/relationships/tags" Target="../tags/tag1631.xml"/><Relationship Id="rId132" Type="http://schemas.openxmlformats.org/officeDocument/2006/relationships/tags" Target="../tags/tag1652.xml"/><Relationship Id="rId153" Type="http://schemas.openxmlformats.org/officeDocument/2006/relationships/tags" Target="../tags/tag1673.xml"/><Relationship Id="rId174" Type="http://schemas.openxmlformats.org/officeDocument/2006/relationships/tags" Target="../tags/tag1694.xml"/><Relationship Id="rId179" Type="http://schemas.openxmlformats.org/officeDocument/2006/relationships/tags" Target="../tags/tag1699.xml"/><Relationship Id="rId190" Type="http://schemas.openxmlformats.org/officeDocument/2006/relationships/tags" Target="../tags/tag1710.xml"/><Relationship Id="rId15" Type="http://schemas.openxmlformats.org/officeDocument/2006/relationships/tags" Target="../tags/tag1535.xml"/><Relationship Id="rId36" Type="http://schemas.openxmlformats.org/officeDocument/2006/relationships/tags" Target="../tags/tag1556.xml"/><Relationship Id="rId57" Type="http://schemas.openxmlformats.org/officeDocument/2006/relationships/tags" Target="../tags/tag1577.xml"/><Relationship Id="rId106" Type="http://schemas.openxmlformats.org/officeDocument/2006/relationships/tags" Target="../tags/tag1626.xml"/><Relationship Id="rId127" Type="http://schemas.openxmlformats.org/officeDocument/2006/relationships/tags" Target="../tags/tag1647.xml"/><Relationship Id="rId10" Type="http://schemas.openxmlformats.org/officeDocument/2006/relationships/tags" Target="../tags/tag1530.xml"/><Relationship Id="rId31" Type="http://schemas.openxmlformats.org/officeDocument/2006/relationships/tags" Target="../tags/tag1551.xml"/><Relationship Id="rId52" Type="http://schemas.openxmlformats.org/officeDocument/2006/relationships/tags" Target="../tags/tag1572.xml"/><Relationship Id="rId73" Type="http://schemas.openxmlformats.org/officeDocument/2006/relationships/tags" Target="../tags/tag1593.xml"/><Relationship Id="rId78" Type="http://schemas.openxmlformats.org/officeDocument/2006/relationships/tags" Target="../tags/tag1598.xml"/><Relationship Id="rId94" Type="http://schemas.openxmlformats.org/officeDocument/2006/relationships/tags" Target="../tags/tag1614.xml"/><Relationship Id="rId99" Type="http://schemas.openxmlformats.org/officeDocument/2006/relationships/tags" Target="../tags/tag1619.xml"/><Relationship Id="rId101" Type="http://schemas.openxmlformats.org/officeDocument/2006/relationships/tags" Target="../tags/tag1621.xml"/><Relationship Id="rId122" Type="http://schemas.openxmlformats.org/officeDocument/2006/relationships/tags" Target="../tags/tag1642.xml"/><Relationship Id="rId143" Type="http://schemas.openxmlformats.org/officeDocument/2006/relationships/tags" Target="../tags/tag1663.xml"/><Relationship Id="rId148" Type="http://schemas.openxmlformats.org/officeDocument/2006/relationships/tags" Target="../tags/tag1668.xml"/><Relationship Id="rId164" Type="http://schemas.openxmlformats.org/officeDocument/2006/relationships/tags" Target="../tags/tag1684.xml"/><Relationship Id="rId169" Type="http://schemas.openxmlformats.org/officeDocument/2006/relationships/tags" Target="../tags/tag1689.xml"/><Relationship Id="rId185" Type="http://schemas.openxmlformats.org/officeDocument/2006/relationships/tags" Target="../tags/tag1705.xml"/><Relationship Id="rId4" Type="http://schemas.openxmlformats.org/officeDocument/2006/relationships/tags" Target="../tags/tag1524.xml"/><Relationship Id="rId9" Type="http://schemas.openxmlformats.org/officeDocument/2006/relationships/tags" Target="../tags/tag1529.xml"/><Relationship Id="rId180" Type="http://schemas.openxmlformats.org/officeDocument/2006/relationships/tags" Target="../tags/tag170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737.xml"/><Relationship Id="rId117" Type="http://schemas.openxmlformats.org/officeDocument/2006/relationships/tags" Target="../tags/tag1828.xml"/><Relationship Id="rId21" Type="http://schemas.openxmlformats.org/officeDocument/2006/relationships/tags" Target="../tags/tag1732.xml"/><Relationship Id="rId42" Type="http://schemas.openxmlformats.org/officeDocument/2006/relationships/tags" Target="../tags/tag1753.xml"/><Relationship Id="rId47" Type="http://schemas.openxmlformats.org/officeDocument/2006/relationships/tags" Target="../tags/tag1758.xml"/><Relationship Id="rId63" Type="http://schemas.openxmlformats.org/officeDocument/2006/relationships/tags" Target="../tags/tag1774.xml"/><Relationship Id="rId68" Type="http://schemas.openxmlformats.org/officeDocument/2006/relationships/tags" Target="../tags/tag1779.xml"/><Relationship Id="rId84" Type="http://schemas.openxmlformats.org/officeDocument/2006/relationships/tags" Target="../tags/tag1795.xml"/><Relationship Id="rId89" Type="http://schemas.openxmlformats.org/officeDocument/2006/relationships/tags" Target="../tags/tag1800.xml"/><Relationship Id="rId112" Type="http://schemas.openxmlformats.org/officeDocument/2006/relationships/tags" Target="../tags/tag1823.xml"/><Relationship Id="rId16" Type="http://schemas.openxmlformats.org/officeDocument/2006/relationships/tags" Target="../tags/tag1727.xml"/><Relationship Id="rId107" Type="http://schemas.openxmlformats.org/officeDocument/2006/relationships/tags" Target="../tags/tag1818.xml"/><Relationship Id="rId11" Type="http://schemas.openxmlformats.org/officeDocument/2006/relationships/tags" Target="../tags/tag1722.xml"/><Relationship Id="rId32" Type="http://schemas.openxmlformats.org/officeDocument/2006/relationships/tags" Target="../tags/tag1743.xml"/><Relationship Id="rId37" Type="http://schemas.openxmlformats.org/officeDocument/2006/relationships/tags" Target="../tags/tag1748.xml"/><Relationship Id="rId53" Type="http://schemas.openxmlformats.org/officeDocument/2006/relationships/tags" Target="../tags/tag1764.xml"/><Relationship Id="rId58" Type="http://schemas.openxmlformats.org/officeDocument/2006/relationships/tags" Target="../tags/tag1769.xml"/><Relationship Id="rId74" Type="http://schemas.openxmlformats.org/officeDocument/2006/relationships/tags" Target="../tags/tag1785.xml"/><Relationship Id="rId79" Type="http://schemas.openxmlformats.org/officeDocument/2006/relationships/tags" Target="../tags/tag1790.xml"/><Relationship Id="rId102" Type="http://schemas.openxmlformats.org/officeDocument/2006/relationships/tags" Target="../tags/tag1813.xml"/><Relationship Id="rId123" Type="http://schemas.openxmlformats.org/officeDocument/2006/relationships/slideLayout" Target="../slideLayouts/slideLayout1.xml"/><Relationship Id="rId5" Type="http://schemas.openxmlformats.org/officeDocument/2006/relationships/tags" Target="../tags/tag1716.xml"/><Relationship Id="rId61" Type="http://schemas.openxmlformats.org/officeDocument/2006/relationships/tags" Target="../tags/tag1772.xml"/><Relationship Id="rId82" Type="http://schemas.openxmlformats.org/officeDocument/2006/relationships/tags" Target="../tags/tag1793.xml"/><Relationship Id="rId90" Type="http://schemas.openxmlformats.org/officeDocument/2006/relationships/tags" Target="../tags/tag1801.xml"/><Relationship Id="rId95" Type="http://schemas.openxmlformats.org/officeDocument/2006/relationships/tags" Target="../tags/tag1806.xml"/><Relationship Id="rId19" Type="http://schemas.openxmlformats.org/officeDocument/2006/relationships/tags" Target="../tags/tag1730.xml"/><Relationship Id="rId14" Type="http://schemas.openxmlformats.org/officeDocument/2006/relationships/tags" Target="../tags/tag1725.xml"/><Relationship Id="rId22" Type="http://schemas.openxmlformats.org/officeDocument/2006/relationships/tags" Target="../tags/tag1733.xml"/><Relationship Id="rId27" Type="http://schemas.openxmlformats.org/officeDocument/2006/relationships/tags" Target="../tags/tag1738.xml"/><Relationship Id="rId30" Type="http://schemas.openxmlformats.org/officeDocument/2006/relationships/tags" Target="../tags/tag1741.xml"/><Relationship Id="rId35" Type="http://schemas.openxmlformats.org/officeDocument/2006/relationships/tags" Target="../tags/tag1746.xml"/><Relationship Id="rId43" Type="http://schemas.openxmlformats.org/officeDocument/2006/relationships/tags" Target="../tags/tag1754.xml"/><Relationship Id="rId48" Type="http://schemas.openxmlformats.org/officeDocument/2006/relationships/tags" Target="../tags/tag1759.xml"/><Relationship Id="rId56" Type="http://schemas.openxmlformats.org/officeDocument/2006/relationships/tags" Target="../tags/tag1767.xml"/><Relationship Id="rId64" Type="http://schemas.openxmlformats.org/officeDocument/2006/relationships/tags" Target="../tags/tag1775.xml"/><Relationship Id="rId69" Type="http://schemas.openxmlformats.org/officeDocument/2006/relationships/tags" Target="../tags/tag1780.xml"/><Relationship Id="rId77" Type="http://schemas.openxmlformats.org/officeDocument/2006/relationships/tags" Target="../tags/tag1788.xml"/><Relationship Id="rId100" Type="http://schemas.openxmlformats.org/officeDocument/2006/relationships/tags" Target="../tags/tag1811.xml"/><Relationship Id="rId105" Type="http://schemas.openxmlformats.org/officeDocument/2006/relationships/tags" Target="../tags/tag1816.xml"/><Relationship Id="rId113" Type="http://schemas.openxmlformats.org/officeDocument/2006/relationships/tags" Target="../tags/tag1824.xml"/><Relationship Id="rId118" Type="http://schemas.openxmlformats.org/officeDocument/2006/relationships/tags" Target="../tags/tag1829.xml"/><Relationship Id="rId8" Type="http://schemas.openxmlformats.org/officeDocument/2006/relationships/tags" Target="../tags/tag1719.xml"/><Relationship Id="rId51" Type="http://schemas.openxmlformats.org/officeDocument/2006/relationships/tags" Target="../tags/tag1762.xml"/><Relationship Id="rId72" Type="http://schemas.openxmlformats.org/officeDocument/2006/relationships/tags" Target="../tags/tag1783.xml"/><Relationship Id="rId80" Type="http://schemas.openxmlformats.org/officeDocument/2006/relationships/tags" Target="../tags/tag1791.xml"/><Relationship Id="rId85" Type="http://schemas.openxmlformats.org/officeDocument/2006/relationships/tags" Target="../tags/tag1796.xml"/><Relationship Id="rId93" Type="http://schemas.openxmlformats.org/officeDocument/2006/relationships/tags" Target="../tags/tag1804.xml"/><Relationship Id="rId98" Type="http://schemas.openxmlformats.org/officeDocument/2006/relationships/tags" Target="../tags/tag1809.xml"/><Relationship Id="rId121" Type="http://schemas.openxmlformats.org/officeDocument/2006/relationships/tags" Target="../tags/tag1832.xml"/><Relationship Id="rId3" Type="http://schemas.openxmlformats.org/officeDocument/2006/relationships/tags" Target="../tags/tag1714.xml"/><Relationship Id="rId12" Type="http://schemas.openxmlformats.org/officeDocument/2006/relationships/tags" Target="../tags/tag1723.xml"/><Relationship Id="rId17" Type="http://schemas.openxmlformats.org/officeDocument/2006/relationships/tags" Target="../tags/tag1728.xml"/><Relationship Id="rId25" Type="http://schemas.openxmlformats.org/officeDocument/2006/relationships/tags" Target="../tags/tag1736.xml"/><Relationship Id="rId33" Type="http://schemas.openxmlformats.org/officeDocument/2006/relationships/tags" Target="../tags/tag1744.xml"/><Relationship Id="rId38" Type="http://schemas.openxmlformats.org/officeDocument/2006/relationships/tags" Target="../tags/tag1749.xml"/><Relationship Id="rId46" Type="http://schemas.openxmlformats.org/officeDocument/2006/relationships/tags" Target="../tags/tag1757.xml"/><Relationship Id="rId59" Type="http://schemas.openxmlformats.org/officeDocument/2006/relationships/tags" Target="../tags/tag1770.xml"/><Relationship Id="rId67" Type="http://schemas.openxmlformats.org/officeDocument/2006/relationships/tags" Target="../tags/tag1778.xml"/><Relationship Id="rId103" Type="http://schemas.openxmlformats.org/officeDocument/2006/relationships/tags" Target="../tags/tag1814.xml"/><Relationship Id="rId108" Type="http://schemas.openxmlformats.org/officeDocument/2006/relationships/tags" Target="../tags/tag1819.xml"/><Relationship Id="rId116" Type="http://schemas.openxmlformats.org/officeDocument/2006/relationships/tags" Target="../tags/tag1827.xml"/><Relationship Id="rId20" Type="http://schemas.openxmlformats.org/officeDocument/2006/relationships/tags" Target="../tags/tag1731.xml"/><Relationship Id="rId41" Type="http://schemas.openxmlformats.org/officeDocument/2006/relationships/tags" Target="../tags/tag1752.xml"/><Relationship Id="rId54" Type="http://schemas.openxmlformats.org/officeDocument/2006/relationships/tags" Target="../tags/tag1765.xml"/><Relationship Id="rId62" Type="http://schemas.openxmlformats.org/officeDocument/2006/relationships/tags" Target="../tags/tag1773.xml"/><Relationship Id="rId70" Type="http://schemas.openxmlformats.org/officeDocument/2006/relationships/tags" Target="../tags/tag1781.xml"/><Relationship Id="rId75" Type="http://schemas.openxmlformats.org/officeDocument/2006/relationships/tags" Target="../tags/tag1786.xml"/><Relationship Id="rId83" Type="http://schemas.openxmlformats.org/officeDocument/2006/relationships/tags" Target="../tags/tag1794.xml"/><Relationship Id="rId88" Type="http://schemas.openxmlformats.org/officeDocument/2006/relationships/tags" Target="../tags/tag1799.xml"/><Relationship Id="rId91" Type="http://schemas.openxmlformats.org/officeDocument/2006/relationships/tags" Target="../tags/tag1802.xml"/><Relationship Id="rId96" Type="http://schemas.openxmlformats.org/officeDocument/2006/relationships/tags" Target="../tags/tag1807.xml"/><Relationship Id="rId111" Type="http://schemas.openxmlformats.org/officeDocument/2006/relationships/tags" Target="../tags/tag1822.xml"/><Relationship Id="rId1" Type="http://schemas.openxmlformats.org/officeDocument/2006/relationships/tags" Target="../tags/tag1712.xml"/><Relationship Id="rId6" Type="http://schemas.openxmlformats.org/officeDocument/2006/relationships/tags" Target="../tags/tag1717.xml"/><Relationship Id="rId15" Type="http://schemas.openxmlformats.org/officeDocument/2006/relationships/tags" Target="../tags/tag1726.xml"/><Relationship Id="rId23" Type="http://schemas.openxmlformats.org/officeDocument/2006/relationships/tags" Target="../tags/tag1734.xml"/><Relationship Id="rId28" Type="http://schemas.openxmlformats.org/officeDocument/2006/relationships/tags" Target="../tags/tag1739.xml"/><Relationship Id="rId36" Type="http://schemas.openxmlformats.org/officeDocument/2006/relationships/tags" Target="../tags/tag1747.xml"/><Relationship Id="rId49" Type="http://schemas.openxmlformats.org/officeDocument/2006/relationships/tags" Target="../tags/tag1760.xml"/><Relationship Id="rId57" Type="http://schemas.openxmlformats.org/officeDocument/2006/relationships/tags" Target="../tags/tag1768.xml"/><Relationship Id="rId106" Type="http://schemas.openxmlformats.org/officeDocument/2006/relationships/tags" Target="../tags/tag1817.xml"/><Relationship Id="rId114" Type="http://schemas.openxmlformats.org/officeDocument/2006/relationships/tags" Target="../tags/tag1825.xml"/><Relationship Id="rId119" Type="http://schemas.openxmlformats.org/officeDocument/2006/relationships/tags" Target="../tags/tag1830.xml"/><Relationship Id="rId10" Type="http://schemas.openxmlformats.org/officeDocument/2006/relationships/tags" Target="../tags/tag1721.xml"/><Relationship Id="rId31" Type="http://schemas.openxmlformats.org/officeDocument/2006/relationships/tags" Target="../tags/tag1742.xml"/><Relationship Id="rId44" Type="http://schemas.openxmlformats.org/officeDocument/2006/relationships/tags" Target="../tags/tag1755.xml"/><Relationship Id="rId52" Type="http://schemas.openxmlformats.org/officeDocument/2006/relationships/tags" Target="../tags/tag1763.xml"/><Relationship Id="rId60" Type="http://schemas.openxmlformats.org/officeDocument/2006/relationships/tags" Target="../tags/tag1771.xml"/><Relationship Id="rId65" Type="http://schemas.openxmlformats.org/officeDocument/2006/relationships/tags" Target="../tags/tag1776.xml"/><Relationship Id="rId73" Type="http://schemas.openxmlformats.org/officeDocument/2006/relationships/tags" Target="../tags/tag1784.xml"/><Relationship Id="rId78" Type="http://schemas.openxmlformats.org/officeDocument/2006/relationships/tags" Target="../tags/tag1789.xml"/><Relationship Id="rId81" Type="http://schemas.openxmlformats.org/officeDocument/2006/relationships/tags" Target="../tags/tag1792.xml"/><Relationship Id="rId86" Type="http://schemas.openxmlformats.org/officeDocument/2006/relationships/tags" Target="../tags/tag1797.xml"/><Relationship Id="rId94" Type="http://schemas.openxmlformats.org/officeDocument/2006/relationships/tags" Target="../tags/tag1805.xml"/><Relationship Id="rId99" Type="http://schemas.openxmlformats.org/officeDocument/2006/relationships/tags" Target="../tags/tag1810.xml"/><Relationship Id="rId101" Type="http://schemas.openxmlformats.org/officeDocument/2006/relationships/tags" Target="../tags/tag1812.xml"/><Relationship Id="rId122" Type="http://schemas.openxmlformats.org/officeDocument/2006/relationships/tags" Target="../tags/tag1833.xml"/><Relationship Id="rId4" Type="http://schemas.openxmlformats.org/officeDocument/2006/relationships/tags" Target="../tags/tag1715.xml"/><Relationship Id="rId9" Type="http://schemas.openxmlformats.org/officeDocument/2006/relationships/tags" Target="../tags/tag1720.xml"/><Relationship Id="rId13" Type="http://schemas.openxmlformats.org/officeDocument/2006/relationships/tags" Target="../tags/tag1724.xml"/><Relationship Id="rId18" Type="http://schemas.openxmlformats.org/officeDocument/2006/relationships/tags" Target="../tags/tag1729.xml"/><Relationship Id="rId39" Type="http://schemas.openxmlformats.org/officeDocument/2006/relationships/tags" Target="../tags/tag1750.xml"/><Relationship Id="rId109" Type="http://schemas.openxmlformats.org/officeDocument/2006/relationships/tags" Target="../tags/tag1820.xml"/><Relationship Id="rId34" Type="http://schemas.openxmlformats.org/officeDocument/2006/relationships/tags" Target="../tags/tag1745.xml"/><Relationship Id="rId50" Type="http://schemas.openxmlformats.org/officeDocument/2006/relationships/tags" Target="../tags/tag1761.xml"/><Relationship Id="rId55" Type="http://schemas.openxmlformats.org/officeDocument/2006/relationships/tags" Target="../tags/tag1766.xml"/><Relationship Id="rId76" Type="http://schemas.openxmlformats.org/officeDocument/2006/relationships/tags" Target="../tags/tag1787.xml"/><Relationship Id="rId97" Type="http://schemas.openxmlformats.org/officeDocument/2006/relationships/tags" Target="../tags/tag1808.xml"/><Relationship Id="rId104" Type="http://schemas.openxmlformats.org/officeDocument/2006/relationships/tags" Target="../tags/tag1815.xml"/><Relationship Id="rId120" Type="http://schemas.openxmlformats.org/officeDocument/2006/relationships/tags" Target="../tags/tag1831.xml"/><Relationship Id="rId7" Type="http://schemas.openxmlformats.org/officeDocument/2006/relationships/tags" Target="../tags/tag1718.xml"/><Relationship Id="rId71" Type="http://schemas.openxmlformats.org/officeDocument/2006/relationships/tags" Target="../tags/tag1782.xml"/><Relationship Id="rId92" Type="http://schemas.openxmlformats.org/officeDocument/2006/relationships/tags" Target="../tags/tag1803.xml"/><Relationship Id="rId2" Type="http://schemas.openxmlformats.org/officeDocument/2006/relationships/tags" Target="../tags/tag1713.xml"/><Relationship Id="rId29" Type="http://schemas.openxmlformats.org/officeDocument/2006/relationships/tags" Target="../tags/tag1740.xml"/><Relationship Id="rId24" Type="http://schemas.openxmlformats.org/officeDocument/2006/relationships/tags" Target="../tags/tag1735.xml"/><Relationship Id="rId40" Type="http://schemas.openxmlformats.org/officeDocument/2006/relationships/tags" Target="../tags/tag1751.xml"/><Relationship Id="rId45" Type="http://schemas.openxmlformats.org/officeDocument/2006/relationships/tags" Target="../tags/tag1756.xml"/><Relationship Id="rId66" Type="http://schemas.openxmlformats.org/officeDocument/2006/relationships/tags" Target="../tags/tag1777.xml"/><Relationship Id="rId87" Type="http://schemas.openxmlformats.org/officeDocument/2006/relationships/tags" Target="../tags/tag1798.xml"/><Relationship Id="rId110" Type="http://schemas.openxmlformats.org/officeDocument/2006/relationships/tags" Target="../tags/tag1821.xml"/><Relationship Id="rId115" Type="http://schemas.openxmlformats.org/officeDocument/2006/relationships/tags" Target="../tags/tag18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5" name="SMARTInkShape-Group40"/>
          <p:cNvGrpSpPr/>
          <p:nvPr/>
        </p:nvGrpSpPr>
        <p:grpSpPr>
          <a:xfrm>
            <a:off x="895350" y="312033"/>
            <a:ext cx="2228851" cy="676904"/>
            <a:chOff x="895350" y="312033"/>
            <a:chExt cx="2228851" cy="676904"/>
          </a:xfrm>
        </p:grpSpPr>
        <p:sp>
          <p:nvSpPr>
            <p:cNvPr id="3" name="SMARTInkShape-178"/>
            <p:cNvSpPr/>
            <p:nvPr>
              <p:custDataLst>
                <p:tags r:id="rId129"/>
              </p:custDataLst>
            </p:nvPr>
          </p:nvSpPr>
          <p:spPr>
            <a:xfrm>
              <a:off x="2908300" y="5207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63500"/>
                  </a:moveTo>
                  <a:lnTo>
                    <a:pt x="0" y="63500"/>
                  </a:lnTo>
                  <a:lnTo>
                    <a:pt x="11550" y="53361"/>
                  </a:lnTo>
                  <a:lnTo>
                    <a:pt x="57643" y="30275"/>
                  </a:lnTo>
                  <a:lnTo>
                    <a:pt x="88414" y="20276"/>
                  </a:lnTo>
                  <a:lnTo>
                    <a:pt x="125373" y="11834"/>
                  </a:lnTo>
                  <a:lnTo>
                    <a:pt x="170021" y="573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9"/>
            <p:cNvSpPr/>
            <p:nvPr>
              <p:custDataLst>
                <p:tags r:id="rId130"/>
              </p:custDataLst>
            </p:nvPr>
          </p:nvSpPr>
          <p:spPr>
            <a:xfrm>
              <a:off x="2948093" y="312033"/>
              <a:ext cx="99908" cy="419621"/>
            </a:xfrm>
            <a:custGeom>
              <a:avLst/>
              <a:gdLst/>
              <a:ahLst/>
              <a:cxnLst/>
              <a:rect l="0" t="0" r="0" b="0"/>
              <a:pathLst>
                <a:path w="99908" h="419621">
                  <a:moveTo>
                    <a:pt x="61807" y="5467"/>
                  </a:moveTo>
                  <a:lnTo>
                    <a:pt x="61807" y="5467"/>
                  </a:lnTo>
                  <a:lnTo>
                    <a:pt x="61807" y="0"/>
                  </a:lnTo>
                  <a:lnTo>
                    <a:pt x="56738" y="10842"/>
                  </a:lnTo>
                  <a:lnTo>
                    <a:pt x="47060" y="48104"/>
                  </a:lnTo>
                  <a:lnTo>
                    <a:pt x="39025" y="82272"/>
                  </a:lnTo>
                  <a:lnTo>
                    <a:pt x="28399" y="125680"/>
                  </a:lnTo>
                  <a:lnTo>
                    <a:pt x="23307" y="149815"/>
                  </a:lnTo>
                  <a:lnTo>
                    <a:pt x="18502" y="175077"/>
                  </a:lnTo>
                  <a:lnTo>
                    <a:pt x="13886" y="201090"/>
                  </a:lnTo>
                  <a:lnTo>
                    <a:pt x="10104" y="226193"/>
                  </a:lnTo>
                  <a:lnTo>
                    <a:pt x="6877" y="250690"/>
                  </a:lnTo>
                  <a:lnTo>
                    <a:pt x="2116" y="296488"/>
                  </a:lnTo>
                  <a:lnTo>
                    <a:pt x="0" y="335658"/>
                  </a:lnTo>
                  <a:lnTo>
                    <a:pt x="2179" y="379330"/>
                  </a:lnTo>
                  <a:lnTo>
                    <a:pt x="9200" y="399523"/>
                  </a:lnTo>
                  <a:lnTo>
                    <a:pt x="14035" y="407871"/>
                  </a:lnTo>
                  <a:lnTo>
                    <a:pt x="20082" y="413436"/>
                  </a:lnTo>
                  <a:lnTo>
                    <a:pt x="34326" y="419620"/>
                  </a:lnTo>
                  <a:lnTo>
                    <a:pt x="51945" y="416724"/>
                  </a:lnTo>
                  <a:lnTo>
                    <a:pt x="61582" y="412988"/>
                  </a:lnTo>
                  <a:lnTo>
                    <a:pt x="77935" y="399430"/>
                  </a:lnTo>
                  <a:lnTo>
                    <a:pt x="99907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80"/>
            <p:cNvSpPr/>
            <p:nvPr>
              <p:custDataLst>
                <p:tags r:id="rId131"/>
              </p:custDataLst>
            </p:nvPr>
          </p:nvSpPr>
          <p:spPr>
            <a:xfrm>
              <a:off x="2705439" y="537104"/>
              <a:ext cx="83386" cy="180447"/>
            </a:xfrm>
            <a:custGeom>
              <a:avLst/>
              <a:gdLst/>
              <a:ahLst/>
              <a:cxnLst/>
              <a:rect l="0" t="0" r="0" b="0"/>
              <a:pathLst>
                <a:path w="83386" h="180447">
                  <a:moveTo>
                    <a:pt x="12361" y="47096"/>
                  </a:moveTo>
                  <a:lnTo>
                    <a:pt x="12361" y="47096"/>
                  </a:lnTo>
                  <a:lnTo>
                    <a:pt x="8990" y="50467"/>
                  </a:lnTo>
                  <a:lnTo>
                    <a:pt x="3523" y="62676"/>
                  </a:lnTo>
                  <a:lnTo>
                    <a:pt x="0" y="106987"/>
                  </a:lnTo>
                  <a:lnTo>
                    <a:pt x="5442" y="154116"/>
                  </a:lnTo>
                  <a:lnTo>
                    <a:pt x="5758" y="158160"/>
                  </a:lnTo>
                  <a:lnTo>
                    <a:pt x="5899" y="156195"/>
                  </a:lnTo>
                  <a:lnTo>
                    <a:pt x="7407" y="120808"/>
                  </a:lnTo>
                  <a:lnTo>
                    <a:pt x="12746" y="88088"/>
                  </a:lnTo>
                  <a:lnTo>
                    <a:pt x="21705" y="55672"/>
                  </a:lnTo>
                  <a:lnTo>
                    <a:pt x="37960" y="11474"/>
                  </a:lnTo>
                  <a:lnTo>
                    <a:pt x="41421" y="6415"/>
                  </a:lnTo>
                  <a:lnTo>
                    <a:pt x="49030" y="793"/>
                  </a:lnTo>
                  <a:lnTo>
                    <a:pt x="52329" y="0"/>
                  </a:lnTo>
                  <a:lnTo>
                    <a:pt x="55235" y="176"/>
                  </a:lnTo>
                  <a:lnTo>
                    <a:pt x="57877" y="999"/>
                  </a:lnTo>
                  <a:lnTo>
                    <a:pt x="71708" y="15642"/>
                  </a:lnTo>
                  <a:lnTo>
                    <a:pt x="82470" y="44597"/>
                  </a:lnTo>
                  <a:lnTo>
                    <a:pt x="83385" y="86729"/>
                  </a:lnTo>
                  <a:lnTo>
                    <a:pt x="79188" y="128219"/>
                  </a:lnTo>
                  <a:lnTo>
                    <a:pt x="75861" y="180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1"/>
            <p:cNvSpPr/>
            <p:nvPr>
              <p:custDataLst>
                <p:tags r:id="rId132"/>
              </p:custDataLst>
            </p:nvPr>
          </p:nvSpPr>
          <p:spPr>
            <a:xfrm>
              <a:off x="2541067" y="535653"/>
              <a:ext cx="113234" cy="192983"/>
            </a:xfrm>
            <a:custGeom>
              <a:avLst/>
              <a:gdLst/>
              <a:ahLst/>
              <a:cxnLst/>
              <a:rect l="0" t="0" r="0" b="0"/>
              <a:pathLst>
                <a:path w="113234" h="192983">
                  <a:moveTo>
                    <a:pt x="24333" y="73947"/>
                  </a:moveTo>
                  <a:lnTo>
                    <a:pt x="24333" y="73947"/>
                  </a:lnTo>
                  <a:lnTo>
                    <a:pt x="24333" y="77318"/>
                  </a:lnTo>
                  <a:lnTo>
                    <a:pt x="25039" y="78311"/>
                  </a:lnTo>
                  <a:lnTo>
                    <a:pt x="26215" y="78973"/>
                  </a:lnTo>
                  <a:lnTo>
                    <a:pt x="27704" y="79414"/>
                  </a:lnTo>
                  <a:lnTo>
                    <a:pt x="39913" y="76664"/>
                  </a:lnTo>
                  <a:lnTo>
                    <a:pt x="56936" y="64639"/>
                  </a:lnTo>
                  <a:lnTo>
                    <a:pt x="65399" y="51701"/>
                  </a:lnTo>
                  <a:lnTo>
                    <a:pt x="70807" y="36543"/>
                  </a:lnTo>
                  <a:lnTo>
                    <a:pt x="73210" y="20399"/>
                  </a:lnTo>
                  <a:lnTo>
                    <a:pt x="70516" y="7579"/>
                  </a:lnTo>
                  <a:lnTo>
                    <a:pt x="67821" y="2185"/>
                  </a:lnTo>
                  <a:lnTo>
                    <a:pt x="63203" y="0"/>
                  </a:lnTo>
                  <a:lnTo>
                    <a:pt x="50545" y="1335"/>
                  </a:lnTo>
                  <a:lnTo>
                    <a:pt x="35513" y="14158"/>
                  </a:lnTo>
                  <a:lnTo>
                    <a:pt x="20130" y="35380"/>
                  </a:lnTo>
                  <a:lnTo>
                    <a:pt x="6237" y="63626"/>
                  </a:lnTo>
                  <a:lnTo>
                    <a:pt x="0" y="107891"/>
                  </a:lnTo>
                  <a:lnTo>
                    <a:pt x="5991" y="148916"/>
                  </a:lnTo>
                  <a:lnTo>
                    <a:pt x="16651" y="169355"/>
                  </a:lnTo>
                  <a:lnTo>
                    <a:pt x="23445" y="177769"/>
                  </a:lnTo>
                  <a:lnTo>
                    <a:pt x="42283" y="188999"/>
                  </a:lnTo>
                  <a:lnTo>
                    <a:pt x="53233" y="192982"/>
                  </a:lnTo>
                  <a:lnTo>
                    <a:pt x="64766" y="192815"/>
                  </a:lnTo>
                  <a:lnTo>
                    <a:pt x="113233" y="175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2"/>
            <p:cNvSpPr/>
            <p:nvPr>
              <p:custDataLst>
                <p:tags r:id="rId133"/>
              </p:custDataLst>
            </p:nvPr>
          </p:nvSpPr>
          <p:spPr>
            <a:xfrm>
              <a:off x="2334323" y="351356"/>
              <a:ext cx="135828" cy="383943"/>
            </a:xfrm>
            <a:custGeom>
              <a:avLst/>
              <a:gdLst/>
              <a:ahLst/>
              <a:cxnLst/>
              <a:rect l="0" t="0" r="0" b="0"/>
              <a:pathLst>
                <a:path w="135828" h="383943">
                  <a:moveTo>
                    <a:pt x="85027" y="226494"/>
                  </a:moveTo>
                  <a:lnTo>
                    <a:pt x="85027" y="226494"/>
                  </a:lnTo>
                  <a:lnTo>
                    <a:pt x="72818" y="214285"/>
                  </a:lnTo>
                  <a:lnTo>
                    <a:pt x="67009" y="213416"/>
                  </a:lnTo>
                  <a:lnTo>
                    <a:pt x="51149" y="216213"/>
                  </a:lnTo>
                  <a:lnTo>
                    <a:pt x="36103" y="227804"/>
                  </a:lnTo>
                  <a:lnTo>
                    <a:pt x="9198" y="267361"/>
                  </a:lnTo>
                  <a:lnTo>
                    <a:pt x="0" y="306885"/>
                  </a:lnTo>
                  <a:lnTo>
                    <a:pt x="646" y="343133"/>
                  </a:lnTo>
                  <a:lnTo>
                    <a:pt x="9189" y="361589"/>
                  </a:lnTo>
                  <a:lnTo>
                    <a:pt x="15418" y="369474"/>
                  </a:lnTo>
                  <a:lnTo>
                    <a:pt x="31747" y="380117"/>
                  </a:lnTo>
                  <a:lnTo>
                    <a:pt x="41040" y="383942"/>
                  </a:lnTo>
                  <a:lnTo>
                    <a:pt x="50058" y="383671"/>
                  </a:lnTo>
                  <a:lnTo>
                    <a:pt x="67604" y="375843"/>
                  </a:lnTo>
                  <a:lnTo>
                    <a:pt x="93348" y="342085"/>
                  </a:lnTo>
                  <a:lnTo>
                    <a:pt x="106599" y="306560"/>
                  </a:lnTo>
                  <a:lnTo>
                    <a:pt x="115781" y="259962"/>
                  </a:lnTo>
                  <a:lnTo>
                    <a:pt x="118230" y="229756"/>
                  </a:lnTo>
                  <a:lnTo>
                    <a:pt x="119862" y="196919"/>
                  </a:lnTo>
                  <a:lnTo>
                    <a:pt x="120951" y="163033"/>
                  </a:lnTo>
                  <a:lnTo>
                    <a:pt x="121676" y="128448"/>
                  </a:lnTo>
                  <a:lnTo>
                    <a:pt x="122160" y="93396"/>
                  </a:lnTo>
                  <a:lnTo>
                    <a:pt x="121071" y="66501"/>
                  </a:lnTo>
                  <a:lnTo>
                    <a:pt x="116098" y="27210"/>
                  </a:lnTo>
                  <a:lnTo>
                    <a:pt x="107303" y="7396"/>
                  </a:lnTo>
                  <a:lnTo>
                    <a:pt x="101994" y="2112"/>
                  </a:lnTo>
                  <a:lnTo>
                    <a:pt x="97044" y="0"/>
                  </a:lnTo>
                  <a:lnTo>
                    <a:pt x="92333" y="4"/>
                  </a:lnTo>
                  <a:lnTo>
                    <a:pt x="87781" y="1417"/>
                  </a:lnTo>
                  <a:lnTo>
                    <a:pt x="78960" y="14276"/>
                  </a:lnTo>
                  <a:lnTo>
                    <a:pt x="71042" y="37631"/>
                  </a:lnTo>
                  <a:lnTo>
                    <a:pt x="65171" y="73881"/>
                  </a:lnTo>
                  <a:lnTo>
                    <a:pt x="63972" y="119625"/>
                  </a:lnTo>
                  <a:lnTo>
                    <a:pt x="64640" y="144665"/>
                  </a:lnTo>
                  <a:lnTo>
                    <a:pt x="66497" y="169824"/>
                  </a:lnTo>
                  <a:lnTo>
                    <a:pt x="69146" y="195064"/>
                  </a:lnTo>
                  <a:lnTo>
                    <a:pt x="72323" y="220358"/>
                  </a:lnTo>
                  <a:lnTo>
                    <a:pt x="81498" y="265394"/>
                  </a:lnTo>
                  <a:lnTo>
                    <a:pt x="92631" y="303755"/>
                  </a:lnTo>
                  <a:lnTo>
                    <a:pt x="110798" y="343068"/>
                  </a:lnTo>
                  <a:lnTo>
                    <a:pt x="135827" y="37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3"/>
            <p:cNvSpPr/>
            <p:nvPr>
              <p:custDataLst>
                <p:tags r:id="rId134"/>
              </p:custDataLst>
            </p:nvPr>
          </p:nvSpPr>
          <p:spPr>
            <a:xfrm>
              <a:off x="2105090" y="526800"/>
              <a:ext cx="104711" cy="197101"/>
            </a:xfrm>
            <a:custGeom>
              <a:avLst/>
              <a:gdLst/>
              <a:ahLst/>
              <a:cxnLst/>
              <a:rect l="0" t="0" r="0" b="0"/>
              <a:pathLst>
                <a:path w="104711" h="197101">
                  <a:moveTo>
                    <a:pt x="9460" y="38350"/>
                  </a:moveTo>
                  <a:lnTo>
                    <a:pt x="9460" y="38350"/>
                  </a:lnTo>
                  <a:lnTo>
                    <a:pt x="6089" y="38350"/>
                  </a:lnTo>
                  <a:lnTo>
                    <a:pt x="5096" y="39056"/>
                  </a:lnTo>
                  <a:lnTo>
                    <a:pt x="4434" y="40231"/>
                  </a:lnTo>
                  <a:lnTo>
                    <a:pt x="0" y="57301"/>
                  </a:lnTo>
                  <a:lnTo>
                    <a:pt x="4094" y="104833"/>
                  </a:lnTo>
                  <a:lnTo>
                    <a:pt x="8400" y="146497"/>
                  </a:lnTo>
                  <a:lnTo>
                    <a:pt x="9367" y="174630"/>
                  </a:lnTo>
                  <a:lnTo>
                    <a:pt x="6061" y="160182"/>
                  </a:lnTo>
                  <a:lnTo>
                    <a:pt x="7355" y="123445"/>
                  </a:lnTo>
                  <a:lnTo>
                    <a:pt x="10406" y="85342"/>
                  </a:lnTo>
                  <a:lnTo>
                    <a:pt x="14114" y="46535"/>
                  </a:lnTo>
                  <a:lnTo>
                    <a:pt x="22243" y="8138"/>
                  </a:lnTo>
                  <a:lnTo>
                    <a:pt x="24332" y="3392"/>
                  </a:lnTo>
                  <a:lnTo>
                    <a:pt x="27136" y="934"/>
                  </a:lnTo>
                  <a:lnTo>
                    <a:pt x="30416" y="0"/>
                  </a:lnTo>
                  <a:lnTo>
                    <a:pt x="34014" y="83"/>
                  </a:lnTo>
                  <a:lnTo>
                    <a:pt x="43656" y="7702"/>
                  </a:lnTo>
                  <a:lnTo>
                    <a:pt x="60985" y="31621"/>
                  </a:lnTo>
                  <a:lnTo>
                    <a:pt x="77643" y="71164"/>
                  </a:lnTo>
                  <a:lnTo>
                    <a:pt x="86330" y="103734"/>
                  </a:lnTo>
                  <a:lnTo>
                    <a:pt x="95188" y="148426"/>
                  </a:lnTo>
                  <a:lnTo>
                    <a:pt x="104710" y="197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4"/>
            <p:cNvSpPr/>
            <p:nvPr>
              <p:custDataLst>
                <p:tags r:id="rId135"/>
              </p:custDataLst>
            </p:nvPr>
          </p:nvSpPr>
          <p:spPr>
            <a:xfrm>
              <a:off x="1919910" y="528218"/>
              <a:ext cx="86691" cy="192930"/>
            </a:xfrm>
            <a:custGeom>
              <a:avLst/>
              <a:gdLst/>
              <a:ahLst/>
              <a:cxnLst/>
              <a:rect l="0" t="0" r="0" b="0"/>
              <a:pathLst>
                <a:path w="86691" h="192930">
                  <a:moveTo>
                    <a:pt x="16840" y="94082"/>
                  </a:moveTo>
                  <a:lnTo>
                    <a:pt x="16840" y="94082"/>
                  </a:lnTo>
                  <a:lnTo>
                    <a:pt x="20211" y="94082"/>
                  </a:lnTo>
                  <a:lnTo>
                    <a:pt x="23748" y="92201"/>
                  </a:lnTo>
                  <a:lnTo>
                    <a:pt x="47872" y="72428"/>
                  </a:lnTo>
                  <a:lnTo>
                    <a:pt x="56032" y="59763"/>
                  </a:lnTo>
                  <a:lnTo>
                    <a:pt x="62011" y="42376"/>
                  </a:lnTo>
                  <a:lnTo>
                    <a:pt x="62601" y="16124"/>
                  </a:lnTo>
                  <a:lnTo>
                    <a:pt x="58110" y="4636"/>
                  </a:lnTo>
                  <a:lnTo>
                    <a:pt x="54937" y="585"/>
                  </a:lnTo>
                  <a:lnTo>
                    <a:pt x="50704" y="0"/>
                  </a:lnTo>
                  <a:lnTo>
                    <a:pt x="40358" y="4996"/>
                  </a:lnTo>
                  <a:lnTo>
                    <a:pt x="19261" y="26450"/>
                  </a:lnTo>
                  <a:lnTo>
                    <a:pt x="5249" y="61892"/>
                  </a:lnTo>
                  <a:lnTo>
                    <a:pt x="0" y="103673"/>
                  </a:lnTo>
                  <a:lnTo>
                    <a:pt x="5187" y="140590"/>
                  </a:lnTo>
                  <a:lnTo>
                    <a:pt x="19032" y="170500"/>
                  </a:lnTo>
                  <a:lnTo>
                    <a:pt x="32396" y="184725"/>
                  </a:lnTo>
                  <a:lnTo>
                    <a:pt x="39910" y="190494"/>
                  </a:lnTo>
                  <a:lnTo>
                    <a:pt x="48448" y="192929"/>
                  </a:lnTo>
                  <a:lnTo>
                    <a:pt x="86690" y="18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5"/>
            <p:cNvSpPr/>
            <p:nvPr>
              <p:custDataLst>
                <p:tags r:id="rId136"/>
              </p:custDataLst>
            </p:nvPr>
          </p:nvSpPr>
          <p:spPr>
            <a:xfrm>
              <a:off x="1758950" y="544089"/>
              <a:ext cx="77539" cy="444848"/>
            </a:xfrm>
            <a:custGeom>
              <a:avLst/>
              <a:gdLst/>
              <a:ahLst/>
              <a:cxnLst/>
              <a:rect l="0" t="0" r="0" b="0"/>
              <a:pathLst>
                <a:path w="77539" h="444848">
                  <a:moveTo>
                    <a:pt x="0" y="78211"/>
                  </a:moveTo>
                  <a:lnTo>
                    <a:pt x="0" y="78211"/>
                  </a:lnTo>
                  <a:lnTo>
                    <a:pt x="3371" y="120927"/>
                  </a:lnTo>
                  <a:lnTo>
                    <a:pt x="8838" y="165892"/>
                  </a:lnTo>
                  <a:lnTo>
                    <a:pt x="12865" y="204904"/>
                  </a:lnTo>
                  <a:lnTo>
                    <a:pt x="17007" y="248114"/>
                  </a:lnTo>
                  <a:lnTo>
                    <a:pt x="21199" y="293188"/>
                  </a:lnTo>
                  <a:lnTo>
                    <a:pt x="23533" y="335329"/>
                  </a:lnTo>
                  <a:lnTo>
                    <a:pt x="23864" y="373813"/>
                  </a:lnTo>
                  <a:lnTo>
                    <a:pt x="20790" y="419718"/>
                  </a:lnTo>
                  <a:lnTo>
                    <a:pt x="18860" y="441708"/>
                  </a:lnTo>
                  <a:lnTo>
                    <a:pt x="17512" y="444015"/>
                  </a:lnTo>
                  <a:lnTo>
                    <a:pt x="15908" y="444847"/>
                  </a:lnTo>
                  <a:lnTo>
                    <a:pt x="14126" y="436364"/>
                  </a:lnTo>
                  <a:lnTo>
                    <a:pt x="13122" y="402347"/>
                  </a:lnTo>
                  <a:lnTo>
                    <a:pt x="12182" y="363383"/>
                  </a:lnTo>
                  <a:lnTo>
                    <a:pt x="10944" y="338175"/>
                  </a:lnTo>
                  <a:lnTo>
                    <a:pt x="9412" y="310787"/>
                  </a:lnTo>
                  <a:lnTo>
                    <a:pt x="8392" y="282651"/>
                  </a:lnTo>
                  <a:lnTo>
                    <a:pt x="7711" y="254015"/>
                  </a:lnTo>
                  <a:lnTo>
                    <a:pt x="7257" y="225047"/>
                  </a:lnTo>
                  <a:lnTo>
                    <a:pt x="6955" y="197974"/>
                  </a:lnTo>
                  <a:lnTo>
                    <a:pt x="6753" y="172164"/>
                  </a:lnTo>
                  <a:lnTo>
                    <a:pt x="7235" y="124907"/>
                  </a:lnTo>
                  <a:lnTo>
                    <a:pt x="9801" y="85089"/>
                  </a:lnTo>
                  <a:lnTo>
                    <a:pt x="18583" y="37680"/>
                  </a:lnTo>
                  <a:lnTo>
                    <a:pt x="26751" y="10306"/>
                  </a:lnTo>
                  <a:lnTo>
                    <a:pt x="30534" y="5425"/>
                  </a:lnTo>
                  <a:lnTo>
                    <a:pt x="40382" y="0"/>
                  </a:lnTo>
                  <a:lnTo>
                    <a:pt x="45266" y="671"/>
                  </a:lnTo>
                  <a:lnTo>
                    <a:pt x="54455" y="7060"/>
                  </a:lnTo>
                  <a:lnTo>
                    <a:pt x="67562" y="29299"/>
                  </a:lnTo>
                  <a:lnTo>
                    <a:pt x="77012" y="61602"/>
                  </a:lnTo>
                  <a:lnTo>
                    <a:pt x="77538" y="97984"/>
                  </a:lnTo>
                  <a:lnTo>
                    <a:pt x="66483" y="135575"/>
                  </a:lnTo>
                  <a:lnTo>
                    <a:pt x="49802" y="166782"/>
                  </a:lnTo>
                  <a:lnTo>
                    <a:pt x="35775" y="179430"/>
                  </a:lnTo>
                  <a:lnTo>
                    <a:pt x="21544" y="185992"/>
                  </a:lnTo>
                  <a:lnTo>
                    <a:pt x="0" y="18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86"/>
            <p:cNvSpPr/>
            <p:nvPr>
              <p:custDataLst>
                <p:tags r:id="rId137"/>
              </p:custDataLst>
            </p:nvPr>
          </p:nvSpPr>
          <p:spPr>
            <a:xfrm>
              <a:off x="1520342" y="570167"/>
              <a:ext cx="111609" cy="191834"/>
            </a:xfrm>
            <a:custGeom>
              <a:avLst/>
              <a:gdLst/>
              <a:ahLst/>
              <a:cxnLst/>
              <a:rect l="0" t="0" r="0" b="0"/>
              <a:pathLst>
                <a:path w="111609" h="191834">
                  <a:moveTo>
                    <a:pt x="3658" y="96583"/>
                  </a:moveTo>
                  <a:lnTo>
                    <a:pt x="3658" y="96583"/>
                  </a:lnTo>
                  <a:lnTo>
                    <a:pt x="0" y="96583"/>
                  </a:lnTo>
                  <a:lnTo>
                    <a:pt x="10252" y="94701"/>
                  </a:lnTo>
                  <a:lnTo>
                    <a:pt x="38827" y="84374"/>
                  </a:lnTo>
                  <a:lnTo>
                    <a:pt x="53156" y="71166"/>
                  </a:lnTo>
                  <a:lnTo>
                    <a:pt x="64462" y="54242"/>
                  </a:lnTo>
                  <a:lnTo>
                    <a:pt x="69488" y="37313"/>
                  </a:lnTo>
                  <a:lnTo>
                    <a:pt x="68946" y="11915"/>
                  </a:lnTo>
                  <a:lnTo>
                    <a:pt x="66939" y="6271"/>
                  </a:lnTo>
                  <a:lnTo>
                    <a:pt x="64190" y="2508"/>
                  </a:lnTo>
                  <a:lnTo>
                    <a:pt x="60946" y="0"/>
                  </a:lnTo>
                  <a:lnTo>
                    <a:pt x="55961" y="444"/>
                  </a:lnTo>
                  <a:lnTo>
                    <a:pt x="42896" y="6582"/>
                  </a:lnTo>
                  <a:lnTo>
                    <a:pt x="23045" y="32051"/>
                  </a:lnTo>
                  <a:lnTo>
                    <a:pt x="10500" y="69780"/>
                  </a:lnTo>
                  <a:lnTo>
                    <a:pt x="5685" y="115609"/>
                  </a:lnTo>
                  <a:lnTo>
                    <a:pt x="11001" y="154824"/>
                  </a:lnTo>
                  <a:lnTo>
                    <a:pt x="21503" y="173973"/>
                  </a:lnTo>
                  <a:lnTo>
                    <a:pt x="28255" y="182043"/>
                  </a:lnTo>
                  <a:lnTo>
                    <a:pt x="56453" y="189128"/>
                  </a:lnTo>
                  <a:lnTo>
                    <a:pt x="111608" y="19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7"/>
            <p:cNvSpPr/>
            <p:nvPr>
              <p:custDataLst>
                <p:tags r:id="rId138"/>
              </p:custDataLst>
            </p:nvPr>
          </p:nvSpPr>
          <p:spPr>
            <a:xfrm>
              <a:off x="1314070" y="418842"/>
              <a:ext cx="121031" cy="336809"/>
            </a:xfrm>
            <a:custGeom>
              <a:avLst/>
              <a:gdLst/>
              <a:ahLst/>
              <a:cxnLst/>
              <a:rect l="0" t="0" r="0" b="0"/>
              <a:pathLst>
                <a:path w="121031" h="336809">
                  <a:moveTo>
                    <a:pt x="89280" y="203458"/>
                  </a:moveTo>
                  <a:lnTo>
                    <a:pt x="89280" y="203458"/>
                  </a:lnTo>
                  <a:lnTo>
                    <a:pt x="74974" y="194620"/>
                  </a:lnTo>
                  <a:lnTo>
                    <a:pt x="61808" y="176791"/>
                  </a:lnTo>
                  <a:lnTo>
                    <a:pt x="53787" y="173967"/>
                  </a:lnTo>
                  <a:lnTo>
                    <a:pt x="48685" y="173214"/>
                  </a:lnTo>
                  <a:lnTo>
                    <a:pt x="43166" y="176240"/>
                  </a:lnTo>
                  <a:lnTo>
                    <a:pt x="31391" y="189009"/>
                  </a:lnTo>
                  <a:lnTo>
                    <a:pt x="11653" y="235385"/>
                  </a:lnTo>
                  <a:lnTo>
                    <a:pt x="584" y="272655"/>
                  </a:lnTo>
                  <a:lnTo>
                    <a:pt x="0" y="295360"/>
                  </a:lnTo>
                  <a:lnTo>
                    <a:pt x="7010" y="321235"/>
                  </a:lnTo>
                  <a:lnTo>
                    <a:pt x="11149" y="326426"/>
                  </a:lnTo>
                  <a:lnTo>
                    <a:pt x="21394" y="332194"/>
                  </a:lnTo>
                  <a:lnTo>
                    <a:pt x="27090" y="331615"/>
                  </a:lnTo>
                  <a:lnTo>
                    <a:pt x="39062" y="325328"/>
                  </a:lnTo>
                  <a:lnTo>
                    <a:pt x="61073" y="296404"/>
                  </a:lnTo>
                  <a:lnTo>
                    <a:pt x="75333" y="264758"/>
                  </a:lnTo>
                  <a:lnTo>
                    <a:pt x="88020" y="225764"/>
                  </a:lnTo>
                  <a:lnTo>
                    <a:pt x="98362" y="180210"/>
                  </a:lnTo>
                  <a:lnTo>
                    <a:pt x="103900" y="135505"/>
                  </a:lnTo>
                  <a:lnTo>
                    <a:pt x="106361" y="94235"/>
                  </a:lnTo>
                  <a:lnTo>
                    <a:pt x="107455" y="59429"/>
                  </a:lnTo>
                  <a:lnTo>
                    <a:pt x="101329" y="22180"/>
                  </a:lnTo>
                  <a:lnTo>
                    <a:pt x="93948" y="3383"/>
                  </a:lnTo>
                  <a:lnTo>
                    <a:pt x="91686" y="930"/>
                  </a:lnTo>
                  <a:lnTo>
                    <a:pt x="89473" y="0"/>
                  </a:lnTo>
                  <a:lnTo>
                    <a:pt x="87292" y="86"/>
                  </a:lnTo>
                  <a:lnTo>
                    <a:pt x="85838" y="1555"/>
                  </a:lnTo>
                  <a:lnTo>
                    <a:pt x="83086" y="13891"/>
                  </a:lnTo>
                  <a:lnTo>
                    <a:pt x="78821" y="49375"/>
                  </a:lnTo>
                  <a:lnTo>
                    <a:pt x="77576" y="84412"/>
                  </a:lnTo>
                  <a:lnTo>
                    <a:pt x="78904" y="127265"/>
                  </a:lnTo>
                  <a:lnTo>
                    <a:pt x="81846" y="173122"/>
                  </a:lnTo>
                  <a:lnTo>
                    <a:pt x="85506" y="217022"/>
                  </a:lnTo>
                  <a:lnTo>
                    <a:pt x="91366" y="254407"/>
                  </a:lnTo>
                  <a:lnTo>
                    <a:pt x="104479" y="299458"/>
                  </a:lnTo>
                  <a:lnTo>
                    <a:pt x="121030" y="33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8"/>
            <p:cNvSpPr/>
            <p:nvPr>
              <p:custDataLst>
                <p:tags r:id="rId139"/>
              </p:custDataLst>
            </p:nvPr>
          </p:nvSpPr>
          <p:spPr>
            <a:xfrm>
              <a:off x="1029583" y="573993"/>
              <a:ext cx="132468" cy="200708"/>
            </a:xfrm>
            <a:custGeom>
              <a:avLst/>
              <a:gdLst/>
              <a:ahLst/>
              <a:cxnLst/>
              <a:rect l="0" t="0" r="0" b="0"/>
              <a:pathLst>
                <a:path w="132468" h="200708">
                  <a:moveTo>
                    <a:pt x="5467" y="29257"/>
                  </a:moveTo>
                  <a:lnTo>
                    <a:pt x="5467" y="29257"/>
                  </a:lnTo>
                  <a:lnTo>
                    <a:pt x="0" y="23790"/>
                  </a:lnTo>
                  <a:lnTo>
                    <a:pt x="4361" y="28856"/>
                  </a:lnTo>
                  <a:lnTo>
                    <a:pt x="10000" y="40976"/>
                  </a:lnTo>
                  <a:lnTo>
                    <a:pt x="16952" y="85555"/>
                  </a:lnTo>
                  <a:lnTo>
                    <a:pt x="17927" y="126168"/>
                  </a:lnTo>
                  <a:lnTo>
                    <a:pt x="18135" y="163993"/>
                  </a:lnTo>
                  <a:lnTo>
                    <a:pt x="17440" y="164942"/>
                  </a:lnTo>
                  <a:lnTo>
                    <a:pt x="14787" y="158471"/>
                  </a:lnTo>
                  <a:lnTo>
                    <a:pt x="12697" y="122106"/>
                  </a:lnTo>
                  <a:lnTo>
                    <a:pt x="14090" y="88867"/>
                  </a:lnTo>
                  <a:lnTo>
                    <a:pt x="18471" y="55045"/>
                  </a:lnTo>
                  <a:lnTo>
                    <a:pt x="34769" y="10127"/>
                  </a:lnTo>
                  <a:lnTo>
                    <a:pt x="40362" y="3116"/>
                  </a:lnTo>
                  <a:lnTo>
                    <a:pt x="45200" y="0"/>
                  </a:lnTo>
                  <a:lnTo>
                    <a:pt x="48183" y="1991"/>
                  </a:lnTo>
                  <a:lnTo>
                    <a:pt x="76373" y="47458"/>
                  </a:lnTo>
                  <a:lnTo>
                    <a:pt x="94680" y="86547"/>
                  </a:lnTo>
                  <a:lnTo>
                    <a:pt x="112804" y="127998"/>
                  </a:lnTo>
                  <a:lnTo>
                    <a:pt x="128165" y="172443"/>
                  </a:lnTo>
                  <a:lnTo>
                    <a:pt x="132467" y="200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89"/>
            <p:cNvSpPr/>
            <p:nvPr>
              <p:custDataLst>
                <p:tags r:id="rId140"/>
              </p:custDataLst>
            </p:nvPr>
          </p:nvSpPr>
          <p:spPr>
            <a:xfrm>
              <a:off x="895350" y="362833"/>
              <a:ext cx="50801" cy="449968"/>
            </a:xfrm>
            <a:custGeom>
              <a:avLst/>
              <a:gdLst/>
              <a:ahLst/>
              <a:cxnLst/>
              <a:rect l="0" t="0" r="0" b="0"/>
              <a:pathLst>
                <a:path w="50801" h="449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8838" y="45227"/>
                  </a:lnTo>
                  <a:lnTo>
                    <a:pt x="10984" y="79112"/>
                  </a:lnTo>
                  <a:lnTo>
                    <a:pt x="11937" y="120748"/>
                  </a:lnTo>
                  <a:lnTo>
                    <a:pt x="12361" y="167475"/>
                  </a:lnTo>
                  <a:lnTo>
                    <a:pt x="13180" y="191789"/>
                  </a:lnTo>
                  <a:lnTo>
                    <a:pt x="14431" y="216465"/>
                  </a:lnTo>
                  <a:lnTo>
                    <a:pt x="15971" y="241382"/>
                  </a:lnTo>
                  <a:lnTo>
                    <a:pt x="19563" y="287883"/>
                  </a:lnTo>
                  <a:lnTo>
                    <a:pt x="24217" y="330658"/>
                  </a:lnTo>
                  <a:lnTo>
                    <a:pt x="30989" y="368483"/>
                  </a:lnTo>
                  <a:lnTo>
                    <a:pt x="39364" y="411399"/>
                  </a:lnTo>
                  <a:lnTo>
                    <a:pt x="50800" y="44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1"/>
          <p:cNvGrpSpPr/>
          <p:nvPr/>
        </p:nvGrpSpPr>
        <p:grpSpPr>
          <a:xfrm>
            <a:off x="996950" y="330916"/>
            <a:ext cx="3594101" cy="874702"/>
            <a:chOff x="996950" y="330916"/>
            <a:chExt cx="3594101" cy="874702"/>
          </a:xfrm>
        </p:grpSpPr>
        <p:sp>
          <p:nvSpPr>
            <p:cNvPr id="16" name="SMARTInkShape-190"/>
            <p:cNvSpPr/>
            <p:nvPr>
              <p:custDataLst>
                <p:tags r:id="rId122"/>
              </p:custDataLst>
            </p:nvPr>
          </p:nvSpPr>
          <p:spPr>
            <a:xfrm>
              <a:off x="1098158" y="1009650"/>
              <a:ext cx="3334143" cy="195968"/>
            </a:xfrm>
            <a:custGeom>
              <a:avLst/>
              <a:gdLst/>
              <a:ahLst/>
              <a:cxnLst/>
              <a:rect l="0" t="0" r="0" b="0"/>
              <a:pathLst>
                <a:path w="3334143" h="195968">
                  <a:moveTo>
                    <a:pt x="6742" y="190500"/>
                  </a:moveTo>
                  <a:lnTo>
                    <a:pt x="6742" y="190500"/>
                  </a:lnTo>
                  <a:lnTo>
                    <a:pt x="0" y="190500"/>
                  </a:lnTo>
                  <a:lnTo>
                    <a:pt x="836" y="191205"/>
                  </a:lnTo>
                  <a:lnTo>
                    <a:pt x="9291" y="193871"/>
                  </a:lnTo>
                  <a:lnTo>
                    <a:pt x="50144" y="195967"/>
                  </a:lnTo>
                  <a:lnTo>
                    <a:pt x="73777" y="195556"/>
                  </a:lnTo>
                  <a:lnTo>
                    <a:pt x="102232" y="194576"/>
                  </a:lnTo>
                  <a:lnTo>
                    <a:pt x="133902" y="193217"/>
                  </a:lnTo>
                  <a:lnTo>
                    <a:pt x="175476" y="190195"/>
                  </a:lnTo>
                  <a:lnTo>
                    <a:pt x="223654" y="186063"/>
                  </a:lnTo>
                  <a:lnTo>
                    <a:pt x="276233" y="181192"/>
                  </a:lnTo>
                  <a:lnTo>
                    <a:pt x="340214" y="175123"/>
                  </a:lnTo>
                  <a:lnTo>
                    <a:pt x="411795" y="168254"/>
                  </a:lnTo>
                  <a:lnTo>
                    <a:pt x="488444" y="160853"/>
                  </a:lnTo>
                  <a:lnTo>
                    <a:pt x="574821" y="153096"/>
                  </a:lnTo>
                  <a:lnTo>
                    <a:pt x="667684" y="145103"/>
                  </a:lnTo>
                  <a:lnTo>
                    <a:pt x="764870" y="136952"/>
                  </a:lnTo>
                  <a:lnTo>
                    <a:pt x="870583" y="128696"/>
                  </a:lnTo>
                  <a:lnTo>
                    <a:pt x="981980" y="120369"/>
                  </a:lnTo>
                  <a:lnTo>
                    <a:pt x="1097167" y="111996"/>
                  </a:lnTo>
                  <a:lnTo>
                    <a:pt x="1218409" y="104297"/>
                  </a:lnTo>
                  <a:lnTo>
                    <a:pt x="1343687" y="97048"/>
                  </a:lnTo>
                  <a:lnTo>
                    <a:pt x="1471655" y="90099"/>
                  </a:lnTo>
                  <a:lnTo>
                    <a:pt x="1601417" y="83349"/>
                  </a:lnTo>
                  <a:lnTo>
                    <a:pt x="1732376" y="76733"/>
                  </a:lnTo>
                  <a:lnTo>
                    <a:pt x="1864131" y="70205"/>
                  </a:lnTo>
                  <a:lnTo>
                    <a:pt x="1995007" y="64442"/>
                  </a:lnTo>
                  <a:lnTo>
                    <a:pt x="2125296" y="59189"/>
                  </a:lnTo>
                  <a:lnTo>
                    <a:pt x="2255194" y="54276"/>
                  </a:lnTo>
                  <a:lnTo>
                    <a:pt x="2379894" y="49590"/>
                  </a:lnTo>
                  <a:lnTo>
                    <a:pt x="2501126" y="45054"/>
                  </a:lnTo>
                  <a:lnTo>
                    <a:pt x="2620048" y="40620"/>
                  </a:lnTo>
                  <a:lnTo>
                    <a:pt x="2730373" y="35546"/>
                  </a:lnTo>
                  <a:lnTo>
                    <a:pt x="2834969" y="30048"/>
                  </a:lnTo>
                  <a:lnTo>
                    <a:pt x="2935743" y="24265"/>
                  </a:lnTo>
                  <a:lnTo>
                    <a:pt x="3024798" y="18999"/>
                  </a:lnTo>
                  <a:lnTo>
                    <a:pt x="3106040" y="14077"/>
                  </a:lnTo>
                  <a:lnTo>
                    <a:pt x="3182074" y="9385"/>
                  </a:lnTo>
                  <a:lnTo>
                    <a:pt x="3232763" y="6256"/>
                  </a:lnTo>
                  <a:lnTo>
                    <a:pt x="3334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1"/>
            <p:cNvSpPr/>
            <p:nvPr>
              <p:custDataLst>
                <p:tags r:id="rId123"/>
              </p:custDataLst>
            </p:nvPr>
          </p:nvSpPr>
          <p:spPr>
            <a:xfrm>
              <a:off x="4546600" y="7112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2"/>
            <p:cNvSpPr/>
            <p:nvPr>
              <p:custDataLst>
                <p:tags r:id="rId124"/>
              </p:custDataLst>
            </p:nvPr>
          </p:nvSpPr>
          <p:spPr>
            <a:xfrm>
              <a:off x="4565650" y="6286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3"/>
            <p:cNvSpPr/>
            <p:nvPr>
              <p:custDataLst>
                <p:tags r:id="rId125"/>
              </p:custDataLst>
            </p:nvPr>
          </p:nvSpPr>
          <p:spPr>
            <a:xfrm>
              <a:off x="996950" y="819785"/>
              <a:ext cx="3505201" cy="185932"/>
            </a:xfrm>
            <a:custGeom>
              <a:avLst/>
              <a:gdLst/>
              <a:ahLst/>
              <a:cxnLst/>
              <a:rect l="0" t="0" r="0" b="0"/>
              <a:pathLst>
                <a:path w="3505201" h="185932">
                  <a:moveTo>
                    <a:pt x="0" y="145415"/>
                  </a:moveTo>
                  <a:lnTo>
                    <a:pt x="0" y="145415"/>
                  </a:lnTo>
                  <a:lnTo>
                    <a:pt x="0" y="168559"/>
                  </a:lnTo>
                  <a:lnTo>
                    <a:pt x="2822" y="172133"/>
                  </a:lnTo>
                  <a:lnTo>
                    <a:pt x="13484" y="177986"/>
                  </a:lnTo>
                  <a:lnTo>
                    <a:pt x="52208" y="185248"/>
                  </a:lnTo>
                  <a:lnTo>
                    <a:pt x="99168" y="185931"/>
                  </a:lnTo>
                  <a:lnTo>
                    <a:pt x="127496" y="185126"/>
                  </a:lnTo>
                  <a:lnTo>
                    <a:pt x="163314" y="183178"/>
                  </a:lnTo>
                  <a:lnTo>
                    <a:pt x="204126" y="180468"/>
                  </a:lnTo>
                  <a:lnTo>
                    <a:pt x="248267" y="177250"/>
                  </a:lnTo>
                  <a:lnTo>
                    <a:pt x="299567" y="173694"/>
                  </a:lnTo>
                  <a:lnTo>
                    <a:pt x="355639" y="169912"/>
                  </a:lnTo>
                  <a:lnTo>
                    <a:pt x="414893" y="165980"/>
                  </a:lnTo>
                  <a:lnTo>
                    <a:pt x="481912" y="160536"/>
                  </a:lnTo>
                  <a:lnTo>
                    <a:pt x="554108" y="154085"/>
                  </a:lnTo>
                  <a:lnTo>
                    <a:pt x="629755" y="146961"/>
                  </a:lnTo>
                  <a:lnTo>
                    <a:pt x="712642" y="140801"/>
                  </a:lnTo>
                  <a:lnTo>
                    <a:pt x="800356" y="135284"/>
                  </a:lnTo>
                  <a:lnTo>
                    <a:pt x="891287" y="130194"/>
                  </a:lnTo>
                  <a:lnTo>
                    <a:pt x="986480" y="125390"/>
                  </a:lnTo>
                  <a:lnTo>
                    <a:pt x="1084515" y="120776"/>
                  </a:lnTo>
                  <a:lnTo>
                    <a:pt x="1184443" y="116289"/>
                  </a:lnTo>
                  <a:lnTo>
                    <a:pt x="1287045" y="111181"/>
                  </a:lnTo>
                  <a:lnTo>
                    <a:pt x="1391430" y="105659"/>
                  </a:lnTo>
                  <a:lnTo>
                    <a:pt x="1497004" y="99861"/>
                  </a:lnTo>
                  <a:lnTo>
                    <a:pt x="1604075" y="93879"/>
                  </a:lnTo>
                  <a:lnTo>
                    <a:pt x="1712144" y="87774"/>
                  </a:lnTo>
                  <a:lnTo>
                    <a:pt x="1820879" y="81588"/>
                  </a:lnTo>
                  <a:lnTo>
                    <a:pt x="1927942" y="76052"/>
                  </a:lnTo>
                  <a:lnTo>
                    <a:pt x="2033889" y="70951"/>
                  </a:lnTo>
                  <a:lnTo>
                    <a:pt x="2139092" y="66139"/>
                  </a:lnTo>
                  <a:lnTo>
                    <a:pt x="2242389" y="61520"/>
                  </a:lnTo>
                  <a:lnTo>
                    <a:pt x="2344415" y="57029"/>
                  </a:lnTo>
                  <a:lnTo>
                    <a:pt x="2445593" y="52625"/>
                  </a:lnTo>
                  <a:lnTo>
                    <a:pt x="2541268" y="49688"/>
                  </a:lnTo>
                  <a:lnTo>
                    <a:pt x="2633273" y="47730"/>
                  </a:lnTo>
                  <a:lnTo>
                    <a:pt x="2722832" y="46425"/>
                  </a:lnTo>
                  <a:lnTo>
                    <a:pt x="2804410" y="44144"/>
                  </a:lnTo>
                  <a:lnTo>
                    <a:pt x="2880668" y="41212"/>
                  </a:lnTo>
                  <a:lnTo>
                    <a:pt x="2953378" y="37846"/>
                  </a:lnTo>
                  <a:lnTo>
                    <a:pt x="3018080" y="34897"/>
                  </a:lnTo>
                  <a:lnTo>
                    <a:pt x="3077442" y="32225"/>
                  </a:lnTo>
                  <a:lnTo>
                    <a:pt x="3133244" y="29738"/>
                  </a:lnTo>
                  <a:lnTo>
                    <a:pt x="3182441" y="27375"/>
                  </a:lnTo>
                  <a:lnTo>
                    <a:pt x="3227233" y="25094"/>
                  </a:lnTo>
                  <a:lnTo>
                    <a:pt x="3269088" y="22868"/>
                  </a:lnTo>
                  <a:lnTo>
                    <a:pt x="3305459" y="20678"/>
                  </a:lnTo>
                  <a:lnTo>
                    <a:pt x="3338173" y="18512"/>
                  </a:lnTo>
                  <a:lnTo>
                    <a:pt x="3368448" y="16363"/>
                  </a:lnTo>
                  <a:lnTo>
                    <a:pt x="3415259" y="10212"/>
                  </a:lnTo>
                  <a:lnTo>
                    <a:pt x="3459971" y="2579"/>
                  </a:lnTo>
                  <a:lnTo>
                    <a:pt x="3480979" y="0"/>
                  </a:lnTo>
                  <a:lnTo>
                    <a:pt x="3485733" y="1529"/>
                  </a:lnTo>
                  <a:lnTo>
                    <a:pt x="3487989" y="2924"/>
                  </a:lnTo>
                  <a:lnTo>
                    <a:pt x="3505200" y="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4"/>
            <p:cNvSpPr/>
            <p:nvPr>
              <p:custDataLst>
                <p:tags r:id="rId126"/>
              </p:custDataLst>
            </p:nvPr>
          </p:nvSpPr>
          <p:spPr>
            <a:xfrm>
              <a:off x="4184650" y="547767"/>
              <a:ext cx="133351" cy="195184"/>
            </a:xfrm>
            <a:custGeom>
              <a:avLst/>
              <a:gdLst/>
              <a:ahLst/>
              <a:cxnLst/>
              <a:rect l="0" t="0" r="0" b="0"/>
              <a:pathLst>
                <a:path w="133351" h="195184">
                  <a:moveTo>
                    <a:pt x="133350" y="23733"/>
                  </a:moveTo>
                  <a:lnTo>
                    <a:pt x="133350" y="23733"/>
                  </a:lnTo>
                  <a:lnTo>
                    <a:pt x="126443" y="6774"/>
                  </a:lnTo>
                  <a:lnTo>
                    <a:pt x="124512" y="3960"/>
                  </a:lnTo>
                  <a:lnTo>
                    <a:pt x="114840" y="834"/>
                  </a:lnTo>
                  <a:lnTo>
                    <a:pt x="108310" y="0"/>
                  </a:lnTo>
                  <a:lnTo>
                    <a:pt x="97292" y="2837"/>
                  </a:lnTo>
                  <a:lnTo>
                    <a:pt x="87691" y="9507"/>
                  </a:lnTo>
                  <a:lnTo>
                    <a:pt x="78720" y="19527"/>
                  </a:lnTo>
                  <a:lnTo>
                    <a:pt x="77175" y="25868"/>
                  </a:lnTo>
                  <a:lnTo>
                    <a:pt x="79220" y="40439"/>
                  </a:lnTo>
                  <a:lnTo>
                    <a:pt x="86715" y="52560"/>
                  </a:lnTo>
                  <a:lnTo>
                    <a:pt x="123872" y="91687"/>
                  </a:lnTo>
                  <a:lnTo>
                    <a:pt x="127256" y="105440"/>
                  </a:lnTo>
                  <a:lnTo>
                    <a:pt x="125703" y="119314"/>
                  </a:lnTo>
                  <a:lnTo>
                    <a:pt x="120308" y="134888"/>
                  </a:lnTo>
                  <a:lnTo>
                    <a:pt x="105681" y="149335"/>
                  </a:lnTo>
                  <a:lnTo>
                    <a:pt x="61797" y="175857"/>
                  </a:lnTo>
                  <a:lnTo>
                    <a:pt x="16597" y="190634"/>
                  </a:lnTo>
                  <a:lnTo>
                    <a:pt x="0" y="19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5"/>
            <p:cNvSpPr/>
            <p:nvPr>
              <p:custDataLst>
                <p:tags r:id="rId127"/>
              </p:custDataLst>
            </p:nvPr>
          </p:nvSpPr>
          <p:spPr>
            <a:xfrm>
              <a:off x="4041292" y="363682"/>
              <a:ext cx="176400" cy="345095"/>
            </a:xfrm>
            <a:custGeom>
              <a:avLst/>
              <a:gdLst/>
              <a:ahLst/>
              <a:cxnLst/>
              <a:rect l="0" t="0" r="0" b="0"/>
              <a:pathLst>
                <a:path w="176400" h="345095">
                  <a:moveTo>
                    <a:pt x="3658" y="74468"/>
                  </a:moveTo>
                  <a:lnTo>
                    <a:pt x="3658" y="74468"/>
                  </a:lnTo>
                  <a:lnTo>
                    <a:pt x="0" y="70810"/>
                  </a:lnTo>
                  <a:lnTo>
                    <a:pt x="1562" y="72372"/>
                  </a:lnTo>
                  <a:lnTo>
                    <a:pt x="13383" y="118138"/>
                  </a:lnTo>
                  <a:lnTo>
                    <a:pt x="21151" y="161845"/>
                  </a:lnTo>
                  <a:lnTo>
                    <a:pt x="25197" y="185636"/>
                  </a:lnTo>
                  <a:lnTo>
                    <a:pt x="29306" y="209964"/>
                  </a:lnTo>
                  <a:lnTo>
                    <a:pt x="38340" y="257455"/>
                  </a:lnTo>
                  <a:lnTo>
                    <a:pt x="49411" y="299729"/>
                  </a:lnTo>
                  <a:lnTo>
                    <a:pt x="59262" y="341005"/>
                  </a:lnTo>
                  <a:lnTo>
                    <a:pt x="61189" y="343881"/>
                  </a:lnTo>
                  <a:lnTo>
                    <a:pt x="63178" y="345094"/>
                  </a:lnTo>
                  <a:lnTo>
                    <a:pt x="65916" y="342374"/>
                  </a:lnTo>
                  <a:lnTo>
                    <a:pt x="72721" y="329945"/>
                  </a:lnTo>
                  <a:lnTo>
                    <a:pt x="84485" y="286259"/>
                  </a:lnTo>
                  <a:lnTo>
                    <a:pt x="96496" y="241034"/>
                  </a:lnTo>
                  <a:lnTo>
                    <a:pt x="103650" y="215145"/>
                  </a:lnTo>
                  <a:lnTo>
                    <a:pt x="112652" y="184481"/>
                  </a:lnTo>
                  <a:lnTo>
                    <a:pt x="122888" y="150632"/>
                  </a:lnTo>
                  <a:lnTo>
                    <a:pt x="133945" y="114661"/>
                  </a:lnTo>
                  <a:lnTo>
                    <a:pt x="144138" y="85035"/>
                  </a:lnTo>
                  <a:lnTo>
                    <a:pt x="153755" y="59641"/>
                  </a:lnTo>
                  <a:lnTo>
                    <a:pt x="169146" y="21311"/>
                  </a:lnTo>
                  <a:lnTo>
                    <a:pt x="176399" y="0"/>
                  </a:lnTo>
                  <a:lnTo>
                    <a:pt x="168758" y="17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6"/>
            <p:cNvSpPr/>
            <p:nvPr>
              <p:custDataLst>
                <p:tags r:id="rId128"/>
              </p:custDataLst>
            </p:nvPr>
          </p:nvSpPr>
          <p:spPr>
            <a:xfrm>
              <a:off x="3715898" y="330916"/>
              <a:ext cx="195703" cy="416022"/>
            </a:xfrm>
            <a:custGeom>
              <a:avLst/>
              <a:gdLst/>
              <a:ahLst/>
              <a:cxnLst/>
              <a:rect l="0" t="0" r="0" b="0"/>
              <a:pathLst>
                <a:path w="195703" h="416022">
                  <a:moveTo>
                    <a:pt x="24252" y="151684"/>
                  </a:moveTo>
                  <a:lnTo>
                    <a:pt x="24252" y="151684"/>
                  </a:lnTo>
                  <a:lnTo>
                    <a:pt x="22841" y="173373"/>
                  </a:lnTo>
                  <a:lnTo>
                    <a:pt x="15524" y="207264"/>
                  </a:lnTo>
                  <a:lnTo>
                    <a:pt x="13317" y="239181"/>
                  </a:lnTo>
                  <a:lnTo>
                    <a:pt x="12336" y="276414"/>
                  </a:lnTo>
                  <a:lnTo>
                    <a:pt x="11900" y="315775"/>
                  </a:lnTo>
                  <a:lnTo>
                    <a:pt x="11707" y="354436"/>
                  </a:lnTo>
                  <a:lnTo>
                    <a:pt x="8227" y="395046"/>
                  </a:lnTo>
                  <a:lnTo>
                    <a:pt x="2727" y="414840"/>
                  </a:lnTo>
                  <a:lnTo>
                    <a:pt x="1435" y="416021"/>
                  </a:lnTo>
                  <a:lnTo>
                    <a:pt x="574" y="414692"/>
                  </a:lnTo>
                  <a:lnTo>
                    <a:pt x="0" y="411689"/>
                  </a:lnTo>
                  <a:lnTo>
                    <a:pt x="2563" y="377125"/>
                  </a:lnTo>
                  <a:lnTo>
                    <a:pt x="5911" y="333019"/>
                  </a:lnTo>
                  <a:lnTo>
                    <a:pt x="7791" y="306440"/>
                  </a:lnTo>
                  <a:lnTo>
                    <a:pt x="11161" y="273905"/>
                  </a:lnTo>
                  <a:lnTo>
                    <a:pt x="15525" y="237398"/>
                  </a:lnTo>
                  <a:lnTo>
                    <a:pt x="20551" y="198243"/>
                  </a:lnTo>
                  <a:lnTo>
                    <a:pt x="27429" y="161557"/>
                  </a:lnTo>
                  <a:lnTo>
                    <a:pt x="35542" y="126516"/>
                  </a:lnTo>
                  <a:lnTo>
                    <a:pt x="44479" y="92572"/>
                  </a:lnTo>
                  <a:lnTo>
                    <a:pt x="60053" y="47331"/>
                  </a:lnTo>
                  <a:lnTo>
                    <a:pt x="74030" y="19932"/>
                  </a:lnTo>
                  <a:lnTo>
                    <a:pt x="87298" y="5404"/>
                  </a:lnTo>
                  <a:lnTo>
                    <a:pt x="93799" y="1953"/>
                  </a:lnTo>
                  <a:lnTo>
                    <a:pt x="106668" y="0"/>
                  </a:lnTo>
                  <a:lnTo>
                    <a:pt x="113062" y="3994"/>
                  </a:lnTo>
                  <a:lnTo>
                    <a:pt x="125812" y="19722"/>
                  </a:lnTo>
                  <a:lnTo>
                    <a:pt x="134777" y="65861"/>
                  </a:lnTo>
                  <a:lnTo>
                    <a:pt x="133111" y="102251"/>
                  </a:lnTo>
                  <a:lnTo>
                    <a:pt x="125550" y="138181"/>
                  </a:lnTo>
                  <a:lnTo>
                    <a:pt x="100755" y="184764"/>
                  </a:lnTo>
                  <a:lnTo>
                    <a:pt x="78714" y="209895"/>
                  </a:lnTo>
                  <a:lnTo>
                    <a:pt x="65499" y="217303"/>
                  </a:lnTo>
                  <a:lnTo>
                    <a:pt x="25576" y="224357"/>
                  </a:lnTo>
                  <a:lnTo>
                    <a:pt x="12650" y="223390"/>
                  </a:lnTo>
                  <a:lnTo>
                    <a:pt x="12990" y="224182"/>
                  </a:lnTo>
                  <a:lnTo>
                    <a:pt x="54242" y="262199"/>
                  </a:lnTo>
                  <a:lnTo>
                    <a:pt x="92483" y="301865"/>
                  </a:lnTo>
                  <a:lnTo>
                    <a:pt x="138464" y="344898"/>
                  </a:lnTo>
                  <a:lnTo>
                    <a:pt x="181469" y="385654"/>
                  </a:lnTo>
                  <a:lnTo>
                    <a:pt x="195702" y="399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2"/>
          <p:cNvGrpSpPr/>
          <p:nvPr/>
        </p:nvGrpSpPr>
        <p:grpSpPr>
          <a:xfrm>
            <a:off x="1691792" y="1569594"/>
            <a:ext cx="537059" cy="398907"/>
            <a:chOff x="1691792" y="1569594"/>
            <a:chExt cx="537059" cy="398907"/>
          </a:xfrm>
        </p:grpSpPr>
        <p:sp>
          <p:nvSpPr>
            <p:cNvPr id="24" name="SMARTInkShape-197"/>
            <p:cNvSpPr/>
            <p:nvPr>
              <p:custDataLst>
                <p:tags r:id="rId119"/>
              </p:custDataLst>
            </p:nvPr>
          </p:nvSpPr>
          <p:spPr>
            <a:xfrm>
              <a:off x="2165350" y="189865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28040" y="3982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8"/>
            <p:cNvSpPr/>
            <p:nvPr>
              <p:custDataLst>
                <p:tags r:id="rId120"/>
              </p:custDataLst>
            </p:nvPr>
          </p:nvSpPr>
          <p:spPr>
            <a:xfrm>
              <a:off x="1797050" y="1569594"/>
              <a:ext cx="127001" cy="354457"/>
            </a:xfrm>
            <a:custGeom>
              <a:avLst/>
              <a:gdLst/>
              <a:ahLst/>
              <a:cxnLst/>
              <a:rect l="0" t="0" r="0" b="0"/>
              <a:pathLst>
                <a:path w="127001" h="354457">
                  <a:moveTo>
                    <a:pt x="127000" y="11556"/>
                  </a:moveTo>
                  <a:lnTo>
                    <a:pt x="127000" y="11556"/>
                  </a:lnTo>
                  <a:lnTo>
                    <a:pt x="120258" y="8185"/>
                  </a:lnTo>
                  <a:lnTo>
                    <a:pt x="118272" y="6486"/>
                  </a:lnTo>
                  <a:lnTo>
                    <a:pt x="114823" y="0"/>
                  </a:lnTo>
                  <a:lnTo>
                    <a:pt x="112287" y="36685"/>
                  </a:lnTo>
                  <a:lnTo>
                    <a:pt x="104233" y="70938"/>
                  </a:lnTo>
                  <a:lnTo>
                    <a:pt x="91716" y="111561"/>
                  </a:lnTo>
                  <a:lnTo>
                    <a:pt x="76746" y="155486"/>
                  </a:lnTo>
                  <a:lnTo>
                    <a:pt x="60685" y="200878"/>
                  </a:lnTo>
                  <a:lnTo>
                    <a:pt x="42258" y="243160"/>
                  </a:lnTo>
                  <a:lnTo>
                    <a:pt x="24426" y="281002"/>
                  </a:lnTo>
                  <a:lnTo>
                    <a:pt x="7864" y="323284"/>
                  </a:lnTo>
                  <a:lnTo>
                    <a:pt x="0" y="35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99"/>
            <p:cNvSpPr/>
            <p:nvPr>
              <p:custDataLst>
                <p:tags r:id="rId121"/>
              </p:custDataLst>
            </p:nvPr>
          </p:nvSpPr>
          <p:spPr>
            <a:xfrm>
              <a:off x="1691792" y="1606550"/>
              <a:ext cx="238609" cy="317717"/>
            </a:xfrm>
            <a:custGeom>
              <a:avLst/>
              <a:gdLst/>
              <a:ahLst/>
              <a:cxnLst/>
              <a:rect l="0" t="0" r="0" b="0"/>
              <a:pathLst>
                <a:path w="238609" h="317717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40102" y="46087"/>
                  </a:lnTo>
                  <a:lnTo>
                    <a:pt x="68539" y="78104"/>
                  </a:lnTo>
                  <a:lnTo>
                    <a:pt x="101638" y="116557"/>
                  </a:lnTo>
                  <a:lnTo>
                    <a:pt x="135164" y="159518"/>
                  </a:lnTo>
                  <a:lnTo>
                    <a:pt x="166998" y="200719"/>
                  </a:lnTo>
                  <a:lnTo>
                    <a:pt x="194787" y="238081"/>
                  </a:lnTo>
                  <a:lnTo>
                    <a:pt x="220920" y="281503"/>
                  </a:lnTo>
                  <a:lnTo>
                    <a:pt x="236139" y="317716"/>
                  </a:lnTo>
                  <a:lnTo>
                    <a:pt x="236962" y="317644"/>
                  </a:lnTo>
                  <a:lnTo>
                    <a:pt x="23860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43"/>
          <p:cNvGrpSpPr/>
          <p:nvPr/>
        </p:nvGrpSpPr>
        <p:grpSpPr>
          <a:xfrm>
            <a:off x="2549329" y="1536700"/>
            <a:ext cx="231972" cy="438151"/>
            <a:chOff x="2549329" y="1536700"/>
            <a:chExt cx="231972" cy="438151"/>
          </a:xfrm>
        </p:grpSpPr>
        <p:sp>
          <p:nvSpPr>
            <p:cNvPr id="28" name="SMARTInkShape-200"/>
            <p:cNvSpPr/>
            <p:nvPr>
              <p:custDataLst>
                <p:tags r:id="rId117"/>
              </p:custDataLst>
            </p:nvPr>
          </p:nvSpPr>
          <p:spPr>
            <a:xfrm>
              <a:off x="2649434" y="1568973"/>
              <a:ext cx="131867" cy="405878"/>
            </a:xfrm>
            <a:custGeom>
              <a:avLst/>
              <a:gdLst/>
              <a:ahLst/>
              <a:cxnLst/>
              <a:rect l="0" t="0" r="0" b="0"/>
              <a:pathLst>
                <a:path w="131867" h="405878">
                  <a:moveTo>
                    <a:pt x="131866" y="12177"/>
                  </a:moveTo>
                  <a:lnTo>
                    <a:pt x="131866" y="12177"/>
                  </a:lnTo>
                  <a:lnTo>
                    <a:pt x="126399" y="1242"/>
                  </a:lnTo>
                  <a:lnTo>
                    <a:pt x="125399" y="654"/>
                  </a:lnTo>
                  <a:lnTo>
                    <a:pt x="122406" y="0"/>
                  </a:lnTo>
                  <a:lnTo>
                    <a:pt x="116843" y="5354"/>
                  </a:lnTo>
                  <a:lnTo>
                    <a:pt x="83510" y="45000"/>
                  </a:lnTo>
                  <a:lnTo>
                    <a:pt x="55881" y="91058"/>
                  </a:lnTo>
                  <a:lnTo>
                    <a:pt x="31512" y="124146"/>
                  </a:lnTo>
                  <a:lnTo>
                    <a:pt x="27292" y="136494"/>
                  </a:lnTo>
                  <a:lnTo>
                    <a:pt x="24361" y="182124"/>
                  </a:lnTo>
                  <a:lnTo>
                    <a:pt x="24048" y="221674"/>
                  </a:lnTo>
                  <a:lnTo>
                    <a:pt x="23249" y="264672"/>
                  </a:lnTo>
                  <a:lnTo>
                    <a:pt x="18153" y="307986"/>
                  </a:lnTo>
                  <a:lnTo>
                    <a:pt x="6027" y="355261"/>
                  </a:lnTo>
                  <a:lnTo>
                    <a:pt x="0" y="382238"/>
                  </a:lnTo>
                  <a:lnTo>
                    <a:pt x="1057" y="392078"/>
                  </a:lnTo>
                  <a:lnTo>
                    <a:pt x="3879" y="399744"/>
                  </a:lnTo>
                  <a:lnTo>
                    <a:pt x="5619" y="401788"/>
                  </a:lnTo>
                  <a:lnTo>
                    <a:pt x="11216" y="405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1"/>
            <p:cNvSpPr/>
            <p:nvPr>
              <p:custDataLst>
                <p:tags r:id="rId118"/>
              </p:custDataLst>
            </p:nvPr>
          </p:nvSpPr>
          <p:spPr>
            <a:xfrm>
              <a:off x="2549329" y="1536700"/>
              <a:ext cx="130372" cy="234951"/>
            </a:xfrm>
            <a:custGeom>
              <a:avLst/>
              <a:gdLst/>
              <a:ahLst/>
              <a:cxnLst/>
              <a:rect l="0" t="0" r="0" b="0"/>
              <a:pathLst>
                <a:path w="130372" h="2349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21701" y="18951"/>
                  </a:lnTo>
                  <a:lnTo>
                    <a:pt x="57818" y="64709"/>
                  </a:lnTo>
                  <a:lnTo>
                    <a:pt x="87080" y="106818"/>
                  </a:lnTo>
                  <a:lnTo>
                    <a:pt x="108372" y="149870"/>
                  </a:lnTo>
                  <a:lnTo>
                    <a:pt x="119071" y="188339"/>
                  </a:lnTo>
                  <a:lnTo>
                    <a:pt x="124925" y="221692"/>
                  </a:lnTo>
                  <a:lnTo>
                    <a:pt x="13037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4"/>
          <p:cNvGrpSpPr/>
          <p:nvPr/>
        </p:nvGrpSpPr>
        <p:grpSpPr>
          <a:xfrm>
            <a:off x="3985979" y="1445115"/>
            <a:ext cx="1538564" cy="757670"/>
            <a:chOff x="3985979" y="1445115"/>
            <a:chExt cx="1538564" cy="757670"/>
          </a:xfrm>
        </p:grpSpPr>
        <p:sp>
          <p:nvSpPr>
            <p:cNvPr id="31" name="SMARTInkShape-202"/>
            <p:cNvSpPr/>
            <p:nvPr>
              <p:custDataLst>
                <p:tags r:id="rId110"/>
              </p:custDataLst>
            </p:nvPr>
          </p:nvSpPr>
          <p:spPr>
            <a:xfrm>
              <a:off x="5441950" y="1562100"/>
              <a:ext cx="82593" cy="463551"/>
            </a:xfrm>
            <a:custGeom>
              <a:avLst/>
              <a:gdLst/>
              <a:ahLst/>
              <a:cxnLst/>
              <a:rect l="0" t="0" r="0" b="0"/>
              <a:pathLst>
                <a:path w="82593" h="4635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8280" y="13484"/>
                  </a:lnTo>
                  <a:lnTo>
                    <a:pt x="52045" y="58950"/>
                  </a:lnTo>
                  <a:lnTo>
                    <a:pt x="59391" y="84456"/>
                  </a:lnTo>
                  <a:lnTo>
                    <a:pt x="65700" y="114865"/>
                  </a:lnTo>
                  <a:lnTo>
                    <a:pt x="71316" y="148543"/>
                  </a:lnTo>
                  <a:lnTo>
                    <a:pt x="75766" y="182990"/>
                  </a:lnTo>
                  <a:lnTo>
                    <a:pt x="79439" y="217949"/>
                  </a:lnTo>
                  <a:lnTo>
                    <a:pt x="82592" y="253249"/>
                  </a:lnTo>
                  <a:lnTo>
                    <a:pt x="81873" y="285249"/>
                  </a:lnTo>
                  <a:lnTo>
                    <a:pt x="78571" y="315050"/>
                  </a:lnTo>
                  <a:lnTo>
                    <a:pt x="73547" y="343383"/>
                  </a:lnTo>
                  <a:lnTo>
                    <a:pt x="63142" y="369327"/>
                  </a:lnTo>
                  <a:lnTo>
                    <a:pt x="49150" y="393679"/>
                  </a:lnTo>
                  <a:lnTo>
                    <a:pt x="21844" y="432496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3"/>
            <p:cNvSpPr/>
            <p:nvPr>
              <p:custDataLst>
                <p:tags r:id="rId111"/>
              </p:custDataLst>
            </p:nvPr>
          </p:nvSpPr>
          <p:spPr>
            <a:xfrm>
              <a:off x="5196286" y="1696333"/>
              <a:ext cx="194634" cy="506452"/>
            </a:xfrm>
            <a:custGeom>
              <a:avLst/>
              <a:gdLst/>
              <a:ahLst/>
              <a:cxnLst/>
              <a:rect l="0" t="0" r="0" b="0"/>
              <a:pathLst>
                <a:path w="194634" h="506452">
                  <a:moveTo>
                    <a:pt x="4364" y="5467"/>
                  </a:moveTo>
                  <a:lnTo>
                    <a:pt x="4364" y="5467"/>
                  </a:lnTo>
                  <a:lnTo>
                    <a:pt x="4364" y="0"/>
                  </a:lnTo>
                  <a:lnTo>
                    <a:pt x="0" y="36759"/>
                  </a:lnTo>
                  <a:lnTo>
                    <a:pt x="719" y="79023"/>
                  </a:lnTo>
                  <a:lnTo>
                    <a:pt x="13396" y="117572"/>
                  </a:lnTo>
                  <a:lnTo>
                    <a:pt x="24606" y="138077"/>
                  </a:lnTo>
                  <a:lnTo>
                    <a:pt x="31970" y="144673"/>
                  </a:lnTo>
                  <a:lnTo>
                    <a:pt x="49559" y="152003"/>
                  </a:lnTo>
                  <a:lnTo>
                    <a:pt x="58483" y="151841"/>
                  </a:lnTo>
                  <a:lnTo>
                    <a:pt x="75925" y="146017"/>
                  </a:lnTo>
                  <a:lnTo>
                    <a:pt x="104981" y="120724"/>
                  </a:lnTo>
                  <a:lnTo>
                    <a:pt x="125821" y="83048"/>
                  </a:lnTo>
                  <a:lnTo>
                    <a:pt x="144302" y="43976"/>
                  </a:lnTo>
                  <a:lnTo>
                    <a:pt x="149344" y="27756"/>
                  </a:lnTo>
                  <a:lnTo>
                    <a:pt x="150097" y="18421"/>
                  </a:lnTo>
                  <a:lnTo>
                    <a:pt x="150202" y="18336"/>
                  </a:lnTo>
                  <a:lnTo>
                    <a:pt x="141557" y="45972"/>
                  </a:lnTo>
                  <a:lnTo>
                    <a:pt x="142223" y="81282"/>
                  </a:lnTo>
                  <a:lnTo>
                    <a:pt x="147009" y="112540"/>
                  </a:lnTo>
                  <a:lnTo>
                    <a:pt x="154545" y="149011"/>
                  </a:lnTo>
                  <a:lnTo>
                    <a:pt x="164950" y="191090"/>
                  </a:lnTo>
                  <a:lnTo>
                    <a:pt x="176630" y="237544"/>
                  </a:lnTo>
                  <a:lnTo>
                    <a:pt x="182708" y="261785"/>
                  </a:lnTo>
                  <a:lnTo>
                    <a:pt x="187466" y="285706"/>
                  </a:lnTo>
                  <a:lnTo>
                    <a:pt x="194633" y="332983"/>
                  </a:lnTo>
                  <a:lnTo>
                    <a:pt x="192644" y="374220"/>
                  </a:lnTo>
                  <a:lnTo>
                    <a:pt x="184705" y="410657"/>
                  </a:lnTo>
                  <a:lnTo>
                    <a:pt x="166924" y="456821"/>
                  </a:lnTo>
                  <a:lnTo>
                    <a:pt x="140646" y="487903"/>
                  </a:lnTo>
                  <a:lnTo>
                    <a:pt x="123259" y="501164"/>
                  </a:lnTo>
                  <a:lnTo>
                    <a:pt x="108007" y="506118"/>
                  </a:lnTo>
                  <a:lnTo>
                    <a:pt x="100976" y="506451"/>
                  </a:lnTo>
                  <a:lnTo>
                    <a:pt x="94877" y="504556"/>
                  </a:lnTo>
                  <a:lnTo>
                    <a:pt x="84338" y="496807"/>
                  </a:lnTo>
                  <a:lnTo>
                    <a:pt x="81669" y="490366"/>
                  </a:lnTo>
                  <a:lnTo>
                    <a:pt x="80585" y="473801"/>
                  </a:lnTo>
                  <a:lnTo>
                    <a:pt x="93264" y="41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04"/>
            <p:cNvSpPr/>
            <p:nvPr>
              <p:custDataLst>
                <p:tags r:id="rId112"/>
              </p:custDataLst>
            </p:nvPr>
          </p:nvSpPr>
          <p:spPr>
            <a:xfrm>
              <a:off x="5003800" y="19050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1" y="6742"/>
                  </a:lnTo>
                  <a:lnTo>
                    <a:pt x="35097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5"/>
            <p:cNvSpPr/>
            <p:nvPr>
              <p:custDataLst>
                <p:tags r:id="rId113"/>
              </p:custDataLst>
            </p:nvPr>
          </p:nvSpPr>
          <p:spPr>
            <a:xfrm>
              <a:off x="4637265" y="1659793"/>
              <a:ext cx="182386" cy="233764"/>
            </a:xfrm>
            <a:custGeom>
              <a:avLst/>
              <a:gdLst/>
              <a:ahLst/>
              <a:cxnLst/>
              <a:rect l="0" t="0" r="0" b="0"/>
              <a:pathLst>
                <a:path w="182386" h="233764">
                  <a:moveTo>
                    <a:pt x="10935" y="35657"/>
                  </a:moveTo>
                  <a:lnTo>
                    <a:pt x="10935" y="35657"/>
                  </a:lnTo>
                  <a:lnTo>
                    <a:pt x="4193" y="28915"/>
                  </a:lnTo>
                  <a:lnTo>
                    <a:pt x="883" y="21842"/>
                  </a:lnTo>
                  <a:lnTo>
                    <a:pt x="0" y="17980"/>
                  </a:lnTo>
                  <a:lnTo>
                    <a:pt x="823" y="13995"/>
                  </a:lnTo>
                  <a:lnTo>
                    <a:pt x="5500" y="5803"/>
                  </a:lnTo>
                  <a:lnTo>
                    <a:pt x="9428" y="3055"/>
                  </a:lnTo>
                  <a:lnTo>
                    <a:pt x="19437" y="0"/>
                  </a:lnTo>
                  <a:lnTo>
                    <a:pt x="43714" y="5023"/>
                  </a:lnTo>
                  <a:lnTo>
                    <a:pt x="69879" y="22190"/>
                  </a:lnTo>
                  <a:lnTo>
                    <a:pt x="92135" y="51893"/>
                  </a:lnTo>
                  <a:lnTo>
                    <a:pt x="98059" y="80973"/>
                  </a:lnTo>
                  <a:lnTo>
                    <a:pt x="96224" y="114358"/>
                  </a:lnTo>
                  <a:lnTo>
                    <a:pt x="86000" y="148011"/>
                  </a:lnTo>
                  <a:lnTo>
                    <a:pt x="64377" y="191949"/>
                  </a:lnTo>
                  <a:lnTo>
                    <a:pt x="43468" y="221665"/>
                  </a:lnTo>
                  <a:lnTo>
                    <a:pt x="32214" y="231216"/>
                  </a:lnTo>
                  <a:lnTo>
                    <a:pt x="27237" y="233763"/>
                  </a:lnTo>
                  <a:lnTo>
                    <a:pt x="24626" y="232639"/>
                  </a:lnTo>
                  <a:lnTo>
                    <a:pt x="23590" y="229067"/>
                  </a:lnTo>
                  <a:lnTo>
                    <a:pt x="25026" y="216161"/>
                  </a:lnTo>
                  <a:lnTo>
                    <a:pt x="35885" y="184390"/>
                  </a:lnTo>
                  <a:lnTo>
                    <a:pt x="61209" y="144715"/>
                  </a:lnTo>
                  <a:lnTo>
                    <a:pt x="94505" y="106541"/>
                  </a:lnTo>
                  <a:lnTo>
                    <a:pt x="133955" y="63561"/>
                  </a:lnTo>
                  <a:lnTo>
                    <a:pt x="152436" y="37798"/>
                  </a:lnTo>
                  <a:lnTo>
                    <a:pt x="152541" y="35673"/>
                  </a:lnTo>
                  <a:lnTo>
                    <a:pt x="151200" y="34962"/>
                  </a:lnTo>
                  <a:lnTo>
                    <a:pt x="148895" y="35194"/>
                  </a:lnTo>
                  <a:lnTo>
                    <a:pt x="135538" y="45633"/>
                  </a:lnTo>
                  <a:lnTo>
                    <a:pt x="121546" y="72244"/>
                  </a:lnTo>
                  <a:lnTo>
                    <a:pt x="108463" y="110311"/>
                  </a:lnTo>
                  <a:lnTo>
                    <a:pt x="109133" y="152870"/>
                  </a:lnTo>
                  <a:lnTo>
                    <a:pt x="118549" y="176416"/>
                  </a:lnTo>
                  <a:lnTo>
                    <a:pt x="125011" y="186647"/>
                  </a:lnTo>
                  <a:lnTo>
                    <a:pt x="145361" y="201777"/>
                  </a:lnTo>
                  <a:lnTo>
                    <a:pt x="182385" y="21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6"/>
            <p:cNvSpPr/>
            <p:nvPr>
              <p:custDataLst>
                <p:tags r:id="rId114"/>
              </p:custDataLst>
            </p:nvPr>
          </p:nvSpPr>
          <p:spPr>
            <a:xfrm>
              <a:off x="4385446" y="1483418"/>
              <a:ext cx="161155" cy="485083"/>
            </a:xfrm>
            <a:custGeom>
              <a:avLst/>
              <a:gdLst/>
              <a:ahLst/>
              <a:cxnLst/>
              <a:rect l="0" t="0" r="0" b="0"/>
              <a:pathLst>
                <a:path w="161155" h="485083">
                  <a:moveTo>
                    <a:pt x="161154" y="15182"/>
                  </a:moveTo>
                  <a:lnTo>
                    <a:pt x="161154" y="15182"/>
                  </a:lnTo>
                  <a:lnTo>
                    <a:pt x="161154" y="8440"/>
                  </a:lnTo>
                  <a:lnTo>
                    <a:pt x="159272" y="3249"/>
                  </a:lnTo>
                  <a:lnTo>
                    <a:pt x="157783" y="876"/>
                  </a:lnTo>
                  <a:lnTo>
                    <a:pt x="155379" y="0"/>
                  </a:lnTo>
                  <a:lnTo>
                    <a:pt x="148945" y="909"/>
                  </a:lnTo>
                  <a:lnTo>
                    <a:pt x="130647" y="12129"/>
                  </a:lnTo>
                  <a:lnTo>
                    <a:pt x="93405" y="57984"/>
                  </a:lnTo>
                  <a:lnTo>
                    <a:pt x="70366" y="96059"/>
                  </a:lnTo>
                  <a:lnTo>
                    <a:pt x="58295" y="119900"/>
                  </a:lnTo>
                  <a:lnTo>
                    <a:pt x="46015" y="146377"/>
                  </a:lnTo>
                  <a:lnTo>
                    <a:pt x="33594" y="174612"/>
                  </a:lnTo>
                  <a:lnTo>
                    <a:pt x="23903" y="203313"/>
                  </a:lnTo>
                  <a:lnTo>
                    <a:pt x="16031" y="232325"/>
                  </a:lnTo>
                  <a:lnTo>
                    <a:pt x="9372" y="261544"/>
                  </a:lnTo>
                  <a:lnTo>
                    <a:pt x="4933" y="289490"/>
                  </a:lnTo>
                  <a:lnTo>
                    <a:pt x="1973" y="316587"/>
                  </a:lnTo>
                  <a:lnTo>
                    <a:pt x="0" y="343119"/>
                  </a:lnTo>
                  <a:lnTo>
                    <a:pt x="3452" y="389532"/>
                  </a:lnTo>
                  <a:lnTo>
                    <a:pt x="13453" y="428504"/>
                  </a:lnTo>
                  <a:lnTo>
                    <a:pt x="29657" y="457584"/>
                  </a:lnTo>
                  <a:lnTo>
                    <a:pt x="40328" y="466750"/>
                  </a:lnTo>
                  <a:lnTo>
                    <a:pt x="91304" y="485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7"/>
            <p:cNvSpPr/>
            <p:nvPr>
              <p:custDataLst>
                <p:tags r:id="rId115"/>
              </p:custDataLst>
            </p:nvPr>
          </p:nvSpPr>
          <p:spPr>
            <a:xfrm>
              <a:off x="3985979" y="1778000"/>
              <a:ext cx="160572" cy="25401"/>
            </a:xfrm>
            <a:custGeom>
              <a:avLst/>
              <a:gdLst/>
              <a:ahLst/>
              <a:cxnLst/>
              <a:rect l="0" t="0" r="0" b="0"/>
              <a:pathLst>
                <a:path w="16057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39961" y="20374"/>
                  </a:lnTo>
                  <a:lnTo>
                    <a:pt x="79914" y="17561"/>
                  </a:lnTo>
                  <a:lnTo>
                    <a:pt x="121151" y="10377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8"/>
            <p:cNvSpPr/>
            <p:nvPr>
              <p:custDataLst>
                <p:tags r:id="rId116"/>
              </p:custDataLst>
            </p:nvPr>
          </p:nvSpPr>
          <p:spPr>
            <a:xfrm>
              <a:off x="4076700" y="1445115"/>
              <a:ext cx="146051" cy="517036"/>
            </a:xfrm>
            <a:custGeom>
              <a:avLst/>
              <a:gdLst/>
              <a:ahLst/>
              <a:cxnLst/>
              <a:rect l="0" t="0" r="0" b="0"/>
              <a:pathLst>
                <a:path w="146051" h="517036">
                  <a:moveTo>
                    <a:pt x="146050" y="53485"/>
                  </a:moveTo>
                  <a:lnTo>
                    <a:pt x="146050" y="53485"/>
                  </a:lnTo>
                  <a:lnTo>
                    <a:pt x="144168" y="32763"/>
                  </a:lnTo>
                  <a:lnTo>
                    <a:pt x="142679" y="26970"/>
                  </a:lnTo>
                  <a:lnTo>
                    <a:pt x="130470" y="8704"/>
                  </a:lnTo>
                  <a:lnTo>
                    <a:pt x="117488" y="1833"/>
                  </a:lnTo>
                  <a:lnTo>
                    <a:pt x="110075" y="0"/>
                  </a:lnTo>
                  <a:lnTo>
                    <a:pt x="94313" y="1727"/>
                  </a:lnTo>
                  <a:lnTo>
                    <a:pt x="86159" y="4163"/>
                  </a:lnTo>
                  <a:lnTo>
                    <a:pt x="57827" y="24446"/>
                  </a:lnTo>
                  <a:lnTo>
                    <a:pt x="33832" y="59541"/>
                  </a:lnTo>
                  <a:lnTo>
                    <a:pt x="21857" y="90749"/>
                  </a:lnTo>
                  <a:lnTo>
                    <a:pt x="13242" y="125786"/>
                  </a:lnTo>
                  <a:lnTo>
                    <a:pt x="9413" y="162524"/>
                  </a:lnTo>
                  <a:lnTo>
                    <a:pt x="9593" y="203782"/>
                  </a:lnTo>
                  <a:lnTo>
                    <a:pt x="12025" y="247284"/>
                  </a:lnTo>
                  <a:lnTo>
                    <a:pt x="15457" y="290136"/>
                  </a:lnTo>
                  <a:lnTo>
                    <a:pt x="17453" y="330819"/>
                  </a:lnTo>
                  <a:lnTo>
                    <a:pt x="17635" y="369361"/>
                  </a:lnTo>
                  <a:lnTo>
                    <a:pt x="15364" y="405306"/>
                  </a:lnTo>
                  <a:lnTo>
                    <a:pt x="12002" y="438215"/>
                  </a:lnTo>
                  <a:lnTo>
                    <a:pt x="8025" y="478864"/>
                  </a:lnTo>
                  <a:lnTo>
                    <a:pt x="4964" y="503138"/>
                  </a:lnTo>
                  <a:lnTo>
                    <a:pt x="0" y="517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5"/>
          <p:cNvGrpSpPr/>
          <p:nvPr/>
        </p:nvGrpSpPr>
        <p:grpSpPr>
          <a:xfrm>
            <a:off x="1822573" y="2712333"/>
            <a:ext cx="272928" cy="526168"/>
            <a:chOff x="1822573" y="2712333"/>
            <a:chExt cx="272928" cy="526168"/>
          </a:xfrm>
        </p:grpSpPr>
        <p:sp>
          <p:nvSpPr>
            <p:cNvPr id="39" name="SMARTInkShape-209"/>
            <p:cNvSpPr/>
            <p:nvPr>
              <p:custDataLst>
                <p:tags r:id="rId108"/>
              </p:custDataLst>
            </p:nvPr>
          </p:nvSpPr>
          <p:spPr>
            <a:xfrm>
              <a:off x="1854200" y="2712333"/>
              <a:ext cx="241301" cy="526168"/>
            </a:xfrm>
            <a:custGeom>
              <a:avLst/>
              <a:gdLst/>
              <a:ahLst/>
              <a:cxnLst/>
              <a:rect l="0" t="0" r="0" b="0"/>
              <a:pathLst>
                <a:path w="241301" h="526168">
                  <a:moveTo>
                    <a:pt x="241300" y="5467"/>
                  </a:moveTo>
                  <a:lnTo>
                    <a:pt x="241300" y="5467"/>
                  </a:lnTo>
                  <a:lnTo>
                    <a:pt x="235833" y="0"/>
                  </a:lnTo>
                  <a:lnTo>
                    <a:pt x="238583" y="2750"/>
                  </a:lnTo>
                  <a:lnTo>
                    <a:pt x="237124" y="24888"/>
                  </a:lnTo>
                  <a:lnTo>
                    <a:pt x="218739" y="71742"/>
                  </a:lnTo>
                  <a:lnTo>
                    <a:pt x="198817" y="112063"/>
                  </a:lnTo>
                  <a:lnTo>
                    <a:pt x="173736" y="157971"/>
                  </a:lnTo>
                  <a:lnTo>
                    <a:pt x="158157" y="184042"/>
                  </a:lnTo>
                  <a:lnTo>
                    <a:pt x="141421" y="211300"/>
                  </a:lnTo>
                  <a:lnTo>
                    <a:pt x="125325" y="239350"/>
                  </a:lnTo>
                  <a:lnTo>
                    <a:pt x="109656" y="267928"/>
                  </a:lnTo>
                  <a:lnTo>
                    <a:pt x="94271" y="296858"/>
                  </a:lnTo>
                  <a:lnTo>
                    <a:pt x="81191" y="323906"/>
                  </a:lnTo>
                  <a:lnTo>
                    <a:pt x="69650" y="349698"/>
                  </a:lnTo>
                  <a:lnTo>
                    <a:pt x="59133" y="374655"/>
                  </a:lnTo>
                  <a:lnTo>
                    <a:pt x="39922" y="419317"/>
                  </a:lnTo>
                  <a:lnTo>
                    <a:pt x="23388" y="457512"/>
                  </a:lnTo>
                  <a:lnTo>
                    <a:pt x="5038" y="505132"/>
                  </a:lnTo>
                  <a:lnTo>
                    <a:pt x="0" y="52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0"/>
            <p:cNvSpPr/>
            <p:nvPr>
              <p:custDataLst>
                <p:tags r:id="rId109"/>
              </p:custDataLst>
            </p:nvPr>
          </p:nvSpPr>
          <p:spPr>
            <a:xfrm>
              <a:off x="1822573" y="2757438"/>
              <a:ext cx="260228" cy="375644"/>
            </a:xfrm>
            <a:custGeom>
              <a:avLst/>
              <a:gdLst/>
              <a:ahLst/>
              <a:cxnLst/>
              <a:rect l="0" t="0" r="0" b="0"/>
              <a:pathLst>
                <a:path w="260228" h="375644">
                  <a:moveTo>
                    <a:pt x="18927" y="74662"/>
                  </a:moveTo>
                  <a:lnTo>
                    <a:pt x="18927" y="74662"/>
                  </a:lnTo>
                  <a:lnTo>
                    <a:pt x="6993" y="33835"/>
                  </a:lnTo>
                  <a:lnTo>
                    <a:pt x="0" y="0"/>
                  </a:lnTo>
                  <a:lnTo>
                    <a:pt x="28041" y="44020"/>
                  </a:lnTo>
                  <a:lnTo>
                    <a:pt x="51435" y="80563"/>
                  </a:lnTo>
                  <a:lnTo>
                    <a:pt x="80177" y="122676"/>
                  </a:lnTo>
                  <a:lnTo>
                    <a:pt x="111766" y="167968"/>
                  </a:lnTo>
                  <a:lnTo>
                    <a:pt x="128092" y="191899"/>
                  </a:lnTo>
                  <a:lnTo>
                    <a:pt x="159872" y="238951"/>
                  </a:lnTo>
                  <a:lnTo>
                    <a:pt x="188108" y="281029"/>
                  </a:lnTo>
                  <a:lnTo>
                    <a:pt x="211006" y="317134"/>
                  </a:lnTo>
                  <a:lnTo>
                    <a:pt x="241959" y="363701"/>
                  </a:lnTo>
                  <a:lnTo>
                    <a:pt x="250346" y="374792"/>
                  </a:lnTo>
                  <a:lnTo>
                    <a:pt x="252228" y="375643"/>
                  </a:lnTo>
                  <a:lnTo>
                    <a:pt x="254189" y="375505"/>
                  </a:lnTo>
                  <a:lnTo>
                    <a:pt x="260227" y="37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6"/>
          <p:cNvGrpSpPr/>
          <p:nvPr/>
        </p:nvGrpSpPr>
        <p:grpSpPr>
          <a:xfrm>
            <a:off x="2421017" y="2705983"/>
            <a:ext cx="334884" cy="419427"/>
            <a:chOff x="2421017" y="2705983"/>
            <a:chExt cx="334884" cy="419427"/>
          </a:xfrm>
        </p:grpSpPr>
        <p:sp>
          <p:nvSpPr>
            <p:cNvPr id="42" name="SMARTInkShape-211"/>
            <p:cNvSpPr/>
            <p:nvPr>
              <p:custDataLst>
                <p:tags r:id="rId106"/>
              </p:custDataLst>
            </p:nvPr>
          </p:nvSpPr>
          <p:spPr>
            <a:xfrm>
              <a:off x="2421017" y="3092450"/>
              <a:ext cx="334884" cy="32960"/>
            </a:xfrm>
            <a:custGeom>
              <a:avLst/>
              <a:gdLst/>
              <a:ahLst/>
              <a:cxnLst/>
              <a:rect l="0" t="0" r="0" b="0"/>
              <a:pathLst>
                <a:path w="334884" h="32960">
                  <a:moveTo>
                    <a:pt x="23733" y="19050"/>
                  </a:moveTo>
                  <a:lnTo>
                    <a:pt x="23733" y="19050"/>
                  </a:lnTo>
                  <a:lnTo>
                    <a:pt x="6774" y="12143"/>
                  </a:lnTo>
                  <a:lnTo>
                    <a:pt x="0" y="7495"/>
                  </a:lnTo>
                  <a:lnTo>
                    <a:pt x="14576" y="16010"/>
                  </a:lnTo>
                  <a:lnTo>
                    <a:pt x="62108" y="30766"/>
                  </a:lnTo>
                  <a:lnTo>
                    <a:pt x="94881" y="32959"/>
                  </a:lnTo>
                  <a:lnTo>
                    <a:pt x="133671" y="30876"/>
                  </a:lnTo>
                  <a:lnTo>
                    <a:pt x="176781" y="25247"/>
                  </a:lnTo>
                  <a:lnTo>
                    <a:pt x="221812" y="19923"/>
                  </a:lnTo>
                  <a:lnTo>
                    <a:pt x="264874" y="14499"/>
                  </a:lnTo>
                  <a:lnTo>
                    <a:pt x="311944" y="4923"/>
                  </a:lnTo>
                  <a:lnTo>
                    <a:pt x="334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2"/>
            <p:cNvSpPr/>
            <p:nvPr>
              <p:custDataLst>
                <p:tags r:id="rId107"/>
              </p:custDataLst>
            </p:nvPr>
          </p:nvSpPr>
          <p:spPr>
            <a:xfrm>
              <a:off x="2559933" y="2705983"/>
              <a:ext cx="11818" cy="411868"/>
            </a:xfrm>
            <a:custGeom>
              <a:avLst/>
              <a:gdLst/>
              <a:ahLst/>
              <a:cxnLst/>
              <a:rect l="0" t="0" r="0" b="0"/>
              <a:pathLst>
                <a:path w="11818" h="4118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033" y="37097"/>
                  </a:lnTo>
                  <a:lnTo>
                    <a:pt x="10135" y="75734"/>
                  </a:lnTo>
                  <a:lnTo>
                    <a:pt x="10696" y="98878"/>
                  </a:lnTo>
                  <a:lnTo>
                    <a:pt x="11070" y="124891"/>
                  </a:lnTo>
                  <a:lnTo>
                    <a:pt x="11319" y="152817"/>
                  </a:lnTo>
                  <a:lnTo>
                    <a:pt x="11485" y="182017"/>
                  </a:lnTo>
                  <a:lnTo>
                    <a:pt x="11596" y="210656"/>
                  </a:lnTo>
                  <a:lnTo>
                    <a:pt x="11669" y="238920"/>
                  </a:lnTo>
                  <a:lnTo>
                    <a:pt x="11719" y="266936"/>
                  </a:lnTo>
                  <a:lnTo>
                    <a:pt x="11046" y="291963"/>
                  </a:lnTo>
                  <a:lnTo>
                    <a:pt x="8417" y="336704"/>
                  </a:lnTo>
                  <a:lnTo>
                    <a:pt x="11817" y="41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7"/>
          <p:cNvGrpSpPr/>
          <p:nvPr/>
        </p:nvGrpSpPr>
        <p:grpSpPr>
          <a:xfrm>
            <a:off x="3041650" y="2744965"/>
            <a:ext cx="260351" cy="354754"/>
            <a:chOff x="3041650" y="2744965"/>
            <a:chExt cx="260351" cy="354754"/>
          </a:xfrm>
        </p:grpSpPr>
        <p:sp>
          <p:nvSpPr>
            <p:cNvPr id="45" name="SMARTInkShape-213"/>
            <p:cNvSpPr/>
            <p:nvPr>
              <p:custDataLst>
                <p:tags r:id="rId104"/>
              </p:custDataLst>
            </p:nvPr>
          </p:nvSpPr>
          <p:spPr>
            <a:xfrm>
              <a:off x="3211013" y="2752830"/>
              <a:ext cx="90988" cy="346889"/>
            </a:xfrm>
            <a:custGeom>
              <a:avLst/>
              <a:gdLst/>
              <a:ahLst/>
              <a:cxnLst/>
              <a:rect l="0" t="0" r="0" b="0"/>
              <a:pathLst>
                <a:path w="90988" h="346889">
                  <a:moveTo>
                    <a:pt x="90987" y="9420"/>
                  </a:moveTo>
                  <a:lnTo>
                    <a:pt x="90987" y="9420"/>
                  </a:lnTo>
                  <a:lnTo>
                    <a:pt x="74027" y="2512"/>
                  </a:lnTo>
                  <a:lnTo>
                    <a:pt x="71214" y="582"/>
                  </a:lnTo>
                  <a:lnTo>
                    <a:pt x="67927" y="0"/>
                  </a:lnTo>
                  <a:lnTo>
                    <a:pt x="60512" y="1235"/>
                  </a:lnTo>
                  <a:lnTo>
                    <a:pt x="48404" y="9268"/>
                  </a:lnTo>
                  <a:lnTo>
                    <a:pt x="32377" y="25330"/>
                  </a:lnTo>
                  <a:lnTo>
                    <a:pt x="12783" y="65571"/>
                  </a:lnTo>
                  <a:lnTo>
                    <a:pt x="3635" y="100192"/>
                  </a:lnTo>
                  <a:lnTo>
                    <a:pt x="3099" y="136346"/>
                  </a:lnTo>
                  <a:lnTo>
                    <a:pt x="7247" y="179750"/>
                  </a:lnTo>
                  <a:lnTo>
                    <a:pt x="10966" y="211887"/>
                  </a:lnTo>
                  <a:lnTo>
                    <a:pt x="17026" y="258342"/>
                  </a:lnTo>
                  <a:lnTo>
                    <a:pt x="13177" y="300015"/>
                  </a:lnTo>
                  <a:lnTo>
                    <a:pt x="2154" y="340337"/>
                  </a:lnTo>
                  <a:lnTo>
                    <a:pt x="15" y="344331"/>
                  </a:lnTo>
                  <a:lnTo>
                    <a:pt x="0" y="346288"/>
                  </a:lnTo>
                  <a:lnTo>
                    <a:pt x="1401" y="346888"/>
                  </a:lnTo>
                  <a:lnTo>
                    <a:pt x="8437" y="345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4"/>
            <p:cNvSpPr/>
            <p:nvPr>
              <p:custDataLst>
                <p:tags r:id="rId105"/>
              </p:custDataLst>
            </p:nvPr>
          </p:nvSpPr>
          <p:spPr>
            <a:xfrm>
              <a:off x="3041650" y="2744965"/>
              <a:ext cx="146051" cy="156986"/>
            </a:xfrm>
            <a:custGeom>
              <a:avLst/>
              <a:gdLst/>
              <a:ahLst/>
              <a:cxnLst/>
              <a:rect l="0" t="0" r="0" b="0"/>
              <a:pathLst>
                <a:path w="146051" h="1569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21654" y="2782"/>
                  </a:lnTo>
                  <a:lnTo>
                    <a:pt x="32907" y="10134"/>
                  </a:lnTo>
                  <a:lnTo>
                    <a:pt x="70394" y="52553"/>
                  </a:lnTo>
                  <a:lnTo>
                    <a:pt x="101159" y="95460"/>
                  </a:lnTo>
                  <a:lnTo>
                    <a:pt x="135295" y="141758"/>
                  </a:lnTo>
                  <a:lnTo>
                    <a:pt x="14605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8"/>
          <p:cNvGrpSpPr/>
          <p:nvPr/>
        </p:nvGrpSpPr>
        <p:grpSpPr>
          <a:xfrm>
            <a:off x="3884332" y="2763394"/>
            <a:ext cx="591830" cy="329057"/>
            <a:chOff x="3884332" y="2763394"/>
            <a:chExt cx="591830" cy="329057"/>
          </a:xfrm>
        </p:grpSpPr>
        <p:sp>
          <p:nvSpPr>
            <p:cNvPr id="48" name="SMARTInkShape-215"/>
            <p:cNvSpPr/>
            <p:nvPr>
              <p:custDataLst>
                <p:tags r:id="rId100"/>
              </p:custDataLst>
            </p:nvPr>
          </p:nvSpPr>
          <p:spPr>
            <a:xfrm>
              <a:off x="3884332" y="2814010"/>
              <a:ext cx="224119" cy="253041"/>
            </a:xfrm>
            <a:custGeom>
              <a:avLst/>
              <a:gdLst/>
              <a:ahLst/>
              <a:cxnLst/>
              <a:rect l="0" t="0" r="0" b="0"/>
              <a:pathLst>
                <a:path w="224119" h="253041">
                  <a:moveTo>
                    <a:pt x="84418" y="11740"/>
                  </a:moveTo>
                  <a:lnTo>
                    <a:pt x="84418" y="11740"/>
                  </a:lnTo>
                  <a:lnTo>
                    <a:pt x="105140" y="6714"/>
                  </a:lnTo>
                  <a:lnTo>
                    <a:pt x="121132" y="3901"/>
                  </a:lnTo>
                  <a:lnTo>
                    <a:pt x="135806" y="0"/>
                  </a:lnTo>
                  <a:lnTo>
                    <a:pt x="137727" y="386"/>
                  </a:lnTo>
                  <a:lnTo>
                    <a:pt x="139007" y="1348"/>
                  </a:lnTo>
                  <a:lnTo>
                    <a:pt x="139861" y="2696"/>
                  </a:lnTo>
                  <a:lnTo>
                    <a:pt x="137046" y="9837"/>
                  </a:lnTo>
                  <a:lnTo>
                    <a:pt x="113325" y="49981"/>
                  </a:lnTo>
                  <a:lnTo>
                    <a:pt x="86555" y="91823"/>
                  </a:lnTo>
                  <a:lnTo>
                    <a:pt x="56280" y="131659"/>
                  </a:lnTo>
                  <a:lnTo>
                    <a:pt x="18208" y="179282"/>
                  </a:lnTo>
                  <a:lnTo>
                    <a:pt x="2241" y="203669"/>
                  </a:lnTo>
                  <a:lnTo>
                    <a:pt x="0" y="209543"/>
                  </a:lnTo>
                  <a:lnTo>
                    <a:pt x="1328" y="214870"/>
                  </a:lnTo>
                  <a:lnTo>
                    <a:pt x="10330" y="224551"/>
                  </a:lnTo>
                  <a:lnTo>
                    <a:pt x="44748" y="237935"/>
                  </a:lnTo>
                  <a:lnTo>
                    <a:pt x="84191" y="242799"/>
                  </a:lnTo>
                  <a:lnTo>
                    <a:pt x="130883" y="245666"/>
                  </a:lnTo>
                  <a:lnTo>
                    <a:pt x="177506" y="249292"/>
                  </a:lnTo>
                  <a:lnTo>
                    <a:pt x="224118" y="25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6"/>
            <p:cNvSpPr/>
            <p:nvPr>
              <p:custDataLst>
                <p:tags r:id="rId101"/>
              </p:custDataLst>
            </p:nvPr>
          </p:nvSpPr>
          <p:spPr>
            <a:xfrm>
              <a:off x="4363234" y="2763394"/>
              <a:ext cx="112928" cy="329057"/>
            </a:xfrm>
            <a:custGeom>
              <a:avLst/>
              <a:gdLst/>
              <a:ahLst/>
              <a:cxnLst/>
              <a:rect l="0" t="0" r="0" b="0"/>
              <a:pathLst>
                <a:path w="112928" h="329057">
                  <a:moveTo>
                    <a:pt x="18266" y="11556"/>
                  </a:moveTo>
                  <a:lnTo>
                    <a:pt x="18266" y="11556"/>
                  </a:lnTo>
                  <a:lnTo>
                    <a:pt x="5174" y="6486"/>
                  </a:lnTo>
                  <a:lnTo>
                    <a:pt x="0" y="0"/>
                  </a:lnTo>
                  <a:lnTo>
                    <a:pt x="2819" y="2566"/>
                  </a:lnTo>
                  <a:lnTo>
                    <a:pt x="37912" y="42614"/>
                  </a:lnTo>
                  <a:lnTo>
                    <a:pt x="76371" y="77219"/>
                  </a:lnTo>
                  <a:lnTo>
                    <a:pt x="94890" y="98595"/>
                  </a:lnTo>
                  <a:lnTo>
                    <a:pt x="107825" y="124558"/>
                  </a:lnTo>
                  <a:lnTo>
                    <a:pt x="112927" y="166943"/>
                  </a:lnTo>
                  <a:lnTo>
                    <a:pt x="96486" y="214151"/>
                  </a:lnTo>
                  <a:lnTo>
                    <a:pt x="72644" y="253775"/>
                  </a:lnTo>
                  <a:lnTo>
                    <a:pt x="29616" y="300781"/>
                  </a:lnTo>
                  <a:lnTo>
                    <a:pt x="5566" y="32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7"/>
            <p:cNvSpPr/>
            <p:nvPr>
              <p:custDataLst>
                <p:tags r:id="rId102"/>
              </p:custDataLst>
            </p:nvPr>
          </p:nvSpPr>
          <p:spPr>
            <a:xfrm>
              <a:off x="3962400" y="2990850"/>
              <a:ext cx="495301" cy="11818"/>
            </a:xfrm>
            <a:custGeom>
              <a:avLst/>
              <a:gdLst/>
              <a:ahLst/>
              <a:cxnLst/>
              <a:rect l="0" t="0" r="0" b="0"/>
              <a:pathLst>
                <a:path w="495301" h="11818">
                  <a:moveTo>
                    <a:pt x="0" y="6350"/>
                  </a:moveTo>
                  <a:lnTo>
                    <a:pt x="0" y="6350"/>
                  </a:lnTo>
                  <a:lnTo>
                    <a:pt x="45826" y="6350"/>
                  </a:lnTo>
                  <a:lnTo>
                    <a:pt x="87395" y="7056"/>
                  </a:lnTo>
                  <a:lnTo>
                    <a:pt x="113297" y="8231"/>
                  </a:lnTo>
                  <a:lnTo>
                    <a:pt x="141147" y="9721"/>
                  </a:lnTo>
                  <a:lnTo>
                    <a:pt x="171709" y="10714"/>
                  </a:lnTo>
                  <a:lnTo>
                    <a:pt x="204078" y="11376"/>
                  </a:lnTo>
                  <a:lnTo>
                    <a:pt x="237652" y="11817"/>
                  </a:lnTo>
                  <a:lnTo>
                    <a:pt x="269913" y="11406"/>
                  </a:lnTo>
                  <a:lnTo>
                    <a:pt x="301297" y="10426"/>
                  </a:lnTo>
                  <a:lnTo>
                    <a:pt x="332098" y="9067"/>
                  </a:lnTo>
                  <a:lnTo>
                    <a:pt x="359687" y="8162"/>
                  </a:lnTo>
                  <a:lnTo>
                    <a:pt x="385136" y="7558"/>
                  </a:lnTo>
                  <a:lnTo>
                    <a:pt x="429405" y="6181"/>
                  </a:lnTo>
                  <a:lnTo>
                    <a:pt x="473894" y="2145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8"/>
            <p:cNvSpPr/>
            <p:nvPr>
              <p:custDataLst>
                <p:tags r:id="rId103"/>
              </p:custDataLst>
            </p:nvPr>
          </p:nvSpPr>
          <p:spPr>
            <a:xfrm>
              <a:off x="3995033" y="2898941"/>
              <a:ext cx="443618" cy="22060"/>
            </a:xfrm>
            <a:custGeom>
              <a:avLst/>
              <a:gdLst/>
              <a:ahLst/>
              <a:cxnLst/>
              <a:rect l="0" t="0" r="0" b="0"/>
              <a:pathLst>
                <a:path w="443618" h="22060">
                  <a:moveTo>
                    <a:pt x="5467" y="22059"/>
                  </a:moveTo>
                  <a:lnTo>
                    <a:pt x="5467" y="22059"/>
                  </a:lnTo>
                  <a:lnTo>
                    <a:pt x="0" y="22059"/>
                  </a:lnTo>
                  <a:lnTo>
                    <a:pt x="38152" y="20177"/>
                  </a:lnTo>
                  <a:lnTo>
                    <a:pt x="75732" y="16989"/>
                  </a:lnTo>
                  <a:lnTo>
                    <a:pt x="99583" y="15152"/>
                  </a:lnTo>
                  <a:lnTo>
                    <a:pt x="125361" y="13221"/>
                  </a:lnTo>
                  <a:lnTo>
                    <a:pt x="154540" y="11228"/>
                  </a:lnTo>
                  <a:lnTo>
                    <a:pt x="185988" y="9194"/>
                  </a:lnTo>
                  <a:lnTo>
                    <a:pt x="218948" y="7132"/>
                  </a:lnTo>
                  <a:lnTo>
                    <a:pt x="250093" y="5758"/>
                  </a:lnTo>
                  <a:lnTo>
                    <a:pt x="280029" y="4841"/>
                  </a:lnTo>
                  <a:lnTo>
                    <a:pt x="309158" y="4231"/>
                  </a:lnTo>
                  <a:lnTo>
                    <a:pt x="334928" y="3118"/>
                  </a:lnTo>
                  <a:lnTo>
                    <a:pt x="380494" y="0"/>
                  </a:lnTo>
                  <a:lnTo>
                    <a:pt x="421621" y="1020"/>
                  </a:lnTo>
                  <a:lnTo>
                    <a:pt x="443617" y="3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9"/>
          <p:cNvGrpSpPr/>
          <p:nvPr/>
        </p:nvGrpSpPr>
        <p:grpSpPr>
          <a:xfrm>
            <a:off x="5108379" y="2661267"/>
            <a:ext cx="1413288" cy="594651"/>
            <a:chOff x="5108379" y="2661267"/>
            <a:chExt cx="1413288" cy="594651"/>
          </a:xfrm>
        </p:grpSpPr>
        <p:sp>
          <p:nvSpPr>
            <p:cNvPr id="53" name="SMARTInkShape-219"/>
            <p:cNvSpPr/>
            <p:nvPr>
              <p:custDataLst>
                <p:tags r:id="rId93"/>
              </p:custDataLst>
            </p:nvPr>
          </p:nvSpPr>
          <p:spPr>
            <a:xfrm>
              <a:off x="6419850" y="2661267"/>
              <a:ext cx="101817" cy="456584"/>
            </a:xfrm>
            <a:custGeom>
              <a:avLst/>
              <a:gdLst/>
              <a:ahLst/>
              <a:cxnLst/>
              <a:rect l="0" t="0" r="0" b="0"/>
              <a:pathLst>
                <a:path w="101817" h="456584">
                  <a:moveTo>
                    <a:pt x="0" y="50183"/>
                  </a:moveTo>
                  <a:lnTo>
                    <a:pt x="0" y="50183"/>
                  </a:lnTo>
                  <a:lnTo>
                    <a:pt x="5467" y="5170"/>
                  </a:lnTo>
                  <a:lnTo>
                    <a:pt x="6467" y="1830"/>
                  </a:lnTo>
                  <a:lnTo>
                    <a:pt x="7839" y="309"/>
                  </a:lnTo>
                  <a:lnTo>
                    <a:pt x="9459" y="0"/>
                  </a:lnTo>
                  <a:lnTo>
                    <a:pt x="28594" y="16421"/>
                  </a:lnTo>
                  <a:lnTo>
                    <a:pt x="56607" y="63855"/>
                  </a:lnTo>
                  <a:lnTo>
                    <a:pt x="66665" y="87519"/>
                  </a:lnTo>
                  <a:lnTo>
                    <a:pt x="76899" y="114585"/>
                  </a:lnTo>
                  <a:lnTo>
                    <a:pt x="87249" y="143918"/>
                  </a:lnTo>
                  <a:lnTo>
                    <a:pt x="94149" y="176878"/>
                  </a:lnTo>
                  <a:lnTo>
                    <a:pt x="98750" y="212258"/>
                  </a:lnTo>
                  <a:lnTo>
                    <a:pt x="101816" y="249250"/>
                  </a:lnTo>
                  <a:lnTo>
                    <a:pt x="101744" y="282377"/>
                  </a:lnTo>
                  <a:lnTo>
                    <a:pt x="99579" y="312929"/>
                  </a:lnTo>
                  <a:lnTo>
                    <a:pt x="96020" y="341764"/>
                  </a:lnTo>
                  <a:lnTo>
                    <a:pt x="77012" y="386973"/>
                  </a:lnTo>
                  <a:lnTo>
                    <a:pt x="19050" y="45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0"/>
            <p:cNvSpPr/>
            <p:nvPr>
              <p:custDataLst>
                <p:tags r:id="rId94"/>
              </p:custDataLst>
            </p:nvPr>
          </p:nvSpPr>
          <p:spPr>
            <a:xfrm>
              <a:off x="6167072" y="2819400"/>
              <a:ext cx="226001" cy="436518"/>
            </a:xfrm>
            <a:custGeom>
              <a:avLst/>
              <a:gdLst/>
              <a:ahLst/>
              <a:cxnLst/>
              <a:rect l="0" t="0" r="0" b="0"/>
              <a:pathLst>
                <a:path w="226001" h="436518">
                  <a:moveTo>
                    <a:pt x="17828" y="0"/>
                  </a:moveTo>
                  <a:lnTo>
                    <a:pt x="17828" y="0"/>
                  </a:lnTo>
                  <a:lnTo>
                    <a:pt x="14457" y="0"/>
                  </a:lnTo>
                  <a:lnTo>
                    <a:pt x="10921" y="1881"/>
                  </a:lnTo>
                  <a:lnTo>
                    <a:pt x="8989" y="3371"/>
                  </a:lnTo>
                  <a:lnTo>
                    <a:pt x="2900" y="22322"/>
                  </a:lnTo>
                  <a:lnTo>
                    <a:pt x="0" y="53651"/>
                  </a:lnTo>
                  <a:lnTo>
                    <a:pt x="4965" y="73704"/>
                  </a:lnTo>
                  <a:lnTo>
                    <a:pt x="19661" y="98979"/>
                  </a:lnTo>
                  <a:lnTo>
                    <a:pt x="25400" y="106202"/>
                  </a:lnTo>
                  <a:lnTo>
                    <a:pt x="34870" y="109607"/>
                  </a:lnTo>
                  <a:lnTo>
                    <a:pt x="60444" y="109627"/>
                  </a:lnTo>
                  <a:lnTo>
                    <a:pt x="99835" y="94963"/>
                  </a:lnTo>
                  <a:lnTo>
                    <a:pt x="128204" y="69373"/>
                  </a:lnTo>
                  <a:lnTo>
                    <a:pt x="150272" y="39966"/>
                  </a:lnTo>
                  <a:lnTo>
                    <a:pt x="154303" y="29287"/>
                  </a:lnTo>
                  <a:lnTo>
                    <a:pt x="153967" y="27991"/>
                  </a:lnTo>
                  <a:lnTo>
                    <a:pt x="149830" y="32196"/>
                  </a:lnTo>
                  <a:lnTo>
                    <a:pt x="136198" y="53206"/>
                  </a:lnTo>
                  <a:lnTo>
                    <a:pt x="132290" y="73742"/>
                  </a:lnTo>
                  <a:lnTo>
                    <a:pt x="135022" y="98391"/>
                  </a:lnTo>
                  <a:lnTo>
                    <a:pt x="152427" y="144707"/>
                  </a:lnTo>
                  <a:lnTo>
                    <a:pt x="167491" y="180025"/>
                  </a:lnTo>
                  <a:lnTo>
                    <a:pt x="185475" y="218770"/>
                  </a:lnTo>
                  <a:lnTo>
                    <a:pt x="203815" y="259509"/>
                  </a:lnTo>
                  <a:lnTo>
                    <a:pt x="219022" y="301134"/>
                  </a:lnTo>
                  <a:lnTo>
                    <a:pt x="225310" y="335626"/>
                  </a:lnTo>
                  <a:lnTo>
                    <a:pt x="226000" y="350751"/>
                  </a:lnTo>
                  <a:lnTo>
                    <a:pt x="215476" y="378845"/>
                  </a:lnTo>
                  <a:lnTo>
                    <a:pt x="206742" y="392263"/>
                  </a:lnTo>
                  <a:lnTo>
                    <a:pt x="180107" y="412817"/>
                  </a:lnTo>
                  <a:lnTo>
                    <a:pt x="147807" y="427597"/>
                  </a:lnTo>
                  <a:lnTo>
                    <a:pt x="114636" y="436517"/>
                  </a:lnTo>
                  <a:lnTo>
                    <a:pt x="86725" y="435307"/>
                  </a:lnTo>
                  <a:lnTo>
                    <a:pt x="74343" y="432022"/>
                  </a:lnTo>
                  <a:lnTo>
                    <a:pt x="64676" y="424892"/>
                  </a:lnTo>
                  <a:lnTo>
                    <a:pt x="36878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1"/>
            <p:cNvSpPr/>
            <p:nvPr>
              <p:custDataLst>
                <p:tags r:id="rId95"/>
              </p:custDataLst>
            </p:nvPr>
          </p:nvSpPr>
          <p:spPr>
            <a:xfrm>
              <a:off x="5892800" y="2984500"/>
              <a:ext cx="88901" cy="114301"/>
            </a:xfrm>
            <a:custGeom>
              <a:avLst/>
              <a:gdLst/>
              <a:ahLst/>
              <a:cxnLst/>
              <a:rect l="0" t="0" r="0" b="0"/>
              <a:pathLst>
                <a:path w="88901" h="114301">
                  <a:moveTo>
                    <a:pt x="88900" y="0"/>
                  </a:moveTo>
                  <a:lnTo>
                    <a:pt x="88900" y="0"/>
                  </a:lnTo>
                  <a:lnTo>
                    <a:pt x="62385" y="38724"/>
                  </a:lnTo>
                  <a:lnTo>
                    <a:pt x="29152" y="781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2"/>
            <p:cNvSpPr/>
            <p:nvPr>
              <p:custDataLst>
                <p:tags r:id="rId96"/>
              </p:custDataLst>
            </p:nvPr>
          </p:nvSpPr>
          <p:spPr>
            <a:xfrm>
              <a:off x="5656177" y="2818789"/>
              <a:ext cx="156284" cy="171402"/>
            </a:xfrm>
            <a:custGeom>
              <a:avLst/>
              <a:gdLst/>
              <a:ahLst/>
              <a:cxnLst/>
              <a:rect l="0" t="0" r="0" b="0"/>
              <a:pathLst>
                <a:path w="156284" h="171402">
                  <a:moveTo>
                    <a:pt x="8023" y="38711"/>
                  </a:moveTo>
                  <a:lnTo>
                    <a:pt x="8023" y="38711"/>
                  </a:lnTo>
                  <a:lnTo>
                    <a:pt x="1281" y="31969"/>
                  </a:lnTo>
                  <a:lnTo>
                    <a:pt x="0" y="28572"/>
                  </a:lnTo>
                  <a:lnTo>
                    <a:pt x="460" y="21034"/>
                  </a:lnTo>
                  <a:lnTo>
                    <a:pt x="4897" y="12981"/>
                  </a:lnTo>
                  <a:lnTo>
                    <a:pt x="8056" y="8857"/>
                  </a:lnTo>
                  <a:lnTo>
                    <a:pt x="19092" y="4276"/>
                  </a:lnTo>
                  <a:lnTo>
                    <a:pt x="32698" y="2945"/>
                  </a:lnTo>
                  <a:lnTo>
                    <a:pt x="45801" y="4706"/>
                  </a:lnTo>
                  <a:lnTo>
                    <a:pt x="68448" y="16406"/>
                  </a:lnTo>
                  <a:lnTo>
                    <a:pt x="80975" y="31149"/>
                  </a:lnTo>
                  <a:lnTo>
                    <a:pt x="86291" y="40020"/>
                  </a:lnTo>
                  <a:lnTo>
                    <a:pt x="93772" y="76101"/>
                  </a:lnTo>
                  <a:lnTo>
                    <a:pt x="86116" y="105658"/>
                  </a:lnTo>
                  <a:lnTo>
                    <a:pt x="65734" y="144625"/>
                  </a:lnTo>
                  <a:lnTo>
                    <a:pt x="48171" y="165813"/>
                  </a:lnTo>
                  <a:lnTo>
                    <a:pt x="40683" y="171401"/>
                  </a:lnTo>
                  <a:lnTo>
                    <a:pt x="39674" y="170915"/>
                  </a:lnTo>
                  <a:lnTo>
                    <a:pt x="39707" y="169181"/>
                  </a:lnTo>
                  <a:lnTo>
                    <a:pt x="64249" y="129749"/>
                  </a:lnTo>
                  <a:lnTo>
                    <a:pt x="98857" y="82329"/>
                  </a:lnTo>
                  <a:lnTo>
                    <a:pt x="124386" y="44814"/>
                  </a:lnTo>
                  <a:lnTo>
                    <a:pt x="156283" y="0"/>
                  </a:lnTo>
                  <a:lnTo>
                    <a:pt x="156252" y="203"/>
                  </a:lnTo>
                  <a:lnTo>
                    <a:pt x="125426" y="43005"/>
                  </a:lnTo>
                  <a:lnTo>
                    <a:pt x="114060" y="69077"/>
                  </a:lnTo>
                  <a:lnTo>
                    <a:pt x="109840" y="108151"/>
                  </a:lnTo>
                  <a:lnTo>
                    <a:pt x="117245" y="130016"/>
                  </a:lnTo>
                  <a:lnTo>
                    <a:pt x="135023" y="15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3"/>
            <p:cNvSpPr/>
            <p:nvPr>
              <p:custDataLst>
                <p:tags r:id="rId97"/>
              </p:custDataLst>
            </p:nvPr>
          </p:nvSpPr>
          <p:spPr>
            <a:xfrm>
              <a:off x="5478390" y="2686050"/>
              <a:ext cx="90561" cy="387351"/>
            </a:xfrm>
            <a:custGeom>
              <a:avLst/>
              <a:gdLst/>
              <a:ahLst/>
              <a:cxnLst/>
              <a:rect l="0" t="0" r="0" b="0"/>
              <a:pathLst>
                <a:path w="90561" h="387351">
                  <a:moveTo>
                    <a:pt x="90560" y="0"/>
                  </a:moveTo>
                  <a:lnTo>
                    <a:pt x="90560" y="0"/>
                  </a:lnTo>
                  <a:lnTo>
                    <a:pt x="85093" y="0"/>
                  </a:lnTo>
                  <a:lnTo>
                    <a:pt x="63240" y="36628"/>
                  </a:lnTo>
                  <a:lnTo>
                    <a:pt x="51606" y="70607"/>
                  </a:lnTo>
                  <a:lnTo>
                    <a:pt x="38675" y="115342"/>
                  </a:lnTo>
                  <a:lnTo>
                    <a:pt x="31276" y="141100"/>
                  </a:lnTo>
                  <a:lnTo>
                    <a:pt x="23521" y="168150"/>
                  </a:lnTo>
                  <a:lnTo>
                    <a:pt x="16939" y="194650"/>
                  </a:lnTo>
                  <a:lnTo>
                    <a:pt x="11141" y="220783"/>
                  </a:lnTo>
                  <a:lnTo>
                    <a:pt x="5864" y="246672"/>
                  </a:lnTo>
                  <a:lnTo>
                    <a:pt x="0" y="292371"/>
                  </a:lnTo>
                  <a:lnTo>
                    <a:pt x="922" y="330320"/>
                  </a:lnTo>
                  <a:lnTo>
                    <a:pt x="13091" y="356594"/>
                  </a:lnTo>
                  <a:lnTo>
                    <a:pt x="6516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4"/>
            <p:cNvSpPr/>
            <p:nvPr>
              <p:custDataLst>
                <p:tags r:id="rId98"/>
              </p:custDataLst>
            </p:nvPr>
          </p:nvSpPr>
          <p:spPr>
            <a:xfrm>
              <a:off x="5108379" y="2921000"/>
              <a:ext cx="130372" cy="31751"/>
            </a:xfrm>
            <a:custGeom>
              <a:avLst/>
              <a:gdLst/>
              <a:ahLst/>
              <a:cxnLst/>
              <a:rect l="0" t="0" r="0" b="0"/>
              <a:pathLst>
                <a:path w="1303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123" y="26681"/>
                  </a:lnTo>
                  <a:lnTo>
                    <a:pt x="8017" y="22912"/>
                  </a:lnTo>
                  <a:lnTo>
                    <a:pt x="44897" y="14743"/>
                  </a:lnTo>
                  <a:lnTo>
                    <a:pt x="80586" y="844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5"/>
            <p:cNvSpPr/>
            <p:nvPr>
              <p:custDataLst>
                <p:tags r:id="rId99"/>
              </p:custDataLst>
            </p:nvPr>
          </p:nvSpPr>
          <p:spPr>
            <a:xfrm>
              <a:off x="5172768" y="2667724"/>
              <a:ext cx="129483" cy="405677"/>
            </a:xfrm>
            <a:custGeom>
              <a:avLst/>
              <a:gdLst/>
              <a:ahLst/>
              <a:cxnLst/>
              <a:rect l="0" t="0" r="0" b="0"/>
              <a:pathLst>
                <a:path w="129483" h="405677">
                  <a:moveTo>
                    <a:pt x="129482" y="37376"/>
                  </a:moveTo>
                  <a:lnTo>
                    <a:pt x="129482" y="37376"/>
                  </a:lnTo>
                  <a:lnTo>
                    <a:pt x="117549" y="23561"/>
                  </a:lnTo>
                  <a:lnTo>
                    <a:pt x="111478" y="15714"/>
                  </a:lnTo>
                  <a:lnTo>
                    <a:pt x="101724" y="7522"/>
                  </a:lnTo>
                  <a:lnTo>
                    <a:pt x="88453" y="2941"/>
                  </a:lnTo>
                  <a:lnTo>
                    <a:pt x="56936" y="0"/>
                  </a:lnTo>
                  <a:lnTo>
                    <a:pt x="42206" y="5242"/>
                  </a:lnTo>
                  <a:lnTo>
                    <a:pt x="35314" y="9603"/>
                  </a:lnTo>
                  <a:lnTo>
                    <a:pt x="23894" y="25738"/>
                  </a:lnTo>
                  <a:lnTo>
                    <a:pt x="14821" y="49137"/>
                  </a:lnTo>
                  <a:lnTo>
                    <a:pt x="8437" y="80703"/>
                  </a:lnTo>
                  <a:lnTo>
                    <a:pt x="3247" y="121544"/>
                  </a:lnTo>
                  <a:lnTo>
                    <a:pt x="0" y="166506"/>
                  </a:lnTo>
                  <a:lnTo>
                    <a:pt x="908" y="210008"/>
                  </a:lnTo>
                  <a:lnTo>
                    <a:pt x="5545" y="250979"/>
                  </a:lnTo>
                  <a:lnTo>
                    <a:pt x="12310" y="288944"/>
                  </a:lnTo>
                  <a:lnTo>
                    <a:pt x="20020" y="322281"/>
                  </a:lnTo>
                  <a:lnTo>
                    <a:pt x="32295" y="362073"/>
                  </a:lnTo>
                  <a:lnTo>
                    <a:pt x="46932" y="40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0"/>
          <p:cNvGrpSpPr/>
          <p:nvPr/>
        </p:nvGrpSpPr>
        <p:grpSpPr>
          <a:xfrm>
            <a:off x="7042150" y="2892964"/>
            <a:ext cx="222251" cy="123287"/>
            <a:chOff x="7042150" y="2892964"/>
            <a:chExt cx="222251" cy="123287"/>
          </a:xfrm>
        </p:grpSpPr>
        <p:sp>
          <p:nvSpPr>
            <p:cNvPr id="61" name="SMARTInkShape-226"/>
            <p:cNvSpPr/>
            <p:nvPr>
              <p:custDataLst>
                <p:tags r:id="rId91"/>
              </p:custDataLst>
            </p:nvPr>
          </p:nvSpPr>
          <p:spPr>
            <a:xfrm>
              <a:off x="7067550" y="297815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31393" y="26167"/>
                  </a:lnTo>
                  <a:lnTo>
                    <a:pt x="70920" y="19277"/>
                  </a:lnTo>
                  <a:lnTo>
                    <a:pt x="107014" y="14212"/>
                  </a:lnTo>
                  <a:lnTo>
                    <a:pt x="151278" y="725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7"/>
            <p:cNvSpPr/>
            <p:nvPr>
              <p:custDataLst>
                <p:tags r:id="rId92"/>
              </p:custDataLst>
            </p:nvPr>
          </p:nvSpPr>
          <p:spPr>
            <a:xfrm>
              <a:off x="7042150" y="2892964"/>
              <a:ext cx="139701" cy="15337"/>
            </a:xfrm>
            <a:custGeom>
              <a:avLst/>
              <a:gdLst/>
              <a:ahLst/>
              <a:cxnLst/>
              <a:rect l="0" t="0" r="0" b="0"/>
              <a:pathLst>
                <a:path w="139701" h="15337">
                  <a:moveTo>
                    <a:pt x="0" y="15336"/>
                  </a:moveTo>
                  <a:lnTo>
                    <a:pt x="0" y="15336"/>
                  </a:lnTo>
                  <a:lnTo>
                    <a:pt x="3370" y="11965"/>
                  </a:lnTo>
                  <a:lnTo>
                    <a:pt x="49285" y="2471"/>
                  </a:lnTo>
                  <a:lnTo>
                    <a:pt x="92214" y="0"/>
                  </a:lnTo>
                  <a:lnTo>
                    <a:pt x="13970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51"/>
          <p:cNvGrpSpPr/>
          <p:nvPr/>
        </p:nvGrpSpPr>
        <p:grpSpPr>
          <a:xfrm>
            <a:off x="7661079" y="2644248"/>
            <a:ext cx="2462397" cy="613303"/>
            <a:chOff x="7661079" y="2644248"/>
            <a:chExt cx="2462397" cy="613303"/>
          </a:xfrm>
        </p:grpSpPr>
        <p:sp>
          <p:nvSpPr>
            <p:cNvPr id="64" name="SMARTInkShape-228"/>
            <p:cNvSpPr/>
            <p:nvPr>
              <p:custDataLst>
                <p:tags r:id="rId77"/>
              </p:custDataLst>
            </p:nvPr>
          </p:nvSpPr>
          <p:spPr>
            <a:xfrm>
              <a:off x="10001250" y="2890269"/>
              <a:ext cx="122226" cy="367282"/>
            </a:xfrm>
            <a:custGeom>
              <a:avLst/>
              <a:gdLst/>
              <a:ahLst/>
              <a:cxnLst/>
              <a:rect l="0" t="0" r="0" b="0"/>
              <a:pathLst>
                <a:path w="122226" h="367282">
                  <a:moveTo>
                    <a:pt x="95250" y="11681"/>
                  </a:moveTo>
                  <a:lnTo>
                    <a:pt x="95250" y="11681"/>
                  </a:lnTo>
                  <a:lnTo>
                    <a:pt x="95250" y="0"/>
                  </a:lnTo>
                  <a:lnTo>
                    <a:pt x="95250" y="2021"/>
                  </a:lnTo>
                  <a:lnTo>
                    <a:pt x="108734" y="31318"/>
                  </a:lnTo>
                  <a:lnTo>
                    <a:pt x="117235" y="73325"/>
                  </a:lnTo>
                  <a:lnTo>
                    <a:pt x="120490" y="99344"/>
                  </a:lnTo>
                  <a:lnTo>
                    <a:pt x="121954" y="127979"/>
                  </a:lnTo>
                  <a:lnTo>
                    <a:pt x="122225" y="158357"/>
                  </a:lnTo>
                  <a:lnTo>
                    <a:pt x="121700" y="189899"/>
                  </a:lnTo>
                  <a:lnTo>
                    <a:pt x="115705" y="217982"/>
                  </a:lnTo>
                  <a:lnTo>
                    <a:pt x="106064" y="243759"/>
                  </a:lnTo>
                  <a:lnTo>
                    <a:pt x="78184" y="289804"/>
                  </a:lnTo>
                  <a:lnTo>
                    <a:pt x="39922" y="329084"/>
                  </a:lnTo>
                  <a:lnTo>
                    <a:pt x="0" y="367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9"/>
            <p:cNvSpPr/>
            <p:nvPr>
              <p:custDataLst>
                <p:tags r:id="rId78"/>
              </p:custDataLst>
            </p:nvPr>
          </p:nvSpPr>
          <p:spPr>
            <a:xfrm>
              <a:off x="9869538" y="2971800"/>
              <a:ext cx="123884" cy="283721"/>
            </a:xfrm>
            <a:custGeom>
              <a:avLst/>
              <a:gdLst/>
              <a:ahLst/>
              <a:cxnLst/>
              <a:rect l="0" t="0" r="0" b="0"/>
              <a:pathLst>
                <a:path w="123884" h="283721">
                  <a:moveTo>
                    <a:pt x="36462" y="0"/>
                  </a:moveTo>
                  <a:lnTo>
                    <a:pt x="36462" y="0"/>
                  </a:lnTo>
                  <a:lnTo>
                    <a:pt x="26349" y="0"/>
                  </a:lnTo>
                  <a:lnTo>
                    <a:pt x="17621" y="3763"/>
                  </a:lnTo>
                  <a:lnTo>
                    <a:pt x="13318" y="6742"/>
                  </a:lnTo>
                  <a:lnTo>
                    <a:pt x="6655" y="15696"/>
                  </a:lnTo>
                  <a:lnTo>
                    <a:pt x="2048" y="26732"/>
                  </a:lnTo>
                  <a:lnTo>
                    <a:pt x="0" y="38692"/>
                  </a:lnTo>
                  <a:lnTo>
                    <a:pt x="4734" y="51063"/>
                  </a:lnTo>
                  <a:lnTo>
                    <a:pt x="8960" y="57325"/>
                  </a:lnTo>
                  <a:lnTo>
                    <a:pt x="13894" y="61501"/>
                  </a:lnTo>
                  <a:lnTo>
                    <a:pt x="25019" y="66139"/>
                  </a:lnTo>
                  <a:lnTo>
                    <a:pt x="63410" y="55266"/>
                  </a:lnTo>
                  <a:lnTo>
                    <a:pt x="94775" y="37542"/>
                  </a:lnTo>
                  <a:lnTo>
                    <a:pt x="106593" y="25152"/>
                  </a:lnTo>
                  <a:lnTo>
                    <a:pt x="112786" y="14706"/>
                  </a:lnTo>
                  <a:lnTo>
                    <a:pt x="113450" y="11921"/>
                  </a:lnTo>
                  <a:lnTo>
                    <a:pt x="112818" y="7450"/>
                  </a:lnTo>
                  <a:lnTo>
                    <a:pt x="105966" y="13418"/>
                  </a:lnTo>
                  <a:lnTo>
                    <a:pt x="102630" y="22191"/>
                  </a:lnTo>
                  <a:lnTo>
                    <a:pt x="101019" y="63470"/>
                  </a:lnTo>
                  <a:lnTo>
                    <a:pt x="105841" y="106138"/>
                  </a:lnTo>
                  <a:lnTo>
                    <a:pt x="115188" y="151079"/>
                  </a:lnTo>
                  <a:lnTo>
                    <a:pt x="122034" y="197713"/>
                  </a:lnTo>
                  <a:lnTo>
                    <a:pt x="123883" y="223104"/>
                  </a:lnTo>
                  <a:lnTo>
                    <a:pt x="119060" y="244266"/>
                  </a:lnTo>
                  <a:lnTo>
                    <a:pt x="114811" y="253861"/>
                  </a:lnTo>
                  <a:lnTo>
                    <a:pt x="100682" y="270166"/>
                  </a:lnTo>
                  <a:lnTo>
                    <a:pt x="91976" y="277477"/>
                  </a:lnTo>
                  <a:lnTo>
                    <a:pt x="74774" y="283720"/>
                  </a:lnTo>
                  <a:lnTo>
                    <a:pt x="49225" y="283267"/>
                  </a:lnTo>
                  <a:lnTo>
                    <a:pt x="32962" y="279002"/>
                  </a:lnTo>
                  <a:lnTo>
                    <a:pt x="18678" y="270051"/>
                  </a:lnTo>
                  <a:lnTo>
                    <a:pt x="14728" y="262584"/>
                  </a:lnTo>
                  <a:lnTo>
                    <a:pt x="1106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0"/>
            <p:cNvSpPr/>
            <p:nvPr>
              <p:custDataLst>
                <p:tags r:id="rId79"/>
              </p:custDataLst>
            </p:nvPr>
          </p:nvSpPr>
          <p:spPr>
            <a:xfrm>
              <a:off x="9755701" y="2814688"/>
              <a:ext cx="118550" cy="315863"/>
            </a:xfrm>
            <a:custGeom>
              <a:avLst/>
              <a:gdLst/>
              <a:ahLst/>
              <a:cxnLst/>
              <a:rect l="0" t="0" r="0" b="0"/>
              <a:pathLst>
                <a:path w="118550" h="315863">
                  <a:moveTo>
                    <a:pt x="118549" y="36462"/>
                  </a:moveTo>
                  <a:lnTo>
                    <a:pt x="118549" y="36462"/>
                  </a:lnTo>
                  <a:lnTo>
                    <a:pt x="115178" y="26349"/>
                  </a:lnTo>
                  <a:lnTo>
                    <a:pt x="115404" y="17621"/>
                  </a:lnTo>
                  <a:lnTo>
                    <a:pt x="116453" y="13318"/>
                  </a:lnTo>
                  <a:lnTo>
                    <a:pt x="116446" y="9744"/>
                  </a:lnTo>
                  <a:lnTo>
                    <a:pt x="114557" y="3891"/>
                  </a:lnTo>
                  <a:lnTo>
                    <a:pt x="112359" y="2048"/>
                  </a:lnTo>
                  <a:lnTo>
                    <a:pt x="106155" y="0"/>
                  </a:lnTo>
                  <a:lnTo>
                    <a:pt x="94930" y="4735"/>
                  </a:lnTo>
                  <a:lnTo>
                    <a:pt x="80536" y="15306"/>
                  </a:lnTo>
                  <a:lnTo>
                    <a:pt x="56564" y="43913"/>
                  </a:lnTo>
                  <a:lnTo>
                    <a:pt x="32293" y="91351"/>
                  </a:lnTo>
                  <a:lnTo>
                    <a:pt x="18123" y="127180"/>
                  </a:lnTo>
                  <a:lnTo>
                    <a:pt x="8534" y="164270"/>
                  </a:lnTo>
                  <a:lnTo>
                    <a:pt x="2625" y="201216"/>
                  </a:lnTo>
                  <a:lnTo>
                    <a:pt x="0" y="236451"/>
                  </a:lnTo>
                  <a:lnTo>
                    <a:pt x="5264" y="277908"/>
                  </a:lnTo>
                  <a:lnTo>
                    <a:pt x="15754" y="295701"/>
                  </a:lnTo>
                  <a:lnTo>
                    <a:pt x="35999" y="315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31"/>
            <p:cNvSpPr/>
            <p:nvPr>
              <p:custDataLst>
                <p:tags r:id="rId80"/>
              </p:custDataLst>
            </p:nvPr>
          </p:nvSpPr>
          <p:spPr>
            <a:xfrm>
              <a:off x="9569485" y="3081156"/>
              <a:ext cx="69816" cy="170045"/>
            </a:xfrm>
            <a:custGeom>
              <a:avLst/>
              <a:gdLst/>
              <a:ahLst/>
              <a:cxnLst/>
              <a:rect l="0" t="0" r="0" b="0"/>
              <a:pathLst>
                <a:path w="69816" h="170045">
                  <a:moveTo>
                    <a:pt x="69815" y="17644"/>
                  </a:moveTo>
                  <a:lnTo>
                    <a:pt x="69815" y="17644"/>
                  </a:lnTo>
                  <a:lnTo>
                    <a:pt x="69815" y="10902"/>
                  </a:lnTo>
                  <a:lnTo>
                    <a:pt x="67934" y="5711"/>
                  </a:lnTo>
                  <a:lnTo>
                    <a:pt x="64348" y="0"/>
                  </a:lnTo>
                  <a:lnTo>
                    <a:pt x="63347" y="237"/>
                  </a:lnTo>
                  <a:lnTo>
                    <a:pt x="60355" y="2382"/>
                  </a:lnTo>
                  <a:lnTo>
                    <a:pt x="45767" y="21387"/>
                  </a:lnTo>
                  <a:lnTo>
                    <a:pt x="35800" y="28788"/>
                  </a:lnTo>
                  <a:lnTo>
                    <a:pt x="14104" y="57782"/>
                  </a:lnTo>
                  <a:lnTo>
                    <a:pt x="2976" y="92127"/>
                  </a:lnTo>
                  <a:lnTo>
                    <a:pt x="361" y="135481"/>
                  </a:lnTo>
                  <a:lnTo>
                    <a:pt x="0" y="166359"/>
                  </a:lnTo>
                  <a:lnTo>
                    <a:pt x="694" y="167588"/>
                  </a:lnTo>
                  <a:lnTo>
                    <a:pt x="1863" y="168406"/>
                  </a:lnTo>
                  <a:lnTo>
                    <a:pt x="6315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32"/>
            <p:cNvSpPr/>
            <p:nvPr>
              <p:custDataLst>
                <p:tags r:id="rId81"/>
              </p:custDataLst>
            </p:nvPr>
          </p:nvSpPr>
          <p:spPr>
            <a:xfrm>
              <a:off x="9486900" y="3086983"/>
              <a:ext cx="82551" cy="81668"/>
            </a:xfrm>
            <a:custGeom>
              <a:avLst/>
              <a:gdLst/>
              <a:ahLst/>
              <a:cxnLst/>
              <a:rect l="0" t="0" r="0" b="0"/>
              <a:pathLst>
                <a:path w="82551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5333" y="16480"/>
                  </a:lnTo>
                  <a:lnTo>
                    <a:pt x="67965" y="62456"/>
                  </a:lnTo>
                  <a:lnTo>
                    <a:pt x="8255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3"/>
            <p:cNvSpPr/>
            <p:nvPr>
              <p:custDataLst>
                <p:tags r:id="rId82"/>
              </p:custDataLst>
            </p:nvPr>
          </p:nvSpPr>
          <p:spPr>
            <a:xfrm>
              <a:off x="9202032" y="3022600"/>
              <a:ext cx="227719" cy="31751"/>
            </a:xfrm>
            <a:custGeom>
              <a:avLst/>
              <a:gdLst/>
              <a:ahLst/>
              <a:cxnLst/>
              <a:rect l="0" t="0" r="0" b="0"/>
              <a:pathLst>
                <a:path w="22771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7" y="28379"/>
                  </a:lnTo>
                  <a:lnTo>
                    <a:pt x="441" y="24843"/>
                  </a:lnTo>
                  <a:lnTo>
                    <a:pt x="0" y="22912"/>
                  </a:lnTo>
                  <a:lnTo>
                    <a:pt x="411" y="21624"/>
                  </a:lnTo>
                  <a:lnTo>
                    <a:pt x="1392" y="20767"/>
                  </a:lnTo>
                  <a:lnTo>
                    <a:pt x="38383" y="10411"/>
                  </a:lnTo>
                  <a:lnTo>
                    <a:pt x="81308" y="3085"/>
                  </a:lnTo>
                  <a:lnTo>
                    <a:pt x="114669" y="1371"/>
                  </a:lnTo>
                  <a:lnTo>
                    <a:pt x="161923" y="406"/>
                  </a:lnTo>
                  <a:lnTo>
                    <a:pt x="205715" y="120"/>
                  </a:lnTo>
                  <a:lnTo>
                    <a:pt x="227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4"/>
            <p:cNvSpPr/>
            <p:nvPr>
              <p:custDataLst>
                <p:tags r:id="rId83"/>
              </p:custDataLst>
            </p:nvPr>
          </p:nvSpPr>
          <p:spPr>
            <a:xfrm>
              <a:off x="8953500" y="30734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5"/>
            <p:cNvSpPr/>
            <p:nvPr>
              <p:custDataLst>
                <p:tags r:id="rId84"/>
              </p:custDataLst>
            </p:nvPr>
          </p:nvSpPr>
          <p:spPr>
            <a:xfrm>
              <a:off x="8718550" y="2788794"/>
              <a:ext cx="75800" cy="354457"/>
            </a:xfrm>
            <a:custGeom>
              <a:avLst/>
              <a:gdLst/>
              <a:ahLst/>
              <a:cxnLst/>
              <a:rect l="0" t="0" r="0" b="0"/>
              <a:pathLst>
                <a:path w="75800" h="354457">
                  <a:moveTo>
                    <a:pt x="12700" y="11556"/>
                  </a:moveTo>
                  <a:lnTo>
                    <a:pt x="12700" y="11556"/>
                  </a:lnTo>
                  <a:lnTo>
                    <a:pt x="5958" y="8185"/>
                  </a:lnTo>
                  <a:lnTo>
                    <a:pt x="3972" y="6487"/>
                  </a:lnTo>
                  <a:lnTo>
                    <a:pt x="522" y="0"/>
                  </a:lnTo>
                  <a:lnTo>
                    <a:pt x="6896" y="5937"/>
                  </a:lnTo>
                  <a:lnTo>
                    <a:pt x="34539" y="50998"/>
                  </a:lnTo>
                  <a:lnTo>
                    <a:pt x="49217" y="82708"/>
                  </a:lnTo>
                  <a:lnTo>
                    <a:pt x="62797" y="122671"/>
                  </a:lnTo>
                  <a:lnTo>
                    <a:pt x="72125" y="166304"/>
                  </a:lnTo>
                  <a:lnTo>
                    <a:pt x="75799" y="210860"/>
                  </a:lnTo>
                  <a:lnTo>
                    <a:pt x="70378" y="254182"/>
                  </a:lnTo>
                  <a:lnTo>
                    <a:pt x="57149" y="291310"/>
                  </a:lnTo>
                  <a:lnTo>
                    <a:pt x="39511" y="320747"/>
                  </a:lnTo>
                  <a:lnTo>
                    <a:pt x="0" y="35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6"/>
            <p:cNvSpPr/>
            <p:nvPr>
              <p:custDataLst>
                <p:tags r:id="rId85"/>
              </p:custDataLst>
            </p:nvPr>
          </p:nvSpPr>
          <p:spPr>
            <a:xfrm>
              <a:off x="8450177" y="2908978"/>
              <a:ext cx="154074" cy="139023"/>
            </a:xfrm>
            <a:custGeom>
              <a:avLst/>
              <a:gdLst/>
              <a:ahLst/>
              <a:cxnLst/>
              <a:rect l="0" t="0" r="0" b="0"/>
              <a:pathLst>
                <a:path w="154074" h="139023">
                  <a:moveTo>
                    <a:pt x="8023" y="24722"/>
                  </a:moveTo>
                  <a:lnTo>
                    <a:pt x="8023" y="24722"/>
                  </a:lnTo>
                  <a:lnTo>
                    <a:pt x="1281" y="17980"/>
                  </a:lnTo>
                  <a:lnTo>
                    <a:pt x="0" y="14583"/>
                  </a:lnTo>
                  <a:lnTo>
                    <a:pt x="459" y="7045"/>
                  </a:lnTo>
                  <a:lnTo>
                    <a:pt x="2275" y="4471"/>
                  </a:lnTo>
                  <a:lnTo>
                    <a:pt x="4897" y="2755"/>
                  </a:lnTo>
                  <a:lnTo>
                    <a:pt x="12279" y="847"/>
                  </a:lnTo>
                  <a:lnTo>
                    <a:pt x="22614" y="0"/>
                  </a:lnTo>
                  <a:lnTo>
                    <a:pt x="47075" y="9636"/>
                  </a:lnTo>
                  <a:lnTo>
                    <a:pt x="60892" y="22015"/>
                  </a:lnTo>
                  <a:lnTo>
                    <a:pt x="71031" y="37630"/>
                  </a:lnTo>
                  <a:lnTo>
                    <a:pt x="77889" y="56329"/>
                  </a:lnTo>
                  <a:lnTo>
                    <a:pt x="75763" y="78281"/>
                  </a:lnTo>
                  <a:lnTo>
                    <a:pt x="72233" y="90061"/>
                  </a:lnTo>
                  <a:lnTo>
                    <a:pt x="58904" y="108795"/>
                  </a:lnTo>
                  <a:lnTo>
                    <a:pt x="31714" y="131327"/>
                  </a:lnTo>
                  <a:lnTo>
                    <a:pt x="27345" y="133186"/>
                  </a:lnTo>
                  <a:lnTo>
                    <a:pt x="23727" y="133721"/>
                  </a:lnTo>
                  <a:lnTo>
                    <a:pt x="20608" y="133371"/>
                  </a:lnTo>
                  <a:lnTo>
                    <a:pt x="19235" y="131022"/>
                  </a:lnTo>
                  <a:lnTo>
                    <a:pt x="19591" y="122766"/>
                  </a:lnTo>
                  <a:lnTo>
                    <a:pt x="30501" y="102847"/>
                  </a:lnTo>
                  <a:lnTo>
                    <a:pt x="73827" y="56585"/>
                  </a:lnTo>
                  <a:lnTo>
                    <a:pt x="98501" y="36739"/>
                  </a:lnTo>
                  <a:lnTo>
                    <a:pt x="102209" y="34850"/>
                  </a:lnTo>
                  <a:lnTo>
                    <a:pt x="104680" y="34296"/>
                  </a:lnTo>
                  <a:lnTo>
                    <a:pt x="106328" y="34632"/>
                  </a:lnTo>
                  <a:lnTo>
                    <a:pt x="107426" y="35562"/>
                  </a:lnTo>
                  <a:lnTo>
                    <a:pt x="93607" y="79932"/>
                  </a:lnTo>
                  <a:lnTo>
                    <a:pt x="91922" y="93710"/>
                  </a:lnTo>
                  <a:lnTo>
                    <a:pt x="94936" y="106888"/>
                  </a:lnTo>
                  <a:lnTo>
                    <a:pt x="97714" y="113366"/>
                  </a:lnTo>
                  <a:lnTo>
                    <a:pt x="106447" y="122445"/>
                  </a:lnTo>
                  <a:lnTo>
                    <a:pt x="118795" y="128832"/>
                  </a:lnTo>
                  <a:lnTo>
                    <a:pt x="154073" y="13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7"/>
            <p:cNvSpPr/>
            <p:nvPr>
              <p:custDataLst>
                <p:tags r:id="rId86"/>
              </p:custDataLst>
            </p:nvPr>
          </p:nvSpPr>
          <p:spPr>
            <a:xfrm>
              <a:off x="8295705" y="2762589"/>
              <a:ext cx="98996" cy="374312"/>
            </a:xfrm>
            <a:custGeom>
              <a:avLst/>
              <a:gdLst/>
              <a:ahLst/>
              <a:cxnLst/>
              <a:rect l="0" t="0" r="0" b="0"/>
              <a:pathLst>
                <a:path w="98996" h="374312">
                  <a:moveTo>
                    <a:pt x="98995" y="12361"/>
                  </a:moveTo>
                  <a:lnTo>
                    <a:pt x="98995" y="12361"/>
                  </a:lnTo>
                  <a:lnTo>
                    <a:pt x="80177" y="424"/>
                  </a:lnTo>
                  <a:lnTo>
                    <a:pt x="76990" y="0"/>
                  </a:lnTo>
                  <a:lnTo>
                    <a:pt x="71341" y="5456"/>
                  </a:lnTo>
                  <a:lnTo>
                    <a:pt x="52846" y="36319"/>
                  </a:lnTo>
                  <a:lnTo>
                    <a:pt x="41090" y="66518"/>
                  </a:lnTo>
                  <a:lnTo>
                    <a:pt x="29515" y="104164"/>
                  </a:lnTo>
                  <a:lnTo>
                    <a:pt x="19667" y="146766"/>
                  </a:lnTo>
                  <a:lnTo>
                    <a:pt x="10586" y="191570"/>
                  </a:lnTo>
                  <a:lnTo>
                    <a:pt x="3258" y="235943"/>
                  </a:lnTo>
                  <a:lnTo>
                    <a:pt x="0" y="276831"/>
                  </a:lnTo>
                  <a:lnTo>
                    <a:pt x="4198" y="310525"/>
                  </a:lnTo>
                  <a:lnTo>
                    <a:pt x="18460" y="347650"/>
                  </a:lnTo>
                  <a:lnTo>
                    <a:pt x="35495" y="374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8"/>
            <p:cNvSpPr/>
            <p:nvPr>
              <p:custDataLst>
                <p:tags r:id="rId87"/>
              </p:custDataLst>
            </p:nvPr>
          </p:nvSpPr>
          <p:spPr>
            <a:xfrm>
              <a:off x="7930342" y="3041650"/>
              <a:ext cx="140509" cy="152401"/>
            </a:xfrm>
            <a:custGeom>
              <a:avLst/>
              <a:gdLst/>
              <a:ahLst/>
              <a:cxnLst/>
              <a:rect l="0" t="0" r="0" b="0"/>
              <a:pathLst>
                <a:path w="140509" h="152401">
                  <a:moveTo>
                    <a:pt x="140508" y="0"/>
                  </a:moveTo>
                  <a:lnTo>
                    <a:pt x="140508" y="0"/>
                  </a:lnTo>
                  <a:lnTo>
                    <a:pt x="133766" y="0"/>
                  </a:lnTo>
                  <a:lnTo>
                    <a:pt x="128575" y="1882"/>
                  </a:lnTo>
                  <a:lnTo>
                    <a:pt x="126203" y="3371"/>
                  </a:lnTo>
                  <a:lnTo>
                    <a:pt x="82097" y="48592"/>
                  </a:lnTo>
                  <a:lnTo>
                    <a:pt x="45871" y="90972"/>
                  </a:lnTo>
                  <a:lnTo>
                    <a:pt x="6812" y="135095"/>
                  </a:lnTo>
                  <a:lnTo>
                    <a:pt x="653" y="144708"/>
                  </a:lnTo>
                  <a:lnTo>
                    <a:pt x="0" y="147272"/>
                  </a:lnTo>
                  <a:lnTo>
                    <a:pt x="80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39"/>
            <p:cNvSpPr/>
            <p:nvPr>
              <p:custDataLst>
                <p:tags r:id="rId88"/>
              </p:custDataLst>
            </p:nvPr>
          </p:nvSpPr>
          <p:spPr>
            <a:xfrm>
              <a:off x="7918449" y="3050691"/>
              <a:ext cx="107952" cy="137010"/>
            </a:xfrm>
            <a:custGeom>
              <a:avLst/>
              <a:gdLst/>
              <a:ahLst/>
              <a:cxnLst/>
              <a:rect l="0" t="0" r="0" b="0"/>
              <a:pathLst>
                <a:path w="107952" h="137010">
                  <a:moveTo>
                    <a:pt x="1" y="3659"/>
                  </a:moveTo>
                  <a:lnTo>
                    <a:pt x="1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5209" y="11137"/>
                  </a:lnTo>
                  <a:lnTo>
                    <a:pt x="51523" y="50514"/>
                  </a:lnTo>
                  <a:lnTo>
                    <a:pt x="88160" y="92597"/>
                  </a:lnTo>
                  <a:lnTo>
                    <a:pt x="99155" y="108804"/>
                  </a:lnTo>
                  <a:lnTo>
                    <a:pt x="107951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0"/>
            <p:cNvSpPr/>
            <p:nvPr>
              <p:custDataLst>
                <p:tags r:id="rId89"/>
              </p:custDataLst>
            </p:nvPr>
          </p:nvSpPr>
          <p:spPr>
            <a:xfrm>
              <a:off x="7661079" y="2889250"/>
              <a:ext cx="225622" cy="44451"/>
            </a:xfrm>
            <a:custGeom>
              <a:avLst/>
              <a:gdLst/>
              <a:ahLst/>
              <a:cxnLst/>
              <a:rect l="0" t="0" r="0" b="0"/>
              <a:pathLst>
                <a:path w="2256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39381"/>
                  </a:lnTo>
                  <a:lnTo>
                    <a:pt x="4645" y="35612"/>
                  </a:lnTo>
                  <a:lnTo>
                    <a:pt x="41252" y="22373"/>
                  </a:lnTo>
                  <a:lnTo>
                    <a:pt x="72418" y="14412"/>
                  </a:lnTo>
                  <a:lnTo>
                    <a:pt x="111199" y="9933"/>
                  </a:lnTo>
                  <a:lnTo>
                    <a:pt x="152188" y="7237"/>
                  </a:lnTo>
                  <a:lnTo>
                    <a:pt x="189221" y="3687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1"/>
            <p:cNvSpPr/>
            <p:nvPr>
              <p:custDataLst>
                <p:tags r:id="rId90"/>
              </p:custDataLst>
            </p:nvPr>
          </p:nvSpPr>
          <p:spPr>
            <a:xfrm>
              <a:off x="7759700" y="2644248"/>
              <a:ext cx="165101" cy="410103"/>
            </a:xfrm>
            <a:custGeom>
              <a:avLst/>
              <a:gdLst/>
              <a:ahLst/>
              <a:cxnLst/>
              <a:rect l="0" t="0" r="0" b="0"/>
              <a:pathLst>
                <a:path w="165101" h="410103">
                  <a:moveTo>
                    <a:pt x="165100" y="10052"/>
                  </a:moveTo>
                  <a:lnTo>
                    <a:pt x="165100" y="10052"/>
                  </a:lnTo>
                  <a:lnTo>
                    <a:pt x="125537" y="0"/>
                  </a:lnTo>
                  <a:lnTo>
                    <a:pt x="98579" y="18"/>
                  </a:lnTo>
                  <a:lnTo>
                    <a:pt x="83324" y="4181"/>
                  </a:lnTo>
                  <a:lnTo>
                    <a:pt x="67136" y="13087"/>
                  </a:lnTo>
                  <a:lnTo>
                    <a:pt x="54297" y="27864"/>
                  </a:lnTo>
                  <a:lnTo>
                    <a:pt x="44593" y="48307"/>
                  </a:lnTo>
                  <a:lnTo>
                    <a:pt x="35869" y="91550"/>
                  </a:lnTo>
                  <a:lnTo>
                    <a:pt x="33580" y="123650"/>
                  </a:lnTo>
                  <a:lnTo>
                    <a:pt x="34445" y="158612"/>
                  </a:lnTo>
                  <a:lnTo>
                    <a:pt x="37181" y="196023"/>
                  </a:lnTo>
                  <a:lnTo>
                    <a:pt x="40749" y="236169"/>
                  </a:lnTo>
                  <a:lnTo>
                    <a:pt x="40924" y="275649"/>
                  </a:lnTo>
                  <a:lnTo>
                    <a:pt x="37238" y="312950"/>
                  </a:lnTo>
                  <a:lnTo>
                    <a:pt x="23263" y="359601"/>
                  </a:lnTo>
                  <a:lnTo>
                    <a:pt x="0" y="41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242"/>
          <p:cNvSpPr/>
          <p:nvPr>
            <p:custDataLst>
              <p:tags r:id="rId1"/>
            </p:custDataLst>
          </p:nvPr>
        </p:nvSpPr>
        <p:spPr>
          <a:xfrm>
            <a:off x="9277350" y="2736555"/>
            <a:ext cx="196851" cy="426228"/>
          </a:xfrm>
          <a:custGeom>
            <a:avLst/>
            <a:gdLst/>
            <a:ahLst/>
            <a:cxnLst/>
            <a:rect l="0" t="0" r="0" b="0"/>
            <a:pathLst>
              <a:path w="196851" h="426228">
                <a:moveTo>
                  <a:pt x="196850" y="44745"/>
                </a:moveTo>
                <a:lnTo>
                  <a:pt x="196850" y="44745"/>
                </a:lnTo>
                <a:lnTo>
                  <a:pt x="184640" y="18230"/>
                </a:lnTo>
                <a:lnTo>
                  <a:pt x="166343" y="3336"/>
                </a:lnTo>
                <a:lnTo>
                  <a:pt x="154834" y="0"/>
                </a:lnTo>
                <a:lnTo>
                  <a:pt x="149789" y="99"/>
                </a:lnTo>
                <a:lnTo>
                  <a:pt x="125834" y="10350"/>
                </a:lnTo>
                <a:lnTo>
                  <a:pt x="99765" y="33535"/>
                </a:lnTo>
                <a:lnTo>
                  <a:pt x="74167" y="69489"/>
                </a:lnTo>
                <a:lnTo>
                  <a:pt x="60949" y="102779"/>
                </a:lnTo>
                <a:lnTo>
                  <a:pt x="50371" y="141799"/>
                </a:lnTo>
                <a:lnTo>
                  <a:pt x="40967" y="185012"/>
                </a:lnTo>
                <a:lnTo>
                  <a:pt x="33965" y="230087"/>
                </a:lnTo>
                <a:lnTo>
                  <a:pt x="28501" y="275286"/>
                </a:lnTo>
                <a:lnTo>
                  <a:pt x="23720" y="318893"/>
                </a:lnTo>
                <a:lnTo>
                  <a:pt x="19244" y="358029"/>
                </a:lnTo>
                <a:lnTo>
                  <a:pt x="14639" y="402389"/>
                </a:lnTo>
                <a:lnTo>
                  <a:pt x="12856" y="418892"/>
                </a:lnTo>
                <a:lnTo>
                  <a:pt x="9711" y="426227"/>
                </a:lnTo>
                <a:lnTo>
                  <a:pt x="7886" y="425361"/>
                </a:lnTo>
                <a:lnTo>
                  <a:pt x="0" y="4066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Shape-243"/>
          <p:cNvSpPr/>
          <p:nvPr>
            <p:custDataLst>
              <p:tags r:id="rId2"/>
            </p:custDataLst>
          </p:nvPr>
        </p:nvSpPr>
        <p:spPr>
          <a:xfrm>
            <a:off x="5105400" y="3372373"/>
            <a:ext cx="1111251" cy="278830"/>
          </a:xfrm>
          <a:custGeom>
            <a:avLst/>
            <a:gdLst/>
            <a:ahLst/>
            <a:cxnLst/>
            <a:rect l="0" t="0" r="0" b="0"/>
            <a:pathLst>
              <a:path w="1111251" h="278830">
                <a:moveTo>
                  <a:pt x="0" y="12177"/>
                </a:moveTo>
                <a:lnTo>
                  <a:pt x="0" y="12177"/>
                </a:lnTo>
                <a:lnTo>
                  <a:pt x="0" y="0"/>
                </a:lnTo>
                <a:lnTo>
                  <a:pt x="3371" y="3002"/>
                </a:lnTo>
                <a:lnTo>
                  <a:pt x="5467" y="18474"/>
                </a:lnTo>
                <a:lnTo>
                  <a:pt x="6088" y="57787"/>
                </a:lnTo>
                <a:lnTo>
                  <a:pt x="6234" y="91715"/>
                </a:lnTo>
                <a:lnTo>
                  <a:pt x="7709" y="127255"/>
                </a:lnTo>
                <a:lnTo>
                  <a:pt x="13069" y="161865"/>
                </a:lnTo>
                <a:lnTo>
                  <a:pt x="27391" y="202971"/>
                </a:lnTo>
                <a:lnTo>
                  <a:pt x="46511" y="222563"/>
                </a:lnTo>
                <a:lnTo>
                  <a:pt x="71471" y="236209"/>
                </a:lnTo>
                <a:lnTo>
                  <a:pt x="99028" y="242275"/>
                </a:lnTo>
                <a:lnTo>
                  <a:pt x="129620" y="237445"/>
                </a:lnTo>
                <a:lnTo>
                  <a:pt x="163442" y="223068"/>
                </a:lnTo>
                <a:lnTo>
                  <a:pt x="201993" y="197864"/>
                </a:lnTo>
                <a:lnTo>
                  <a:pt x="242645" y="171610"/>
                </a:lnTo>
                <a:lnTo>
                  <a:pt x="282820" y="149359"/>
                </a:lnTo>
                <a:lnTo>
                  <a:pt x="319490" y="137117"/>
                </a:lnTo>
                <a:lnTo>
                  <a:pt x="361756" y="133000"/>
                </a:lnTo>
                <a:lnTo>
                  <a:pt x="385382" y="140430"/>
                </a:lnTo>
                <a:lnTo>
                  <a:pt x="406937" y="153845"/>
                </a:lnTo>
                <a:lnTo>
                  <a:pt x="452480" y="198006"/>
                </a:lnTo>
                <a:lnTo>
                  <a:pt x="497118" y="233812"/>
                </a:lnTo>
                <a:lnTo>
                  <a:pt x="537993" y="256334"/>
                </a:lnTo>
                <a:lnTo>
                  <a:pt x="585107" y="264938"/>
                </a:lnTo>
                <a:lnTo>
                  <a:pt x="623981" y="270671"/>
                </a:lnTo>
                <a:lnTo>
                  <a:pt x="671324" y="276132"/>
                </a:lnTo>
                <a:lnTo>
                  <a:pt x="706882" y="277657"/>
                </a:lnTo>
                <a:lnTo>
                  <a:pt x="745735" y="278334"/>
                </a:lnTo>
                <a:lnTo>
                  <a:pt x="786521" y="278636"/>
                </a:lnTo>
                <a:lnTo>
                  <a:pt x="828166" y="278770"/>
                </a:lnTo>
                <a:lnTo>
                  <a:pt x="870195" y="278829"/>
                </a:lnTo>
                <a:lnTo>
                  <a:pt x="910980" y="276739"/>
                </a:lnTo>
                <a:lnTo>
                  <a:pt x="947923" y="268755"/>
                </a:lnTo>
                <a:lnTo>
                  <a:pt x="993711" y="255730"/>
                </a:lnTo>
                <a:lnTo>
                  <a:pt x="1030720" y="246305"/>
                </a:lnTo>
                <a:lnTo>
                  <a:pt x="1074124" y="236094"/>
                </a:lnTo>
                <a:lnTo>
                  <a:pt x="1111250" y="2217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54"/>
          <p:cNvGrpSpPr/>
          <p:nvPr/>
        </p:nvGrpSpPr>
        <p:grpSpPr>
          <a:xfrm>
            <a:off x="4619142" y="3860408"/>
            <a:ext cx="589526" cy="326986"/>
            <a:chOff x="4619142" y="3860408"/>
            <a:chExt cx="589526" cy="326986"/>
          </a:xfrm>
        </p:grpSpPr>
        <p:sp>
          <p:nvSpPr>
            <p:cNvPr id="81" name="SMARTInkShape-244"/>
            <p:cNvSpPr/>
            <p:nvPr>
              <p:custDataLst>
                <p:tags r:id="rId72"/>
              </p:custDataLst>
            </p:nvPr>
          </p:nvSpPr>
          <p:spPr>
            <a:xfrm>
              <a:off x="5104045" y="3978010"/>
              <a:ext cx="104623" cy="174891"/>
            </a:xfrm>
            <a:custGeom>
              <a:avLst/>
              <a:gdLst/>
              <a:ahLst/>
              <a:cxnLst/>
              <a:rect l="0" t="0" r="0" b="0"/>
              <a:pathLst>
                <a:path w="104623" h="174891">
                  <a:moveTo>
                    <a:pt x="71205" y="60590"/>
                  </a:moveTo>
                  <a:lnTo>
                    <a:pt x="71205" y="60590"/>
                  </a:lnTo>
                  <a:lnTo>
                    <a:pt x="71205" y="69428"/>
                  </a:lnTo>
                  <a:lnTo>
                    <a:pt x="71910" y="70010"/>
                  </a:lnTo>
                  <a:lnTo>
                    <a:pt x="73087" y="69692"/>
                  </a:lnTo>
                  <a:lnTo>
                    <a:pt x="74576" y="68775"/>
                  </a:lnTo>
                  <a:lnTo>
                    <a:pt x="100356" y="29348"/>
                  </a:lnTo>
                  <a:lnTo>
                    <a:pt x="104622" y="17071"/>
                  </a:lnTo>
                  <a:lnTo>
                    <a:pt x="104166" y="6911"/>
                  </a:lnTo>
                  <a:lnTo>
                    <a:pt x="101646" y="3638"/>
                  </a:lnTo>
                  <a:lnTo>
                    <a:pt x="93201" y="0"/>
                  </a:lnTo>
                  <a:lnTo>
                    <a:pt x="80511" y="4028"/>
                  </a:lnTo>
                  <a:lnTo>
                    <a:pt x="64052" y="15696"/>
                  </a:lnTo>
                  <a:lnTo>
                    <a:pt x="22755" y="61547"/>
                  </a:lnTo>
                  <a:lnTo>
                    <a:pt x="7338" y="85709"/>
                  </a:lnTo>
                  <a:lnTo>
                    <a:pt x="486" y="108208"/>
                  </a:lnTo>
                  <a:lnTo>
                    <a:pt x="0" y="137336"/>
                  </a:lnTo>
                  <a:lnTo>
                    <a:pt x="4685" y="144916"/>
                  </a:lnTo>
                  <a:lnTo>
                    <a:pt x="21179" y="157099"/>
                  </a:lnTo>
                  <a:lnTo>
                    <a:pt x="77555" y="174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5"/>
            <p:cNvSpPr/>
            <p:nvPr>
              <p:custDataLst>
                <p:tags r:id="rId73"/>
              </p:custDataLst>
            </p:nvPr>
          </p:nvSpPr>
          <p:spPr>
            <a:xfrm>
              <a:off x="4933950" y="40005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24418" y="28379"/>
                  </a:lnTo>
                  <a:lnTo>
                    <a:pt x="61014" y="16170"/>
                  </a:lnTo>
                  <a:lnTo>
                    <a:pt x="100864" y="588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6"/>
            <p:cNvSpPr/>
            <p:nvPr>
              <p:custDataLst>
                <p:tags r:id="rId74"/>
              </p:custDataLst>
            </p:nvPr>
          </p:nvSpPr>
          <p:spPr>
            <a:xfrm>
              <a:off x="4992606" y="3860408"/>
              <a:ext cx="49295" cy="293892"/>
            </a:xfrm>
            <a:custGeom>
              <a:avLst/>
              <a:gdLst/>
              <a:ahLst/>
              <a:cxnLst/>
              <a:rect l="0" t="0" r="0" b="0"/>
              <a:pathLst>
                <a:path w="49295" h="293892">
                  <a:moveTo>
                    <a:pt x="30244" y="6742"/>
                  </a:moveTo>
                  <a:lnTo>
                    <a:pt x="30244" y="6742"/>
                  </a:lnTo>
                  <a:lnTo>
                    <a:pt x="26873" y="0"/>
                  </a:lnTo>
                  <a:lnTo>
                    <a:pt x="25175" y="836"/>
                  </a:lnTo>
                  <a:lnTo>
                    <a:pt x="11946" y="40031"/>
                  </a:lnTo>
                  <a:lnTo>
                    <a:pt x="6119" y="73983"/>
                  </a:lnTo>
                  <a:lnTo>
                    <a:pt x="1883" y="113532"/>
                  </a:lnTo>
                  <a:lnTo>
                    <a:pt x="0" y="152277"/>
                  </a:lnTo>
                  <a:lnTo>
                    <a:pt x="1045" y="190663"/>
                  </a:lnTo>
                  <a:lnTo>
                    <a:pt x="3861" y="226068"/>
                  </a:lnTo>
                  <a:lnTo>
                    <a:pt x="10119" y="264422"/>
                  </a:lnTo>
                  <a:lnTo>
                    <a:pt x="16831" y="282133"/>
                  </a:lnTo>
                  <a:lnTo>
                    <a:pt x="24518" y="291416"/>
                  </a:lnTo>
                  <a:lnTo>
                    <a:pt x="28543" y="293891"/>
                  </a:lnTo>
                  <a:lnTo>
                    <a:pt x="32638" y="292719"/>
                  </a:lnTo>
                  <a:lnTo>
                    <a:pt x="49294" y="273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7"/>
            <p:cNvSpPr/>
            <p:nvPr>
              <p:custDataLst>
                <p:tags r:id="rId75"/>
              </p:custDataLst>
            </p:nvPr>
          </p:nvSpPr>
          <p:spPr>
            <a:xfrm>
              <a:off x="4772603" y="4020956"/>
              <a:ext cx="110548" cy="137847"/>
            </a:xfrm>
            <a:custGeom>
              <a:avLst/>
              <a:gdLst/>
              <a:ahLst/>
              <a:cxnLst/>
              <a:rect l="0" t="0" r="0" b="0"/>
              <a:pathLst>
                <a:path w="110548" h="137847">
                  <a:moveTo>
                    <a:pt x="110547" y="17644"/>
                  </a:moveTo>
                  <a:lnTo>
                    <a:pt x="110547" y="17644"/>
                  </a:lnTo>
                  <a:lnTo>
                    <a:pt x="96732" y="5711"/>
                  </a:lnTo>
                  <a:lnTo>
                    <a:pt x="88884" y="1757"/>
                  </a:lnTo>
                  <a:lnTo>
                    <a:pt x="80693" y="0"/>
                  </a:lnTo>
                  <a:lnTo>
                    <a:pt x="64777" y="2381"/>
                  </a:lnTo>
                  <a:lnTo>
                    <a:pt x="52811" y="13212"/>
                  </a:lnTo>
                  <a:lnTo>
                    <a:pt x="21569" y="59655"/>
                  </a:lnTo>
                  <a:lnTo>
                    <a:pt x="4690" y="93592"/>
                  </a:lnTo>
                  <a:lnTo>
                    <a:pt x="0" y="113017"/>
                  </a:lnTo>
                  <a:lnTo>
                    <a:pt x="1678" y="127295"/>
                  </a:lnTo>
                  <a:lnTo>
                    <a:pt x="4101" y="133078"/>
                  </a:lnTo>
                  <a:lnTo>
                    <a:pt x="7832" y="136227"/>
                  </a:lnTo>
                  <a:lnTo>
                    <a:pt x="12437" y="137622"/>
                  </a:lnTo>
                  <a:lnTo>
                    <a:pt x="17624" y="137846"/>
                  </a:lnTo>
                  <a:lnTo>
                    <a:pt x="29031" y="132450"/>
                  </a:lnTo>
                  <a:lnTo>
                    <a:pt x="40451" y="122291"/>
                  </a:lnTo>
                  <a:lnTo>
                    <a:pt x="67040" y="81292"/>
                  </a:lnTo>
                  <a:lnTo>
                    <a:pt x="84156" y="49544"/>
                  </a:lnTo>
                  <a:lnTo>
                    <a:pt x="86603" y="47377"/>
                  </a:lnTo>
                  <a:lnTo>
                    <a:pt x="88234" y="47345"/>
                  </a:lnTo>
                  <a:lnTo>
                    <a:pt x="89322" y="48733"/>
                  </a:lnTo>
                  <a:lnTo>
                    <a:pt x="96837" y="87316"/>
                  </a:lnTo>
                  <a:lnTo>
                    <a:pt x="99059" y="115812"/>
                  </a:lnTo>
                  <a:lnTo>
                    <a:pt x="110547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8"/>
            <p:cNvSpPr/>
            <p:nvPr>
              <p:custDataLst>
                <p:tags r:id="rId76"/>
              </p:custDataLst>
            </p:nvPr>
          </p:nvSpPr>
          <p:spPr>
            <a:xfrm>
              <a:off x="4619142" y="4013200"/>
              <a:ext cx="117959" cy="174194"/>
            </a:xfrm>
            <a:custGeom>
              <a:avLst/>
              <a:gdLst/>
              <a:ahLst/>
              <a:cxnLst/>
              <a:rect l="0" t="0" r="0" b="0"/>
              <a:pathLst>
                <a:path w="117959" h="174194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3037" y="25400"/>
                  </a:lnTo>
                  <a:lnTo>
                    <a:pt x="3642" y="19311"/>
                  </a:lnTo>
                  <a:lnTo>
                    <a:pt x="15589" y="25992"/>
                  </a:lnTo>
                  <a:lnTo>
                    <a:pt x="54274" y="55831"/>
                  </a:lnTo>
                  <a:lnTo>
                    <a:pt x="70082" y="82551"/>
                  </a:lnTo>
                  <a:lnTo>
                    <a:pt x="80332" y="112811"/>
                  </a:lnTo>
                  <a:lnTo>
                    <a:pt x="79834" y="133629"/>
                  </a:lnTo>
                  <a:lnTo>
                    <a:pt x="74908" y="152524"/>
                  </a:lnTo>
                  <a:lnTo>
                    <a:pt x="68015" y="165626"/>
                  </a:lnTo>
                  <a:lnTo>
                    <a:pt x="60248" y="172389"/>
                  </a:lnTo>
                  <a:lnTo>
                    <a:pt x="56202" y="174193"/>
                  </a:lnTo>
                  <a:lnTo>
                    <a:pt x="52092" y="173984"/>
                  </a:lnTo>
                  <a:lnTo>
                    <a:pt x="43764" y="169989"/>
                  </a:lnTo>
                  <a:lnTo>
                    <a:pt x="31142" y="146323"/>
                  </a:lnTo>
                  <a:lnTo>
                    <a:pt x="21836" y="109128"/>
                  </a:lnTo>
                  <a:lnTo>
                    <a:pt x="24723" y="73570"/>
                  </a:lnTo>
                  <a:lnTo>
                    <a:pt x="32775" y="55275"/>
                  </a:lnTo>
                  <a:lnTo>
                    <a:pt x="61298" y="20344"/>
                  </a:lnTo>
                  <a:lnTo>
                    <a:pt x="73725" y="9983"/>
                  </a:lnTo>
                  <a:lnTo>
                    <a:pt x="90067" y="4437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5"/>
          <p:cNvGrpSpPr/>
          <p:nvPr/>
        </p:nvGrpSpPr>
        <p:grpSpPr>
          <a:xfrm>
            <a:off x="5447934" y="3802280"/>
            <a:ext cx="1727567" cy="605383"/>
            <a:chOff x="5447934" y="3802280"/>
            <a:chExt cx="1727567" cy="605383"/>
          </a:xfrm>
        </p:grpSpPr>
        <p:sp>
          <p:nvSpPr>
            <p:cNvPr id="87" name="SMARTInkShape-249"/>
            <p:cNvSpPr/>
            <p:nvPr>
              <p:custDataLst>
                <p:tags r:id="rId57"/>
              </p:custDataLst>
            </p:nvPr>
          </p:nvSpPr>
          <p:spPr>
            <a:xfrm>
              <a:off x="6995348" y="4043176"/>
              <a:ext cx="180153" cy="364487"/>
            </a:xfrm>
            <a:custGeom>
              <a:avLst/>
              <a:gdLst/>
              <a:ahLst/>
              <a:cxnLst/>
              <a:rect l="0" t="0" r="0" b="0"/>
              <a:pathLst>
                <a:path w="180153" h="364487">
                  <a:moveTo>
                    <a:pt x="180152" y="46224"/>
                  </a:moveTo>
                  <a:lnTo>
                    <a:pt x="180152" y="46224"/>
                  </a:lnTo>
                  <a:lnTo>
                    <a:pt x="159104" y="10870"/>
                  </a:lnTo>
                  <a:lnTo>
                    <a:pt x="151303" y="5721"/>
                  </a:lnTo>
                  <a:lnTo>
                    <a:pt x="131347" y="0"/>
                  </a:lnTo>
                  <a:lnTo>
                    <a:pt x="110249" y="3102"/>
                  </a:lnTo>
                  <a:lnTo>
                    <a:pt x="89817" y="12947"/>
                  </a:lnTo>
                  <a:lnTo>
                    <a:pt x="71328" y="29082"/>
                  </a:lnTo>
                  <a:lnTo>
                    <a:pt x="61231" y="49894"/>
                  </a:lnTo>
                  <a:lnTo>
                    <a:pt x="57447" y="71845"/>
                  </a:lnTo>
                  <a:lnTo>
                    <a:pt x="58118" y="91007"/>
                  </a:lnTo>
                  <a:lnTo>
                    <a:pt x="61402" y="97951"/>
                  </a:lnTo>
                  <a:lnTo>
                    <a:pt x="72576" y="107549"/>
                  </a:lnTo>
                  <a:lnTo>
                    <a:pt x="85069" y="110404"/>
                  </a:lnTo>
                  <a:lnTo>
                    <a:pt x="91363" y="110177"/>
                  </a:lnTo>
                  <a:lnTo>
                    <a:pt x="104001" y="104281"/>
                  </a:lnTo>
                  <a:lnTo>
                    <a:pt x="123016" y="87180"/>
                  </a:lnTo>
                  <a:lnTo>
                    <a:pt x="138293" y="66120"/>
                  </a:lnTo>
                  <a:lnTo>
                    <a:pt x="146404" y="50154"/>
                  </a:lnTo>
                  <a:lnTo>
                    <a:pt x="147070" y="49550"/>
                  </a:lnTo>
                  <a:lnTo>
                    <a:pt x="147514" y="49852"/>
                  </a:lnTo>
                  <a:lnTo>
                    <a:pt x="147811" y="50759"/>
                  </a:lnTo>
                  <a:lnTo>
                    <a:pt x="142605" y="90044"/>
                  </a:lnTo>
                  <a:lnTo>
                    <a:pt x="142216" y="126236"/>
                  </a:lnTo>
                  <a:lnTo>
                    <a:pt x="142125" y="158690"/>
                  </a:lnTo>
                  <a:lnTo>
                    <a:pt x="142084" y="194281"/>
                  </a:lnTo>
                  <a:lnTo>
                    <a:pt x="139244" y="230560"/>
                  </a:lnTo>
                  <a:lnTo>
                    <a:pt x="128575" y="265499"/>
                  </a:lnTo>
                  <a:lnTo>
                    <a:pt x="108780" y="297961"/>
                  </a:lnTo>
                  <a:lnTo>
                    <a:pt x="71751" y="338359"/>
                  </a:lnTo>
                  <a:lnTo>
                    <a:pt x="47307" y="355978"/>
                  </a:lnTo>
                  <a:lnTo>
                    <a:pt x="24684" y="363809"/>
                  </a:lnTo>
                  <a:lnTo>
                    <a:pt x="17240" y="364486"/>
                  </a:lnTo>
                  <a:lnTo>
                    <a:pt x="12278" y="363526"/>
                  </a:lnTo>
                  <a:lnTo>
                    <a:pt x="6057" y="358697"/>
                  </a:lnTo>
                  <a:lnTo>
                    <a:pt x="941" y="351847"/>
                  </a:lnTo>
                  <a:lnTo>
                    <a:pt x="0" y="348045"/>
                  </a:lnTo>
                  <a:lnTo>
                    <a:pt x="2352" y="331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0"/>
            <p:cNvSpPr/>
            <p:nvPr>
              <p:custDataLst>
                <p:tags r:id="rId58"/>
              </p:custDataLst>
            </p:nvPr>
          </p:nvSpPr>
          <p:spPr>
            <a:xfrm>
              <a:off x="6923210" y="4037711"/>
              <a:ext cx="90858" cy="119285"/>
            </a:xfrm>
            <a:custGeom>
              <a:avLst/>
              <a:gdLst/>
              <a:ahLst/>
              <a:cxnLst/>
              <a:rect l="0" t="0" r="0" b="0"/>
              <a:pathLst>
                <a:path w="90858" h="119285">
                  <a:moveTo>
                    <a:pt x="30040" y="19939"/>
                  </a:moveTo>
                  <a:lnTo>
                    <a:pt x="30040" y="19939"/>
                  </a:lnTo>
                  <a:lnTo>
                    <a:pt x="8669" y="64784"/>
                  </a:lnTo>
                  <a:lnTo>
                    <a:pt x="1679" y="84261"/>
                  </a:lnTo>
                  <a:lnTo>
                    <a:pt x="0" y="105476"/>
                  </a:lnTo>
                  <a:lnTo>
                    <a:pt x="3890" y="119284"/>
                  </a:lnTo>
                  <a:lnTo>
                    <a:pt x="6188" y="114893"/>
                  </a:lnTo>
                  <a:lnTo>
                    <a:pt x="21202" y="76658"/>
                  </a:lnTo>
                  <a:lnTo>
                    <a:pt x="38239" y="36431"/>
                  </a:lnTo>
                  <a:lnTo>
                    <a:pt x="59437" y="8206"/>
                  </a:lnTo>
                  <a:lnTo>
                    <a:pt x="70387" y="613"/>
                  </a:lnTo>
                  <a:lnTo>
                    <a:pt x="75282" y="0"/>
                  </a:lnTo>
                  <a:lnTo>
                    <a:pt x="84485" y="3081"/>
                  </a:lnTo>
                  <a:lnTo>
                    <a:pt x="87503" y="7289"/>
                  </a:lnTo>
                  <a:lnTo>
                    <a:pt x="90857" y="19491"/>
                  </a:lnTo>
                  <a:lnTo>
                    <a:pt x="88646" y="60459"/>
                  </a:lnTo>
                  <a:lnTo>
                    <a:pt x="87190" y="10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1"/>
            <p:cNvSpPr/>
            <p:nvPr>
              <p:custDataLst>
                <p:tags r:id="rId59"/>
              </p:custDataLst>
            </p:nvPr>
          </p:nvSpPr>
          <p:spPr>
            <a:xfrm>
              <a:off x="6892441" y="39497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61" y="1411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2"/>
            <p:cNvSpPr/>
            <p:nvPr>
              <p:custDataLst>
                <p:tags r:id="rId60"/>
              </p:custDataLst>
            </p:nvPr>
          </p:nvSpPr>
          <p:spPr>
            <a:xfrm>
              <a:off x="6864350" y="40513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588" y="26039"/>
                  </a:lnTo>
                  <a:lnTo>
                    <a:pt x="77" y="693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3"/>
            <p:cNvSpPr/>
            <p:nvPr>
              <p:custDataLst>
                <p:tags r:id="rId61"/>
              </p:custDataLst>
            </p:nvPr>
          </p:nvSpPr>
          <p:spPr>
            <a:xfrm>
              <a:off x="6706482" y="4038600"/>
              <a:ext cx="88019" cy="12701"/>
            </a:xfrm>
            <a:custGeom>
              <a:avLst/>
              <a:gdLst/>
              <a:ahLst/>
              <a:cxnLst/>
              <a:rect l="0" t="0" r="0" b="0"/>
              <a:pathLst>
                <a:path w="880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41110" y="11289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4"/>
            <p:cNvSpPr/>
            <p:nvPr>
              <p:custDataLst>
                <p:tags r:id="rId62"/>
              </p:custDataLst>
            </p:nvPr>
          </p:nvSpPr>
          <p:spPr>
            <a:xfrm>
              <a:off x="6764629" y="3860800"/>
              <a:ext cx="93372" cy="302929"/>
            </a:xfrm>
            <a:custGeom>
              <a:avLst/>
              <a:gdLst/>
              <a:ahLst/>
              <a:cxnLst/>
              <a:rect l="0" t="0" r="0" b="0"/>
              <a:pathLst>
                <a:path w="93372" h="302929">
                  <a:moveTo>
                    <a:pt x="93371" y="0"/>
                  </a:moveTo>
                  <a:lnTo>
                    <a:pt x="93371" y="0"/>
                  </a:lnTo>
                  <a:lnTo>
                    <a:pt x="90000" y="0"/>
                  </a:lnTo>
                  <a:lnTo>
                    <a:pt x="59783" y="29511"/>
                  </a:lnTo>
                  <a:lnTo>
                    <a:pt x="44576" y="50510"/>
                  </a:lnTo>
                  <a:lnTo>
                    <a:pt x="24821" y="95478"/>
                  </a:lnTo>
                  <a:lnTo>
                    <a:pt x="14456" y="132981"/>
                  </a:lnTo>
                  <a:lnTo>
                    <a:pt x="7027" y="171286"/>
                  </a:lnTo>
                  <a:lnTo>
                    <a:pt x="2079" y="208066"/>
                  </a:lnTo>
                  <a:lnTo>
                    <a:pt x="0" y="255128"/>
                  </a:lnTo>
                  <a:lnTo>
                    <a:pt x="2013" y="280372"/>
                  </a:lnTo>
                  <a:lnTo>
                    <a:pt x="4948" y="289220"/>
                  </a:lnTo>
                  <a:lnTo>
                    <a:pt x="13855" y="300933"/>
                  </a:lnTo>
                  <a:lnTo>
                    <a:pt x="19194" y="302928"/>
                  </a:lnTo>
                  <a:lnTo>
                    <a:pt x="24870" y="302846"/>
                  </a:lnTo>
                  <a:lnTo>
                    <a:pt x="4257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5"/>
            <p:cNvSpPr/>
            <p:nvPr>
              <p:custDataLst>
                <p:tags r:id="rId63"/>
              </p:custDataLst>
            </p:nvPr>
          </p:nvSpPr>
          <p:spPr>
            <a:xfrm>
              <a:off x="6618326" y="4045833"/>
              <a:ext cx="55525" cy="126118"/>
            </a:xfrm>
            <a:custGeom>
              <a:avLst/>
              <a:gdLst/>
              <a:ahLst/>
              <a:cxnLst/>
              <a:rect l="0" t="0" r="0" b="0"/>
              <a:pathLst>
                <a:path w="55525" h="126118">
                  <a:moveTo>
                    <a:pt x="55524" y="5467"/>
                  </a:moveTo>
                  <a:lnTo>
                    <a:pt x="55524" y="5467"/>
                  </a:lnTo>
                  <a:lnTo>
                    <a:pt x="48782" y="2096"/>
                  </a:lnTo>
                  <a:lnTo>
                    <a:pt x="34476" y="0"/>
                  </a:lnTo>
                  <a:lnTo>
                    <a:pt x="24767" y="3272"/>
                  </a:lnTo>
                  <a:lnTo>
                    <a:pt x="20203" y="6120"/>
                  </a:lnTo>
                  <a:lnTo>
                    <a:pt x="13249" y="16811"/>
                  </a:lnTo>
                  <a:lnTo>
                    <a:pt x="3037" y="50041"/>
                  </a:lnTo>
                  <a:lnTo>
                    <a:pt x="0" y="89165"/>
                  </a:lnTo>
                  <a:lnTo>
                    <a:pt x="2154" y="104755"/>
                  </a:lnTo>
                  <a:lnTo>
                    <a:pt x="5128" y="110464"/>
                  </a:lnTo>
                  <a:lnTo>
                    <a:pt x="23774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56"/>
            <p:cNvSpPr/>
            <p:nvPr>
              <p:custDataLst>
                <p:tags r:id="rId64"/>
              </p:custDataLst>
            </p:nvPr>
          </p:nvSpPr>
          <p:spPr>
            <a:xfrm>
              <a:off x="6409717" y="4028916"/>
              <a:ext cx="111202" cy="149385"/>
            </a:xfrm>
            <a:custGeom>
              <a:avLst/>
              <a:gdLst/>
              <a:ahLst/>
              <a:cxnLst/>
              <a:rect l="0" t="0" r="0" b="0"/>
              <a:pathLst>
                <a:path w="111202" h="149385">
                  <a:moveTo>
                    <a:pt x="73633" y="66834"/>
                  </a:moveTo>
                  <a:lnTo>
                    <a:pt x="73633" y="66834"/>
                  </a:lnTo>
                  <a:lnTo>
                    <a:pt x="77004" y="60092"/>
                  </a:lnTo>
                  <a:lnTo>
                    <a:pt x="106236" y="23496"/>
                  </a:lnTo>
                  <a:lnTo>
                    <a:pt x="110936" y="8532"/>
                  </a:lnTo>
                  <a:lnTo>
                    <a:pt x="111201" y="2566"/>
                  </a:lnTo>
                  <a:lnTo>
                    <a:pt x="106440" y="0"/>
                  </a:lnTo>
                  <a:lnTo>
                    <a:pt x="87978" y="911"/>
                  </a:lnTo>
                  <a:lnTo>
                    <a:pt x="53189" y="19471"/>
                  </a:lnTo>
                  <a:lnTo>
                    <a:pt x="22812" y="57426"/>
                  </a:lnTo>
                  <a:lnTo>
                    <a:pt x="2679" y="94307"/>
                  </a:lnTo>
                  <a:lnTo>
                    <a:pt x="0" y="114792"/>
                  </a:lnTo>
                  <a:lnTo>
                    <a:pt x="3513" y="131893"/>
                  </a:lnTo>
                  <a:lnTo>
                    <a:pt x="9778" y="144197"/>
                  </a:lnTo>
                  <a:lnTo>
                    <a:pt x="15540" y="147337"/>
                  </a:lnTo>
                  <a:lnTo>
                    <a:pt x="48233" y="14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57"/>
            <p:cNvSpPr/>
            <p:nvPr>
              <p:custDataLst>
                <p:tags r:id="rId65"/>
              </p:custDataLst>
            </p:nvPr>
          </p:nvSpPr>
          <p:spPr>
            <a:xfrm>
              <a:off x="6356350" y="3894315"/>
              <a:ext cx="43568" cy="252236"/>
            </a:xfrm>
            <a:custGeom>
              <a:avLst/>
              <a:gdLst/>
              <a:ahLst/>
              <a:cxnLst/>
              <a:rect l="0" t="0" r="0" b="0"/>
              <a:pathLst>
                <a:path w="43568" h="252236">
                  <a:moveTo>
                    <a:pt x="38100" y="10935"/>
                  </a:moveTo>
                  <a:lnTo>
                    <a:pt x="38100" y="10935"/>
                  </a:lnTo>
                  <a:lnTo>
                    <a:pt x="43567" y="0"/>
                  </a:lnTo>
                  <a:lnTo>
                    <a:pt x="35534" y="35017"/>
                  </a:lnTo>
                  <a:lnTo>
                    <a:pt x="31551" y="67029"/>
                  </a:lnTo>
                  <a:lnTo>
                    <a:pt x="26722" y="106421"/>
                  </a:lnTo>
                  <a:lnTo>
                    <a:pt x="19873" y="147448"/>
                  </a:lnTo>
                  <a:lnTo>
                    <a:pt x="12125" y="189200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58"/>
            <p:cNvSpPr/>
            <p:nvPr>
              <p:custDataLst>
                <p:tags r:id="rId66"/>
              </p:custDataLst>
            </p:nvPr>
          </p:nvSpPr>
          <p:spPr>
            <a:xfrm>
              <a:off x="6292850" y="3895242"/>
              <a:ext cx="44451" cy="289409"/>
            </a:xfrm>
            <a:custGeom>
              <a:avLst/>
              <a:gdLst/>
              <a:ahLst/>
              <a:cxnLst/>
              <a:rect l="0" t="0" r="0" b="0"/>
              <a:pathLst>
                <a:path w="44451" h="289409">
                  <a:moveTo>
                    <a:pt x="44450" y="3658"/>
                  </a:moveTo>
                  <a:lnTo>
                    <a:pt x="44450" y="3658"/>
                  </a:lnTo>
                  <a:lnTo>
                    <a:pt x="41079" y="287"/>
                  </a:lnTo>
                  <a:lnTo>
                    <a:pt x="40086" y="0"/>
                  </a:lnTo>
                  <a:lnTo>
                    <a:pt x="39424" y="514"/>
                  </a:lnTo>
                  <a:lnTo>
                    <a:pt x="25969" y="40102"/>
                  </a:lnTo>
                  <a:lnTo>
                    <a:pt x="22125" y="70420"/>
                  </a:lnTo>
                  <a:lnTo>
                    <a:pt x="18300" y="108119"/>
                  </a:lnTo>
                  <a:lnTo>
                    <a:pt x="9544" y="150744"/>
                  </a:lnTo>
                  <a:lnTo>
                    <a:pt x="4242" y="191796"/>
                  </a:lnTo>
                  <a:lnTo>
                    <a:pt x="1884" y="229092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9"/>
            <p:cNvSpPr/>
            <p:nvPr>
              <p:custDataLst>
                <p:tags r:id="rId67"/>
              </p:custDataLst>
            </p:nvPr>
          </p:nvSpPr>
          <p:spPr>
            <a:xfrm>
              <a:off x="6074066" y="4058533"/>
              <a:ext cx="98135" cy="113405"/>
            </a:xfrm>
            <a:custGeom>
              <a:avLst/>
              <a:gdLst/>
              <a:ahLst/>
              <a:cxnLst/>
              <a:rect l="0" t="0" r="0" b="0"/>
              <a:pathLst>
                <a:path w="98135" h="113405">
                  <a:moveTo>
                    <a:pt x="98134" y="5467"/>
                  </a:moveTo>
                  <a:lnTo>
                    <a:pt x="98134" y="5467"/>
                  </a:lnTo>
                  <a:lnTo>
                    <a:pt x="91392" y="2096"/>
                  </a:lnTo>
                  <a:lnTo>
                    <a:pt x="77086" y="0"/>
                  </a:lnTo>
                  <a:lnTo>
                    <a:pt x="56071" y="2749"/>
                  </a:lnTo>
                  <a:lnTo>
                    <a:pt x="28599" y="21517"/>
                  </a:lnTo>
                  <a:lnTo>
                    <a:pt x="8230" y="46049"/>
                  </a:lnTo>
                  <a:lnTo>
                    <a:pt x="1733" y="62779"/>
                  </a:lnTo>
                  <a:lnTo>
                    <a:pt x="0" y="71192"/>
                  </a:lnTo>
                  <a:lnTo>
                    <a:pt x="1838" y="86183"/>
                  </a:lnTo>
                  <a:lnTo>
                    <a:pt x="4303" y="93145"/>
                  </a:lnTo>
                  <a:lnTo>
                    <a:pt x="14569" y="104642"/>
                  </a:lnTo>
                  <a:lnTo>
                    <a:pt x="21257" y="109684"/>
                  </a:lnTo>
                  <a:lnTo>
                    <a:pt x="36215" y="113404"/>
                  </a:lnTo>
                  <a:lnTo>
                    <a:pt x="51565" y="112000"/>
                  </a:lnTo>
                  <a:lnTo>
                    <a:pt x="65442" y="106672"/>
                  </a:lnTo>
                  <a:lnTo>
                    <a:pt x="74902" y="97719"/>
                  </a:lnTo>
                  <a:lnTo>
                    <a:pt x="80753" y="86685"/>
                  </a:lnTo>
                  <a:lnTo>
                    <a:pt x="85023" y="54869"/>
                  </a:lnTo>
                  <a:lnTo>
                    <a:pt x="85250" y="46003"/>
                  </a:lnTo>
                  <a:lnTo>
                    <a:pt x="83900" y="42369"/>
                  </a:lnTo>
                  <a:lnTo>
                    <a:pt x="72734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60"/>
            <p:cNvSpPr/>
            <p:nvPr>
              <p:custDataLst>
                <p:tags r:id="rId68"/>
              </p:custDataLst>
            </p:nvPr>
          </p:nvSpPr>
          <p:spPr>
            <a:xfrm>
              <a:off x="5924691" y="4023380"/>
              <a:ext cx="107810" cy="180321"/>
            </a:xfrm>
            <a:custGeom>
              <a:avLst/>
              <a:gdLst/>
              <a:ahLst/>
              <a:cxnLst/>
              <a:rect l="0" t="0" r="0" b="0"/>
              <a:pathLst>
                <a:path w="107810" h="180321">
                  <a:moveTo>
                    <a:pt x="107809" y="21570"/>
                  </a:moveTo>
                  <a:lnTo>
                    <a:pt x="107809" y="21570"/>
                  </a:lnTo>
                  <a:lnTo>
                    <a:pt x="87105" y="2747"/>
                  </a:lnTo>
                  <a:lnTo>
                    <a:pt x="83423" y="555"/>
                  </a:lnTo>
                  <a:lnTo>
                    <a:pt x="71806" y="0"/>
                  </a:lnTo>
                  <a:lnTo>
                    <a:pt x="64756" y="840"/>
                  </a:lnTo>
                  <a:lnTo>
                    <a:pt x="51281" y="7418"/>
                  </a:lnTo>
                  <a:lnTo>
                    <a:pt x="44723" y="12135"/>
                  </a:lnTo>
                  <a:lnTo>
                    <a:pt x="28752" y="35629"/>
                  </a:lnTo>
                  <a:lnTo>
                    <a:pt x="11713" y="71675"/>
                  </a:lnTo>
                  <a:lnTo>
                    <a:pt x="0" y="110264"/>
                  </a:lnTo>
                  <a:lnTo>
                    <a:pt x="157" y="133897"/>
                  </a:lnTo>
                  <a:lnTo>
                    <a:pt x="5636" y="154043"/>
                  </a:lnTo>
                  <a:lnTo>
                    <a:pt x="15126" y="167700"/>
                  </a:lnTo>
                  <a:lnTo>
                    <a:pt x="28282" y="174711"/>
                  </a:lnTo>
                  <a:lnTo>
                    <a:pt x="50659" y="18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1"/>
            <p:cNvSpPr/>
            <p:nvPr>
              <p:custDataLst>
                <p:tags r:id="rId69"/>
              </p:custDataLst>
            </p:nvPr>
          </p:nvSpPr>
          <p:spPr>
            <a:xfrm>
              <a:off x="5558941" y="4038600"/>
              <a:ext cx="98910" cy="38101"/>
            </a:xfrm>
            <a:custGeom>
              <a:avLst/>
              <a:gdLst/>
              <a:ahLst/>
              <a:cxnLst/>
              <a:rect l="0" t="0" r="0" b="0"/>
              <a:pathLst>
                <a:path w="9891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563" y="38100"/>
                  </a:lnTo>
                  <a:lnTo>
                    <a:pt x="4609" y="36218"/>
                  </a:lnTo>
                  <a:lnTo>
                    <a:pt x="32540" y="19149"/>
                  </a:lnTo>
                  <a:lnTo>
                    <a:pt x="71561" y="6771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2"/>
            <p:cNvSpPr/>
            <p:nvPr>
              <p:custDataLst>
                <p:tags r:id="rId70"/>
              </p:custDataLst>
            </p:nvPr>
          </p:nvSpPr>
          <p:spPr>
            <a:xfrm>
              <a:off x="5621248" y="3802280"/>
              <a:ext cx="125503" cy="363321"/>
            </a:xfrm>
            <a:custGeom>
              <a:avLst/>
              <a:gdLst/>
              <a:ahLst/>
              <a:cxnLst/>
              <a:rect l="0" t="0" r="0" b="0"/>
              <a:pathLst>
                <a:path w="125503" h="363321">
                  <a:moveTo>
                    <a:pt x="125502" y="39470"/>
                  </a:moveTo>
                  <a:lnTo>
                    <a:pt x="125502" y="39470"/>
                  </a:lnTo>
                  <a:lnTo>
                    <a:pt x="78005" y="1432"/>
                  </a:lnTo>
                  <a:lnTo>
                    <a:pt x="73376" y="0"/>
                  </a:lnTo>
                  <a:lnTo>
                    <a:pt x="64469" y="291"/>
                  </a:lnTo>
                  <a:lnTo>
                    <a:pt x="53927" y="8416"/>
                  </a:lnTo>
                  <a:lnTo>
                    <a:pt x="42890" y="22846"/>
                  </a:lnTo>
                  <a:lnTo>
                    <a:pt x="28039" y="56887"/>
                  </a:lnTo>
                  <a:lnTo>
                    <a:pt x="16568" y="88839"/>
                  </a:lnTo>
                  <a:lnTo>
                    <a:pt x="10059" y="126088"/>
                  </a:lnTo>
                  <a:lnTo>
                    <a:pt x="6461" y="167572"/>
                  </a:lnTo>
                  <a:lnTo>
                    <a:pt x="2510" y="214232"/>
                  </a:lnTo>
                  <a:lnTo>
                    <a:pt x="283" y="255666"/>
                  </a:lnTo>
                  <a:lnTo>
                    <a:pt x="0" y="290779"/>
                  </a:lnTo>
                  <a:lnTo>
                    <a:pt x="5566" y="338303"/>
                  </a:lnTo>
                  <a:lnTo>
                    <a:pt x="11202" y="36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3"/>
            <p:cNvSpPr/>
            <p:nvPr>
              <p:custDataLst>
                <p:tags r:id="rId71"/>
              </p:custDataLst>
            </p:nvPr>
          </p:nvSpPr>
          <p:spPr>
            <a:xfrm>
              <a:off x="5447934" y="4022529"/>
              <a:ext cx="117516" cy="136274"/>
            </a:xfrm>
            <a:custGeom>
              <a:avLst/>
              <a:gdLst/>
              <a:ahLst/>
              <a:cxnLst/>
              <a:rect l="0" t="0" r="0" b="0"/>
              <a:pathLst>
                <a:path w="117516" h="136274">
                  <a:moveTo>
                    <a:pt x="76566" y="3371"/>
                  </a:moveTo>
                  <a:lnTo>
                    <a:pt x="76566" y="3371"/>
                  </a:lnTo>
                  <a:lnTo>
                    <a:pt x="69824" y="0"/>
                  </a:lnTo>
                  <a:lnTo>
                    <a:pt x="62751" y="227"/>
                  </a:lnTo>
                  <a:lnTo>
                    <a:pt x="58890" y="1275"/>
                  </a:lnTo>
                  <a:lnTo>
                    <a:pt x="36600" y="19605"/>
                  </a:lnTo>
                  <a:lnTo>
                    <a:pt x="17765" y="47378"/>
                  </a:lnTo>
                  <a:lnTo>
                    <a:pt x="3248" y="81321"/>
                  </a:lnTo>
                  <a:lnTo>
                    <a:pt x="0" y="101986"/>
                  </a:lnTo>
                  <a:lnTo>
                    <a:pt x="122" y="111448"/>
                  </a:lnTo>
                  <a:lnTo>
                    <a:pt x="5902" y="125724"/>
                  </a:lnTo>
                  <a:lnTo>
                    <a:pt x="10406" y="131506"/>
                  </a:lnTo>
                  <a:lnTo>
                    <a:pt x="16232" y="134656"/>
                  </a:lnTo>
                  <a:lnTo>
                    <a:pt x="30230" y="136273"/>
                  </a:lnTo>
                  <a:lnTo>
                    <a:pt x="47741" y="128996"/>
                  </a:lnTo>
                  <a:lnTo>
                    <a:pt x="66577" y="114943"/>
                  </a:lnTo>
                  <a:lnTo>
                    <a:pt x="99784" y="71428"/>
                  </a:lnTo>
                  <a:lnTo>
                    <a:pt x="111579" y="48435"/>
                  </a:lnTo>
                  <a:lnTo>
                    <a:pt x="117515" y="21740"/>
                  </a:lnTo>
                  <a:lnTo>
                    <a:pt x="114666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56"/>
          <p:cNvGrpSpPr/>
          <p:nvPr/>
        </p:nvGrpSpPr>
        <p:grpSpPr>
          <a:xfrm>
            <a:off x="4660900" y="4376033"/>
            <a:ext cx="560448" cy="434473"/>
            <a:chOff x="4660900" y="4376033"/>
            <a:chExt cx="560448" cy="434473"/>
          </a:xfrm>
        </p:grpSpPr>
        <p:sp>
          <p:nvSpPr>
            <p:cNvPr id="103" name="SMARTInkShape-264"/>
            <p:cNvSpPr/>
            <p:nvPr>
              <p:custDataLst>
                <p:tags r:id="rId53"/>
              </p:custDataLst>
            </p:nvPr>
          </p:nvSpPr>
          <p:spPr>
            <a:xfrm>
              <a:off x="5073650" y="4376033"/>
              <a:ext cx="147698" cy="295690"/>
            </a:xfrm>
            <a:custGeom>
              <a:avLst/>
              <a:gdLst/>
              <a:ahLst/>
              <a:cxnLst/>
              <a:rect l="0" t="0" r="0" b="0"/>
              <a:pathLst>
                <a:path w="147698" h="295690">
                  <a:moveTo>
                    <a:pt x="63500" y="5467"/>
                  </a:moveTo>
                  <a:lnTo>
                    <a:pt x="63500" y="5467"/>
                  </a:lnTo>
                  <a:lnTo>
                    <a:pt x="63500" y="2096"/>
                  </a:lnTo>
                  <a:lnTo>
                    <a:pt x="62795" y="1103"/>
                  </a:lnTo>
                  <a:lnTo>
                    <a:pt x="61618" y="441"/>
                  </a:lnTo>
                  <a:lnTo>
                    <a:pt x="60129" y="0"/>
                  </a:lnTo>
                  <a:lnTo>
                    <a:pt x="58431" y="411"/>
                  </a:lnTo>
                  <a:lnTo>
                    <a:pt x="54661" y="2749"/>
                  </a:lnTo>
                  <a:lnTo>
                    <a:pt x="48573" y="24888"/>
                  </a:lnTo>
                  <a:lnTo>
                    <a:pt x="49042" y="61629"/>
                  </a:lnTo>
                  <a:lnTo>
                    <a:pt x="53650" y="107166"/>
                  </a:lnTo>
                  <a:lnTo>
                    <a:pt x="59358" y="141683"/>
                  </a:lnTo>
                  <a:lnTo>
                    <a:pt x="65187" y="176780"/>
                  </a:lnTo>
                  <a:lnTo>
                    <a:pt x="67763" y="221483"/>
                  </a:lnTo>
                  <a:lnTo>
                    <a:pt x="64201" y="257418"/>
                  </a:lnTo>
                  <a:lnTo>
                    <a:pt x="63261" y="258806"/>
                  </a:lnTo>
                  <a:lnTo>
                    <a:pt x="61930" y="258321"/>
                  </a:lnTo>
                  <a:lnTo>
                    <a:pt x="60337" y="256587"/>
                  </a:lnTo>
                  <a:lnTo>
                    <a:pt x="62330" y="247133"/>
                  </a:lnTo>
                  <a:lnTo>
                    <a:pt x="77979" y="200528"/>
                  </a:lnTo>
                  <a:lnTo>
                    <a:pt x="81619" y="194774"/>
                  </a:lnTo>
                  <a:lnTo>
                    <a:pt x="86163" y="190939"/>
                  </a:lnTo>
                  <a:lnTo>
                    <a:pt x="96855" y="186676"/>
                  </a:lnTo>
                  <a:lnTo>
                    <a:pt x="108664" y="186664"/>
                  </a:lnTo>
                  <a:lnTo>
                    <a:pt x="120261" y="189715"/>
                  </a:lnTo>
                  <a:lnTo>
                    <a:pt x="130120" y="195775"/>
                  </a:lnTo>
                  <a:lnTo>
                    <a:pt x="137323" y="205054"/>
                  </a:lnTo>
                  <a:lnTo>
                    <a:pt x="147697" y="231628"/>
                  </a:lnTo>
                  <a:lnTo>
                    <a:pt x="146546" y="247565"/>
                  </a:lnTo>
                  <a:lnTo>
                    <a:pt x="144264" y="255766"/>
                  </a:lnTo>
                  <a:lnTo>
                    <a:pt x="134202" y="270522"/>
                  </a:lnTo>
                  <a:lnTo>
                    <a:pt x="127569" y="277420"/>
                  </a:lnTo>
                  <a:lnTo>
                    <a:pt x="94635" y="293871"/>
                  </a:lnTo>
                  <a:lnTo>
                    <a:pt x="67694" y="295689"/>
                  </a:lnTo>
                  <a:lnTo>
                    <a:pt x="53596" y="294198"/>
                  </a:lnTo>
                  <a:lnTo>
                    <a:pt x="30406" y="283135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5"/>
            <p:cNvSpPr/>
            <p:nvPr>
              <p:custDataLst>
                <p:tags r:id="rId54"/>
              </p:custDataLst>
            </p:nvPr>
          </p:nvSpPr>
          <p:spPr>
            <a:xfrm>
              <a:off x="4935581" y="4515733"/>
              <a:ext cx="100879" cy="89131"/>
            </a:xfrm>
            <a:custGeom>
              <a:avLst/>
              <a:gdLst/>
              <a:ahLst/>
              <a:cxnLst/>
              <a:rect l="0" t="0" r="0" b="0"/>
              <a:pathLst>
                <a:path w="100879" h="89131">
                  <a:moveTo>
                    <a:pt x="74569" y="5467"/>
                  </a:moveTo>
                  <a:lnTo>
                    <a:pt x="74569" y="5467"/>
                  </a:lnTo>
                  <a:lnTo>
                    <a:pt x="63724" y="4761"/>
                  </a:lnTo>
                  <a:lnTo>
                    <a:pt x="39248" y="0"/>
                  </a:lnTo>
                  <a:lnTo>
                    <a:pt x="26082" y="2749"/>
                  </a:lnTo>
                  <a:lnTo>
                    <a:pt x="17505" y="9904"/>
                  </a:lnTo>
                  <a:lnTo>
                    <a:pt x="9696" y="20844"/>
                  </a:lnTo>
                  <a:lnTo>
                    <a:pt x="2039" y="42165"/>
                  </a:lnTo>
                  <a:lnTo>
                    <a:pt x="0" y="55644"/>
                  </a:lnTo>
                  <a:lnTo>
                    <a:pt x="4738" y="68690"/>
                  </a:lnTo>
                  <a:lnTo>
                    <a:pt x="8965" y="75132"/>
                  </a:lnTo>
                  <a:lnTo>
                    <a:pt x="23069" y="84171"/>
                  </a:lnTo>
                  <a:lnTo>
                    <a:pt x="40391" y="89130"/>
                  </a:lnTo>
                  <a:lnTo>
                    <a:pt x="57497" y="88982"/>
                  </a:lnTo>
                  <a:lnTo>
                    <a:pt x="74507" y="80920"/>
                  </a:lnTo>
                  <a:lnTo>
                    <a:pt x="89358" y="67929"/>
                  </a:lnTo>
                  <a:lnTo>
                    <a:pt x="98311" y="52749"/>
                  </a:lnTo>
                  <a:lnTo>
                    <a:pt x="100878" y="40357"/>
                  </a:lnTo>
                  <a:lnTo>
                    <a:pt x="100575" y="35077"/>
                  </a:lnTo>
                  <a:lnTo>
                    <a:pt x="94594" y="25447"/>
                  </a:lnTo>
                  <a:lnTo>
                    <a:pt x="90035" y="20904"/>
                  </a:lnTo>
                  <a:lnTo>
                    <a:pt x="79327" y="15856"/>
                  </a:lnTo>
                  <a:lnTo>
                    <a:pt x="6186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6"/>
            <p:cNvSpPr/>
            <p:nvPr>
              <p:custDataLst>
                <p:tags r:id="rId55"/>
              </p:custDataLst>
            </p:nvPr>
          </p:nvSpPr>
          <p:spPr>
            <a:xfrm>
              <a:off x="4785418" y="4502150"/>
              <a:ext cx="91383" cy="138414"/>
            </a:xfrm>
            <a:custGeom>
              <a:avLst/>
              <a:gdLst/>
              <a:ahLst/>
              <a:cxnLst/>
              <a:rect l="0" t="0" r="0" b="0"/>
              <a:pathLst>
                <a:path w="91383" h="138414">
                  <a:moveTo>
                    <a:pt x="15182" y="31750"/>
                  </a:moveTo>
                  <a:lnTo>
                    <a:pt x="15182" y="31750"/>
                  </a:lnTo>
                  <a:lnTo>
                    <a:pt x="876" y="31750"/>
                  </a:lnTo>
                  <a:lnTo>
                    <a:pt x="0" y="31044"/>
                  </a:lnTo>
                  <a:lnTo>
                    <a:pt x="122" y="29868"/>
                  </a:lnTo>
                  <a:lnTo>
                    <a:pt x="908" y="28379"/>
                  </a:lnTo>
                  <a:lnTo>
                    <a:pt x="2138" y="27386"/>
                  </a:lnTo>
                  <a:lnTo>
                    <a:pt x="5386" y="26283"/>
                  </a:lnTo>
                  <a:lnTo>
                    <a:pt x="14553" y="25661"/>
                  </a:lnTo>
                  <a:lnTo>
                    <a:pt x="32948" y="28848"/>
                  </a:lnTo>
                  <a:lnTo>
                    <a:pt x="56273" y="41003"/>
                  </a:lnTo>
                  <a:lnTo>
                    <a:pt x="68957" y="55853"/>
                  </a:lnTo>
                  <a:lnTo>
                    <a:pt x="82150" y="84048"/>
                  </a:lnTo>
                  <a:lnTo>
                    <a:pt x="89558" y="121808"/>
                  </a:lnTo>
                  <a:lnTo>
                    <a:pt x="88755" y="128478"/>
                  </a:lnTo>
                  <a:lnTo>
                    <a:pt x="84100" y="137769"/>
                  </a:lnTo>
                  <a:lnTo>
                    <a:pt x="81588" y="138413"/>
                  </a:lnTo>
                  <a:lnTo>
                    <a:pt x="79208" y="136725"/>
                  </a:lnTo>
                  <a:lnTo>
                    <a:pt x="76916" y="133483"/>
                  </a:lnTo>
                  <a:lnTo>
                    <a:pt x="70319" y="112066"/>
                  </a:lnTo>
                  <a:lnTo>
                    <a:pt x="67267" y="76636"/>
                  </a:lnTo>
                  <a:lnTo>
                    <a:pt x="69733" y="34858"/>
                  </a:lnTo>
                  <a:lnTo>
                    <a:pt x="76821" y="17139"/>
                  </a:lnTo>
                  <a:lnTo>
                    <a:pt x="91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67"/>
            <p:cNvSpPr/>
            <p:nvPr>
              <p:custDataLst>
                <p:tags r:id="rId56"/>
              </p:custDataLst>
            </p:nvPr>
          </p:nvSpPr>
          <p:spPr>
            <a:xfrm>
              <a:off x="4660900" y="4498513"/>
              <a:ext cx="85640" cy="311993"/>
            </a:xfrm>
            <a:custGeom>
              <a:avLst/>
              <a:gdLst/>
              <a:ahLst/>
              <a:cxnLst/>
              <a:rect l="0" t="0" r="0" b="0"/>
              <a:pathLst>
                <a:path w="85640" h="311993">
                  <a:moveTo>
                    <a:pt x="25400" y="105237"/>
                  </a:moveTo>
                  <a:lnTo>
                    <a:pt x="25400" y="105237"/>
                  </a:lnTo>
                  <a:lnTo>
                    <a:pt x="19933" y="99770"/>
                  </a:lnTo>
                  <a:lnTo>
                    <a:pt x="19311" y="105890"/>
                  </a:lnTo>
                  <a:lnTo>
                    <a:pt x="22498" y="150351"/>
                  </a:lnTo>
                  <a:lnTo>
                    <a:pt x="24111" y="184319"/>
                  </a:lnTo>
                  <a:lnTo>
                    <a:pt x="25532" y="216584"/>
                  </a:lnTo>
                  <a:lnTo>
                    <a:pt x="28888" y="263661"/>
                  </a:lnTo>
                  <a:lnTo>
                    <a:pt x="26041" y="294621"/>
                  </a:lnTo>
                  <a:lnTo>
                    <a:pt x="20110" y="311992"/>
                  </a:lnTo>
                  <a:lnTo>
                    <a:pt x="19143" y="269075"/>
                  </a:lnTo>
                  <a:lnTo>
                    <a:pt x="19091" y="231206"/>
                  </a:lnTo>
                  <a:lnTo>
                    <a:pt x="19077" y="208266"/>
                  </a:lnTo>
                  <a:lnTo>
                    <a:pt x="20479" y="183095"/>
                  </a:lnTo>
                  <a:lnTo>
                    <a:pt x="22825" y="156437"/>
                  </a:lnTo>
                  <a:lnTo>
                    <a:pt x="25800" y="128787"/>
                  </a:lnTo>
                  <a:lnTo>
                    <a:pt x="32868" y="83013"/>
                  </a:lnTo>
                  <a:lnTo>
                    <a:pt x="40008" y="47382"/>
                  </a:lnTo>
                  <a:lnTo>
                    <a:pt x="50465" y="3392"/>
                  </a:lnTo>
                  <a:lnTo>
                    <a:pt x="51988" y="1357"/>
                  </a:lnTo>
                  <a:lnTo>
                    <a:pt x="53709" y="0"/>
                  </a:lnTo>
                  <a:lnTo>
                    <a:pt x="56267" y="1212"/>
                  </a:lnTo>
                  <a:lnTo>
                    <a:pt x="67315" y="14443"/>
                  </a:lnTo>
                  <a:lnTo>
                    <a:pt x="77895" y="30782"/>
                  </a:lnTo>
                  <a:lnTo>
                    <a:pt x="85639" y="66556"/>
                  </a:lnTo>
                  <a:lnTo>
                    <a:pt x="84563" y="105065"/>
                  </a:lnTo>
                  <a:lnTo>
                    <a:pt x="75919" y="124916"/>
                  </a:lnTo>
                  <a:lnTo>
                    <a:pt x="62669" y="140088"/>
                  </a:lnTo>
                  <a:lnTo>
                    <a:pt x="47373" y="151536"/>
                  </a:lnTo>
                  <a:lnTo>
                    <a:pt x="31167" y="157564"/>
                  </a:lnTo>
                  <a:lnTo>
                    <a:pt x="22895" y="159172"/>
                  </a:lnTo>
                  <a:lnTo>
                    <a:pt x="16674" y="158833"/>
                  </a:lnTo>
                  <a:lnTo>
                    <a:pt x="11821" y="157195"/>
                  </a:lnTo>
                  <a:lnTo>
                    <a:pt x="0" y="149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57"/>
          <p:cNvGrpSpPr/>
          <p:nvPr/>
        </p:nvGrpSpPr>
        <p:grpSpPr>
          <a:xfrm>
            <a:off x="5582405" y="4425326"/>
            <a:ext cx="900946" cy="341703"/>
            <a:chOff x="5582405" y="4425326"/>
            <a:chExt cx="900946" cy="341703"/>
          </a:xfrm>
        </p:grpSpPr>
        <p:sp>
          <p:nvSpPr>
            <p:cNvPr id="108" name="SMARTInkShape-268"/>
            <p:cNvSpPr/>
            <p:nvPr>
              <p:custDataLst>
                <p:tags r:id="rId47"/>
              </p:custDataLst>
            </p:nvPr>
          </p:nvSpPr>
          <p:spPr>
            <a:xfrm>
              <a:off x="6317690" y="4425326"/>
              <a:ext cx="165661" cy="341703"/>
            </a:xfrm>
            <a:custGeom>
              <a:avLst/>
              <a:gdLst/>
              <a:ahLst/>
              <a:cxnLst/>
              <a:rect l="0" t="0" r="0" b="0"/>
              <a:pathLst>
                <a:path w="165661" h="341703">
                  <a:moveTo>
                    <a:pt x="165660" y="248274"/>
                  </a:moveTo>
                  <a:lnTo>
                    <a:pt x="165660" y="248274"/>
                  </a:lnTo>
                  <a:lnTo>
                    <a:pt x="131122" y="231314"/>
                  </a:lnTo>
                  <a:lnTo>
                    <a:pt x="121469" y="228501"/>
                  </a:lnTo>
                  <a:lnTo>
                    <a:pt x="84284" y="231283"/>
                  </a:lnTo>
                  <a:lnTo>
                    <a:pt x="45358" y="247786"/>
                  </a:lnTo>
                  <a:lnTo>
                    <a:pt x="13755" y="273921"/>
                  </a:lnTo>
                  <a:lnTo>
                    <a:pt x="2896" y="291893"/>
                  </a:lnTo>
                  <a:lnTo>
                    <a:pt x="0" y="300637"/>
                  </a:lnTo>
                  <a:lnTo>
                    <a:pt x="546" y="315996"/>
                  </a:lnTo>
                  <a:lnTo>
                    <a:pt x="2668" y="323055"/>
                  </a:lnTo>
                  <a:lnTo>
                    <a:pt x="14432" y="334663"/>
                  </a:lnTo>
                  <a:lnTo>
                    <a:pt x="22508" y="339733"/>
                  </a:lnTo>
                  <a:lnTo>
                    <a:pt x="31419" y="341702"/>
                  </a:lnTo>
                  <a:lnTo>
                    <a:pt x="50729" y="340127"/>
                  </a:lnTo>
                  <a:lnTo>
                    <a:pt x="84805" y="321194"/>
                  </a:lnTo>
                  <a:lnTo>
                    <a:pt x="111600" y="286500"/>
                  </a:lnTo>
                  <a:lnTo>
                    <a:pt x="122348" y="251622"/>
                  </a:lnTo>
                  <a:lnTo>
                    <a:pt x="129477" y="205312"/>
                  </a:lnTo>
                  <a:lnTo>
                    <a:pt x="132365" y="175183"/>
                  </a:lnTo>
                  <a:lnTo>
                    <a:pt x="134997" y="142396"/>
                  </a:lnTo>
                  <a:lnTo>
                    <a:pt x="137457" y="112072"/>
                  </a:lnTo>
                  <a:lnTo>
                    <a:pt x="139803" y="83389"/>
                  </a:lnTo>
                  <a:lnTo>
                    <a:pt x="142879" y="36703"/>
                  </a:lnTo>
                  <a:lnTo>
                    <a:pt x="141894" y="13602"/>
                  </a:lnTo>
                  <a:lnTo>
                    <a:pt x="139938" y="7159"/>
                  </a:lnTo>
                  <a:lnTo>
                    <a:pt x="137223" y="2864"/>
                  </a:lnTo>
                  <a:lnTo>
                    <a:pt x="134002" y="0"/>
                  </a:lnTo>
                  <a:lnTo>
                    <a:pt x="129738" y="2325"/>
                  </a:lnTo>
                  <a:lnTo>
                    <a:pt x="119356" y="16197"/>
                  </a:lnTo>
                  <a:lnTo>
                    <a:pt x="98239" y="61291"/>
                  </a:lnTo>
                  <a:lnTo>
                    <a:pt x="86071" y="106844"/>
                  </a:lnTo>
                  <a:lnTo>
                    <a:pt x="80851" y="132821"/>
                  </a:lnTo>
                  <a:lnTo>
                    <a:pt x="78782" y="157899"/>
                  </a:lnTo>
                  <a:lnTo>
                    <a:pt x="78813" y="182380"/>
                  </a:lnTo>
                  <a:lnTo>
                    <a:pt x="84022" y="226749"/>
                  </a:lnTo>
                  <a:lnTo>
                    <a:pt x="100000" y="271294"/>
                  </a:lnTo>
                  <a:lnTo>
                    <a:pt x="108510" y="292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9"/>
            <p:cNvSpPr/>
            <p:nvPr>
              <p:custDataLst>
                <p:tags r:id="rId48"/>
              </p:custDataLst>
            </p:nvPr>
          </p:nvSpPr>
          <p:spPr>
            <a:xfrm>
              <a:off x="6204064" y="4635500"/>
              <a:ext cx="79577" cy="110935"/>
            </a:xfrm>
            <a:custGeom>
              <a:avLst/>
              <a:gdLst/>
              <a:ahLst/>
              <a:cxnLst/>
              <a:rect l="0" t="0" r="0" b="0"/>
              <a:pathLst>
                <a:path w="79577" h="110935">
                  <a:moveTo>
                    <a:pt x="25286" y="0"/>
                  </a:moveTo>
                  <a:lnTo>
                    <a:pt x="25286" y="0"/>
                  </a:lnTo>
                  <a:lnTo>
                    <a:pt x="10981" y="26515"/>
                  </a:lnTo>
                  <a:lnTo>
                    <a:pt x="2809" y="64817"/>
                  </a:lnTo>
                  <a:lnTo>
                    <a:pt x="0" y="110934"/>
                  </a:lnTo>
                  <a:lnTo>
                    <a:pt x="1818" y="107160"/>
                  </a:lnTo>
                  <a:lnTo>
                    <a:pt x="16518" y="66784"/>
                  </a:lnTo>
                  <a:lnTo>
                    <a:pt x="38763" y="30282"/>
                  </a:lnTo>
                  <a:lnTo>
                    <a:pt x="51031" y="20515"/>
                  </a:lnTo>
                  <a:lnTo>
                    <a:pt x="57266" y="17909"/>
                  </a:lnTo>
                  <a:lnTo>
                    <a:pt x="62833" y="17584"/>
                  </a:lnTo>
                  <a:lnTo>
                    <a:pt x="72783" y="20986"/>
                  </a:lnTo>
                  <a:lnTo>
                    <a:pt x="76001" y="24574"/>
                  </a:lnTo>
                  <a:lnTo>
                    <a:pt x="79576" y="34205"/>
                  </a:lnTo>
                  <a:lnTo>
                    <a:pt x="77033" y="75757"/>
                  </a:lnTo>
                  <a:lnTo>
                    <a:pt x="7608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0"/>
            <p:cNvSpPr/>
            <p:nvPr>
              <p:custDataLst>
                <p:tags r:id="rId49"/>
              </p:custDataLst>
            </p:nvPr>
          </p:nvSpPr>
          <p:spPr>
            <a:xfrm>
              <a:off x="6008503" y="4629150"/>
              <a:ext cx="131948" cy="125832"/>
            </a:xfrm>
            <a:custGeom>
              <a:avLst/>
              <a:gdLst/>
              <a:ahLst/>
              <a:cxnLst/>
              <a:rect l="0" t="0" r="0" b="0"/>
              <a:pathLst>
                <a:path w="131948" h="125832">
                  <a:moveTo>
                    <a:pt x="23997" y="0"/>
                  </a:moveTo>
                  <a:lnTo>
                    <a:pt x="23997" y="0"/>
                  </a:lnTo>
                  <a:lnTo>
                    <a:pt x="20626" y="0"/>
                  </a:lnTo>
                  <a:lnTo>
                    <a:pt x="17090" y="1881"/>
                  </a:lnTo>
                  <a:lnTo>
                    <a:pt x="15158" y="3371"/>
                  </a:lnTo>
                  <a:lnTo>
                    <a:pt x="5699" y="18951"/>
                  </a:lnTo>
                  <a:lnTo>
                    <a:pt x="0" y="53864"/>
                  </a:lnTo>
                  <a:lnTo>
                    <a:pt x="424" y="80087"/>
                  </a:lnTo>
                  <a:lnTo>
                    <a:pt x="5523" y="97213"/>
                  </a:lnTo>
                  <a:lnTo>
                    <a:pt x="19699" y="119350"/>
                  </a:lnTo>
                  <a:lnTo>
                    <a:pt x="25365" y="123311"/>
                  </a:lnTo>
                  <a:lnTo>
                    <a:pt x="37305" y="125831"/>
                  </a:lnTo>
                  <a:lnTo>
                    <a:pt x="49667" y="120836"/>
                  </a:lnTo>
                  <a:lnTo>
                    <a:pt x="55928" y="116541"/>
                  </a:lnTo>
                  <a:lnTo>
                    <a:pt x="71479" y="93640"/>
                  </a:lnTo>
                  <a:lnTo>
                    <a:pt x="86782" y="48985"/>
                  </a:lnTo>
                  <a:lnTo>
                    <a:pt x="91412" y="32354"/>
                  </a:lnTo>
                  <a:lnTo>
                    <a:pt x="95822" y="24963"/>
                  </a:lnTo>
                  <a:lnTo>
                    <a:pt x="97281" y="23697"/>
                  </a:lnTo>
                  <a:lnTo>
                    <a:pt x="98253" y="23560"/>
                  </a:lnTo>
                  <a:lnTo>
                    <a:pt x="98901" y="24173"/>
                  </a:lnTo>
                  <a:lnTo>
                    <a:pt x="101352" y="40366"/>
                  </a:lnTo>
                  <a:lnTo>
                    <a:pt x="110198" y="63947"/>
                  </a:lnTo>
                  <a:lnTo>
                    <a:pt x="111098" y="70148"/>
                  </a:lnTo>
                  <a:lnTo>
                    <a:pt x="117742" y="82683"/>
                  </a:lnTo>
                  <a:lnTo>
                    <a:pt x="13194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1"/>
            <p:cNvSpPr/>
            <p:nvPr>
              <p:custDataLst>
                <p:tags r:id="rId50"/>
              </p:custDataLst>
            </p:nvPr>
          </p:nvSpPr>
          <p:spPr>
            <a:xfrm>
              <a:off x="5858274" y="4611244"/>
              <a:ext cx="104377" cy="134958"/>
            </a:xfrm>
            <a:custGeom>
              <a:avLst/>
              <a:gdLst/>
              <a:ahLst/>
              <a:cxnLst/>
              <a:rect l="0" t="0" r="0" b="0"/>
              <a:pathLst>
                <a:path w="104377" h="134958">
                  <a:moveTo>
                    <a:pt x="104376" y="11556"/>
                  </a:moveTo>
                  <a:lnTo>
                    <a:pt x="104376" y="11556"/>
                  </a:lnTo>
                  <a:lnTo>
                    <a:pt x="83328" y="2717"/>
                  </a:lnTo>
                  <a:lnTo>
                    <a:pt x="65683" y="0"/>
                  </a:lnTo>
                  <a:lnTo>
                    <a:pt x="43679" y="5937"/>
                  </a:lnTo>
                  <a:lnTo>
                    <a:pt x="31303" y="14703"/>
                  </a:lnTo>
                  <a:lnTo>
                    <a:pt x="8489" y="44320"/>
                  </a:lnTo>
                  <a:lnTo>
                    <a:pt x="1787" y="63747"/>
                  </a:lnTo>
                  <a:lnTo>
                    <a:pt x="0" y="73867"/>
                  </a:lnTo>
                  <a:lnTo>
                    <a:pt x="3659" y="94518"/>
                  </a:lnTo>
                  <a:lnTo>
                    <a:pt x="13046" y="113339"/>
                  </a:lnTo>
                  <a:lnTo>
                    <a:pt x="26625" y="126408"/>
                  </a:lnTo>
                  <a:lnTo>
                    <a:pt x="43950" y="133157"/>
                  </a:lnTo>
                  <a:lnTo>
                    <a:pt x="53509" y="134957"/>
                  </a:lnTo>
                  <a:lnTo>
                    <a:pt x="61998" y="134040"/>
                  </a:lnTo>
                  <a:lnTo>
                    <a:pt x="77074" y="127376"/>
                  </a:lnTo>
                  <a:lnTo>
                    <a:pt x="87068" y="115478"/>
                  </a:lnTo>
                  <a:lnTo>
                    <a:pt x="90721" y="108354"/>
                  </a:lnTo>
                  <a:lnTo>
                    <a:pt x="92898" y="89149"/>
                  </a:lnTo>
                  <a:lnTo>
                    <a:pt x="88275" y="58300"/>
                  </a:lnTo>
                  <a:lnTo>
                    <a:pt x="81698" y="42209"/>
                  </a:lnTo>
                  <a:lnTo>
                    <a:pt x="74071" y="32705"/>
                  </a:lnTo>
                  <a:lnTo>
                    <a:pt x="68650" y="30594"/>
                  </a:lnTo>
                  <a:lnTo>
                    <a:pt x="40876" y="30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2"/>
            <p:cNvSpPr/>
            <p:nvPr>
              <p:custDataLst>
                <p:tags r:id="rId51"/>
              </p:custDataLst>
            </p:nvPr>
          </p:nvSpPr>
          <p:spPr>
            <a:xfrm>
              <a:off x="5759450" y="4584700"/>
              <a:ext cx="101601" cy="156470"/>
            </a:xfrm>
            <a:custGeom>
              <a:avLst/>
              <a:gdLst/>
              <a:ahLst/>
              <a:cxnLst/>
              <a:rect l="0" t="0" r="0" b="0"/>
              <a:pathLst>
                <a:path w="101601" h="156470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705" y="13288"/>
                  </a:lnTo>
                  <a:lnTo>
                    <a:pt x="3371" y="12961"/>
                  </a:lnTo>
                  <a:lnTo>
                    <a:pt x="15580" y="19519"/>
                  </a:lnTo>
                  <a:lnTo>
                    <a:pt x="35975" y="40513"/>
                  </a:lnTo>
                  <a:lnTo>
                    <a:pt x="49779" y="69075"/>
                  </a:lnTo>
                  <a:lnTo>
                    <a:pt x="54966" y="106623"/>
                  </a:lnTo>
                  <a:lnTo>
                    <a:pt x="53132" y="135544"/>
                  </a:lnTo>
                  <a:lnTo>
                    <a:pt x="48073" y="148672"/>
                  </a:lnTo>
                  <a:lnTo>
                    <a:pt x="44749" y="154148"/>
                  </a:lnTo>
                  <a:lnTo>
                    <a:pt x="41828" y="156387"/>
                  </a:lnTo>
                  <a:lnTo>
                    <a:pt x="39174" y="156469"/>
                  </a:lnTo>
                  <a:lnTo>
                    <a:pt x="36699" y="155113"/>
                  </a:lnTo>
                  <a:lnTo>
                    <a:pt x="32068" y="147961"/>
                  </a:lnTo>
                  <a:lnTo>
                    <a:pt x="29845" y="143090"/>
                  </a:lnTo>
                  <a:lnTo>
                    <a:pt x="30087" y="116010"/>
                  </a:lnTo>
                  <a:lnTo>
                    <a:pt x="37999" y="74433"/>
                  </a:lnTo>
                  <a:lnTo>
                    <a:pt x="56023" y="33108"/>
                  </a:lnTo>
                  <a:lnTo>
                    <a:pt x="73112" y="1636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3"/>
            <p:cNvSpPr/>
            <p:nvPr>
              <p:custDataLst>
                <p:tags r:id="rId52"/>
              </p:custDataLst>
            </p:nvPr>
          </p:nvSpPr>
          <p:spPr>
            <a:xfrm>
              <a:off x="5582405" y="4561743"/>
              <a:ext cx="100846" cy="162658"/>
            </a:xfrm>
            <a:custGeom>
              <a:avLst/>
              <a:gdLst/>
              <a:ahLst/>
              <a:cxnLst/>
              <a:rect l="0" t="0" r="0" b="0"/>
              <a:pathLst>
                <a:path w="100846" h="162658">
                  <a:moveTo>
                    <a:pt x="94495" y="35657"/>
                  </a:moveTo>
                  <a:lnTo>
                    <a:pt x="94495" y="35657"/>
                  </a:lnTo>
                  <a:lnTo>
                    <a:pt x="85656" y="17980"/>
                  </a:lnTo>
                  <a:lnTo>
                    <a:pt x="72826" y="5803"/>
                  </a:lnTo>
                  <a:lnTo>
                    <a:pt x="63462" y="1222"/>
                  </a:lnTo>
                  <a:lnTo>
                    <a:pt x="58990" y="0"/>
                  </a:lnTo>
                  <a:lnTo>
                    <a:pt x="53892" y="1303"/>
                  </a:lnTo>
                  <a:lnTo>
                    <a:pt x="42582" y="8394"/>
                  </a:lnTo>
                  <a:lnTo>
                    <a:pt x="18075" y="50472"/>
                  </a:lnTo>
                  <a:lnTo>
                    <a:pt x="2002" y="91238"/>
                  </a:lnTo>
                  <a:lnTo>
                    <a:pt x="0" y="117510"/>
                  </a:lnTo>
                  <a:lnTo>
                    <a:pt x="3344" y="137653"/>
                  </a:lnTo>
                  <a:lnTo>
                    <a:pt x="6211" y="145987"/>
                  </a:lnTo>
                  <a:lnTo>
                    <a:pt x="10239" y="151544"/>
                  </a:lnTo>
                  <a:lnTo>
                    <a:pt x="20359" y="157718"/>
                  </a:lnTo>
                  <a:lnTo>
                    <a:pt x="24610" y="157953"/>
                  </a:lnTo>
                  <a:lnTo>
                    <a:pt x="28149" y="156699"/>
                  </a:lnTo>
                  <a:lnTo>
                    <a:pt x="35375" y="150131"/>
                  </a:lnTo>
                  <a:lnTo>
                    <a:pt x="45641" y="137805"/>
                  </a:lnTo>
                  <a:lnTo>
                    <a:pt x="56580" y="108256"/>
                  </a:lnTo>
                  <a:lnTo>
                    <a:pt x="66597" y="64579"/>
                  </a:lnTo>
                  <a:lnTo>
                    <a:pt x="71042" y="55567"/>
                  </a:lnTo>
                  <a:lnTo>
                    <a:pt x="73215" y="55280"/>
                  </a:lnTo>
                  <a:lnTo>
                    <a:pt x="75369" y="57206"/>
                  </a:lnTo>
                  <a:lnTo>
                    <a:pt x="77511" y="60606"/>
                  </a:lnTo>
                  <a:lnTo>
                    <a:pt x="81231" y="101049"/>
                  </a:lnTo>
                  <a:lnTo>
                    <a:pt x="81683" y="138493"/>
                  </a:lnTo>
                  <a:lnTo>
                    <a:pt x="83838" y="145136"/>
                  </a:lnTo>
                  <a:lnTo>
                    <a:pt x="100845" y="162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8"/>
          <p:cNvGrpSpPr/>
          <p:nvPr/>
        </p:nvGrpSpPr>
        <p:grpSpPr>
          <a:xfrm>
            <a:off x="6786835" y="4540666"/>
            <a:ext cx="621932" cy="371176"/>
            <a:chOff x="6786835" y="4540666"/>
            <a:chExt cx="621932" cy="371176"/>
          </a:xfrm>
        </p:grpSpPr>
        <p:sp>
          <p:nvSpPr>
            <p:cNvPr id="115" name="SMARTInkShape-274"/>
            <p:cNvSpPr/>
            <p:nvPr>
              <p:custDataLst>
                <p:tags r:id="rId42"/>
              </p:custDataLst>
            </p:nvPr>
          </p:nvSpPr>
          <p:spPr>
            <a:xfrm>
              <a:off x="7346950" y="4574979"/>
              <a:ext cx="61817" cy="270072"/>
            </a:xfrm>
            <a:custGeom>
              <a:avLst/>
              <a:gdLst/>
              <a:ahLst/>
              <a:cxnLst/>
              <a:rect l="0" t="0" r="0" b="0"/>
              <a:pathLst>
                <a:path w="61817" h="27007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23205" y="11388"/>
                  </a:lnTo>
                  <a:lnTo>
                    <a:pt x="47170" y="49491"/>
                  </a:lnTo>
                  <a:lnTo>
                    <a:pt x="58124" y="90661"/>
                  </a:lnTo>
                  <a:lnTo>
                    <a:pt x="61816" y="138122"/>
                  </a:lnTo>
                  <a:lnTo>
                    <a:pt x="54049" y="185086"/>
                  </a:lnTo>
                  <a:lnTo>
                    <a:pt x="35546" y="222422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5"/>
            <p:cNvSpPr/>
            <p:nvPr>
              <p:custDataLst>
                <p:tags r:id="rId43"/>
              </p:custDataLst>
            </p:nvPr>
          </p:nvSpPr>
          <p:spPr>
            <a:xfrm>
              <a:off x="7229580" y="4651179"/>
              <a:ext cx="101656" cy="260663"/>
            </a:xfrm>
            <a:custGeom>
              <a:avLst/>
              <a:gdLst/>
              <a:ahLst/>
              <a:cxnLst/>
              <a:rect l="0" t="0" r="0" b="0"/>
              <a:pathLst>
                <a:path w="101656" h="260663">
                  <a:moveTo>
                    <a:pt x="9420" y="3371"/>
                  </a:moveTo>
                  <a:lnTo>
                    <a:pt x="9420" y="3371"/>
                  </a:lnTo>
                  <a:lnTo>
                    <a:pt x="6049" y="0"/>
                  </a:lnTo>
                  <a:lnTo>
                    <a:pt x="4351" y="418"/>
                  </a:lnTo>
                  <a:lnTo>
                    <a:pt x="581" y="4646"/>
                  </a:lnTo>
                  <a:lnTo>
                    <a:pt x="0" y="7748"/>
                  </a:lnTo>
                  <a:lnTo>
                    <a:pt x="2525" y="30323"/>
                  </a:lnTo>
                  <a:lnTo>
                    <a:pt x="4118" y="34744"/>
                  </a:lnTo>
                  <a:lnTo>
                    <a:pt x="9650" y="41539"/>
                  </a:lnTo>
                  <a:lnTo>
                    <a:pt x="20576" y="45029"/>
                  </a:lnTo>
                  <a:lnTo>
                    <a:pt x="34133" y="45874"/>
                  </a:lnTo>
                  <a:lnTo>
                    <a:pt x="47215" y="43898"/>
                  </a:lnTo>
                  <a:lnTo>
                    <a:pt x="58203" y="38787"/>
                  </a:lnTo>
                  <a:lnTo>
                    <a:pt x="80125" y="20636"/>
                  </a:lnTo>
                  <a:lnTo>
                    <a:pt x="86706" y="10809"/>
                  </a:lnTo>
                  <a:lnTo>
                    <a:pt x="88924" y="4560"/>
                  </a:lnTo>
                  <a:lnTo>
                    <a:pt x="88528" y="4869"/>
                  </a:lnTo>
                  <a:lnTo>
                    <a:pt x="71484" y="33856"/>
                  </a:lnTo>
                  <a:lnTo>
                    <a:pt x="72516" y="52903"/>
                  </a:lnTo>
                  <a:lnTo>
                    <a:pt x="81032" y="91190"/>
                  </a:lnTo>
                  <a:lnTo>
                    <a:pt x="92492" y="138282"/>
                  </a:lnTo>
                  <a:lnTo>
                    <a:pt x="101061" y="184220"/>
                  </a:lnTo>
                  <a:lnTo>
                    <a:pt x="101655" y="210043"/>
                  </a:lnTo>
                  <a:lnTo>
                    <a:pt x="97215" y="230927"/>
                  </a:lnTo>
                  <a:lnTo>
                    <a:pt x="88656" y="245853"/>
                  </a:lnTo>
                  <a:lnTo>
                    <a:pt x="83411" y="251809"/>
                  </a:lnTo>
                  <a:lnTo>
                    <a:pt x="71938" y="258426"/>
                  </a:lnTo>
                  <a:lnTo>
                    <a:pt x="60489" y="260662"/>
                  </a:lnTo>
                  <a:lnTo>
                    <a:pt x="4117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6"/>
            <p:cNvSpPr/>
            <p:nvPr>
              <p:custDataLst>
                <p:tags r:id="rId44"/>
              </p:custDataLst>
            </p:nvPr>
          </p:nvSpPr>
          <p:spPr>
            <a:xfrm>
              <a:off x="7156450" y="47371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7"/>
            <p:cNvSpPr/>
            <p:nvPr>
              <p:custDataLst>
                <p:tags r:id="rId45"/>
              </p:custDataLst>
            </p:nvPr>
          </p:nvSpPr>
          <p:spPr>
            <a:xfrm>
              <a:off x="6943197" y="4617594"/>
              <a:ext cx="111654" cy="117390"/>
            </a:xfrm>
            <a:custGeom>
              <a:avLst/>
              <a:gdLst/>
              <a:ahLst/>
              <a:cxnLst/>
              <a:rect l="0" t="0" r="0" b="0"/>
              <a:pathLst>
                <a:path w="111654" h="117390">
                  <a:moveTo>
                    <a:pt x="16403" y="11556"/>
                  </a:moveTo>
                  <a:lnTo>
                    <a:pt x="16403" y="11556"/>
                  </a:lnTo>
                  <a:lnTo>
                    <a:pt x="3311" y="6487"/>
                  </a:lnTo>
                  <a:lnTo>
                    <a:pt x="0" y="2717"/>
                  </a:lnTo>
                  <a:lnTo>
                    <a:pt x="529" y="1430"/>
                  </a:lnTo>
                  <a:lnTo>
                    <a:pt x="2293" y="572"/>
                  </a:lnTo>
                  <a:lnTo>
                    <a:pt x="4880" y="0"/>
                  </a:lnTo>
                  <a:lnTo>
                    <a:pt x="18632" y="2566"/>
                  </a:lnTo>
                  <a:lnTo>
                    <a:pt x="39485" y="11165"/>
                  </a:lnTo>
                  <a:lnTo>
                    <a:pt x="49709" y="20555"/>
                  </a:lnTo>
                  <a:lnTo>
                    <a:pt x="56606" y="33194"/>
                  </a:lnTo>
                  <a:lnTo>
                    <a:pt x="62023" y="50571"/>
                  </a:lnTo>
                  <a:lnTo>
                    <a:pt x="61137" y="68172"/>
                  </a:lnTo>
                  <a:lnTo>
                    <a:pt x="52706" y="92066"/>
                  </a:lnTo>
                  <a:lnTo>
                    <a:pt x="44532" y="104488"/>
                  </a:lnTo>
                  <a:lnTo>
                    <a:pt x="26038" y="117389"/>
                  </a:lnTo>
                  <a:lnTo>
                    <a:pt x="26354" y="115978"/>
                  </a:lnTo>
                  <a:lnTo>
                    <a:pt x="55518" y="70157"/>
                  </a:lnTo>
                  <a:lnTo>
                    <a:pt x="75735" y="41149"/>
                  </a:lnTo>
                  <a:lnTo>
                    <a:pt x="103061" y="13799"/>
                  </a:lnTo>
                  <a:lnTo>
                    <a:pt x="103808" y="13757"/>
                  </a:lnTo>
                  <a:lnTo>
                    <a:pt x="104306" y="14434"/>
                  </a:lnTo>
                  <a:lnTo>
                    <a:pt x="104638" y="15591"/>
                  </a:lnTo>
                  <a:lnTo>
                    <a:pt x="85013" y="49572"/>
                  </a:lnTo>
                  <a:lnTo>
                    <a:pt x="82122" y="72130"/>
                  </a:lnTo>
                  <a:lnTo>
                    <a:pt x="83946" y="83398"/>
                  </a:lnTo>
                  <a:lnTo>
                    <a:pt x="87537" y="87673"/>
                  </a:lnTo>
                  <a:lnTo>
                    <a:pt x="111653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8"/>
            <p:cNvSpPr/>
            <p:nvPr>
              <p:custDataLst>
                <p:tags r:id="rId46"/>
              </p:custDataLst>
            </p:nvPr>
          </p:nvSpPr>
          <p:spPr>
            <a:xfrm>
              <a:off x="6786835" y="4540666"/>
              <a:ext cx="49424" cy="253585"/>
            </a:xfrm>
            <a:custGeom>
              <a:avLst/>
              <a:gdLst/>
              <a:ahLst/>
              <a:cxnLst/>
              <a:rect l="0" t="0" r="0" b="0"/>
              <a:pathLst>
                <a:path w="49424" h="253585">
                  <a:moveTo>
                    <a:pt x="45765" y="18634"/>
                  </a:moveTo>
                  <a:lnTo>
                    <a:pt x="45765" y="18634"/>
                  </a:lnTo>
                  <a:lnTo>
                    <a:pt x="45764" y="11892"/>
                  </a:lnTo>
                  <a:lnTo>
                    <a:pt x="47646" y="6700"/>
                  </a:lnTo>
                  <a:lnTo>
                    <a:pt x="49135" y="4328"/>
                  </a:lnTo>
                  <a:lnTo>
                    <a:pt x="49423" y="2747"/>
                  </a:lnTo>
                  <a:lnTo>
                    <a:pt x="48909" y="1693"/>
                  </a:lnTo>
                  <a:lnTo>
                    <a:pt x="46386" y="0"/>
                  </a:lnTo>
                  <a:lnTo>
                    <a:pt x="30240" y="30781"/>
                  </a:lnTo>
                  <a:lnTo>
                    <a:pt x="13178" y="78286"/>
                  </a:lnTo>
                  <a:lnTo>
                    <a:pt x="4705" y="116878"/>
                  </a:lnTo>
                  <a:lnTo>
                    <a:pt x="0" y="155431"/>
                  </a:lnTo>
                  <a:lnTo>
                    <a:pt x="259" y="189029"/>
                  </a:lnTo>
                  <a:lnTo>
                    <a:pt x="8371" y="216661"/>
                  </a:lnTo>
                  <a:lnTo>
                    <a:pt x="26715" y="25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59"/>
          <p:cNvGrpSpPr/>
          <p:nvPr/>
        </p:nvGrpSpPr>
        <p:grpSpPr>
          <a:xfrm>
            <a:off x="1752025" y="5398015"/>
            <a:ext cx="1276926" cy="455166"/>
            <a:chOff x="1752025" y="5398015"/>
            <a:chExt cx="1276926" cy="455166"/>
          </a:xfrm>
        </p:grpSpPr>
        <p:sp>
          <p:nvSpPr>
            <p:cNvPr id="121" name="SMARTInkShape-279"/>
            <p:cNvSpPr/>
            <p:nvPr>
              <p:custDataLst>
                <p:tags r:id="rId32"/>
              </p:custDataLst>
            </p:nvPr>
          </p:nvSpPr>
          <p:spPr>
            <a:xfrm>
              <a:off x="2851726" y="5672518"/>
              <a:ext cx="177225" cy="157588"/>
            </a:xfrm>
            <a:custGeom>
              <a:avLst/>
              <a:gdLst/>
              <a:ahLst/>
              <a:cxnLst/>
              <a:rect l="0" t="0" r="0" b="0"/>
              <a:pathLst>
                <a:path w="177225" h="157588">
                  <a:moveTo>
                    <a:pt x="31174" y="48832"/>
                  </a:moveTo>
                  <a:lnTo>
                    <a:pt x="31174" y="48832"/>
                  </a:lnTo>
                  <a:lnTo>
                    <a:pt x="31174" y="52203"/>
                  </a:lnTo>
                  <a:lnTo>
                    <a:pt x="34937" y="55739"/>
                  </a:lnTo>
                  <a:lnTo>
                    <a:pt x="40607" y="58958"/>
                  </a:lnTo>
                  <a:lnTo>
                    <a:pt x="48472" y="60769"/>
                  </a:lnTo>
                  <a:lnTo>
                    <a:pt x="55560" y="61193"/>
                  </a:lnTo>
                  <a:lnTo>
                    <a:pt x="65295" y="55737"/>
                  </a:lnTo>
                  <a:lnTo>
                    <a:pt x="80795" y="40765"/>
                  </a:lnTo>
                  <a:lnTo>
                    <a:pt x="92443" y="22923"/>
                  </a:lnTo>
                  <a:lnTo>
                    <a:pt x="96505" y="11917"/>
                  </a:lnTo>
                  <a:lnTo>
                    <a:pt x="95958" y="4673"/>
                  </a:lnTo>
                  <a:lnTo>
                    <a:pt x="92708" y="2459"/>
                  </a:lnTo>
                  <a:lnTo>
                    <a:pt x="81571" y="0"/>
                  </a:lnTo>
                  <a:lnTo>
                    <a:pt x="65331" y="6432"/>
                  </a:lnTo>
                  <a:lnTo>
                    <a:pt x="36356" y="29684"/>
                  </a:lnTo>
                  <a:lnTo>
                    <a:pt x="17955" y="52316"/>
                  </a:lnTo>
                  <a:lnTo>
                    <a:pt x="5073" y="78838"/>
                  </a:lnTo>
                  <a:lnTo>
                    <a:pt x="288" y="103325"/>
                  </a:lnTo>
                  <a:lnTo>
                    <a:pt x="0" y="114795"/>
                  </a:lnTo>
                  <a:lnTo>
                    <a:pt x="7206" y="135064"/>
                  </a:lnTo>
                  <a:lnTo>
                    <a:pt x="13078" y="144419"/>
                  </a:lnTo>
                  <a:lnTo>
                    <a:pt x="22638" y="150657"/>
                  </a:lnTo>
                  <a:lnTo>
                    <a:pt x="48312" y="157587"/>
                  </a:lnTo>
                  <a:lnTo>
                    <a:pt x="93589" y="156904"/>
                  </a:lnTo>
                  <a:lnTo>
                    <a:pt x="140053" y="153308"/>
                  </a:lnTo>
                  <a:lnTo>
                    <a:pt x="177224" y="15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0"/>
            <p:cNvSpPr/>
            <p:nvPr>
              <p:custDataLst>
                <p:tags r:id="rId33"/>
              </p:custDataLst>
            </p:nvPr>
          </p:nvSpPr>
          <p:spPr>
            <a:xfrm>
              <a:off x="2716613" y="5683250"/>
              <a:ext cx="64688" cy="19051"/>
            </a:xfrm>
            <a:custGeom>
              <a:avLst/>
              <a:gdLst/>
              <a:ahLst/>
              <a:cxnLst/>
              <a:rect l="0" t="0" r="0" b="0"/>
              <a:pathLst>
                <a:path w="64688" h="19051">
                  <a:moveTo>
                    <a:pt x="20237" y="19050"/>
                  </a:moveTo>
                  <a:lnTo>
                    <a:pt x="20237" y="19050"/>
                  </a:lnTo>
                  <a:lnTo>
                    <a:pt x="464" y="13583"/>
                  </a:lnTo>
                  <a:lnTo>
                    <a:pt x="0" y="12583"/>
                  </a:lnTo>
                  <a:lnTo>
                    <a:pt x="1101" y="11211"/>
                  </a:lnTo>
                  <a:lnTo>
                    <a:pt x="3246" y="9590"/>
                  </a:lnTo>
                  <a:lnTo>
                    <a:pt x="19750" y="3939"/>
                  </a:lnTo>
                  <a:lnTo>
                    <a:pt x="64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1"/>
            <p:cNvSpPr/>
            <p:nvPr>
              <p:custDataLst>
                <p:tags r:id="rId34"/>
              </p:custDataLst>
            </p:nvPr>
          </p:nvSpPr>
          <p:spPr>
            <a:xfrm>
              <a:off x="2759420" y="5473700"/>
              <a:ext cx="40931" cy="357486"/>
            </a:xfrm>
            <a:custGeom>
              <a:avLst/>
              <a:gdLst/>
              <a:ahLst/>
              <a:cxnLst/>
              <a:rect l="0" t="0" r="0" b="0"/>
              <a:pathLst>
                <a:path w="40931" h="357486">
                  <a:moveTo>
                    <a:pt x="40930" y="0"/>
                  </a:moveTo>
                  <a:lnTo>
                    <a:pt x="40930" y="0"/>
                  </a:lnTo>
                  <a:lnTo>
                    <a:pt x="34022" y="19459"/>
                  </a:lnTo>
                  <a:lnTo>
                    <a:pt x="26183" y="53979"/>
                  </a:lnTo>
                  <a:lnTo>
                    <a:pt x="18854" y="88902"/>
                  </a:lnTo>
                  <a:lnTo>
                    <a:pt x="10892" y="132645"/>
                  </a:lnTo>
                  <a:lnTo>
                    <a:pt x="6413" y="178427"/>
                  </a:lnTo>
                  <a:lnTo>
                    <a:pt x="3717" y="223940"/>
                  </a:lnTo>
                  <a:lnTo>
                    <a:pt x="167" y="267686"/>
                  </a:lnTo>
                  <a:lnTo>
                    <a:pt x="0" y="303122"/>
                  </a:lnTo>
                  <a:lnTo>
                    <a:pt x="5642" y="346880"/>
                  </a:lnTo>
                  <a:lnTo>
                    <a:pt x="8232" y="351903"/>
                  </a:lnTo>
                  <a:lnTo>
                    <a:pt x="11370" y="355252"/>
                  </a:lnTo>
                  <a:lnTo>
                    <a:pt x="14874" y="357485"/>
                  </a:lnTo>
                  <a:lnTo>
                    <a:pt x="19326" y="356151"/>
                  </a:lnTo>
                  <a:lnTo>
                    <a:pt x="4093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2"/>
            <p:cNvSpPr/>
            <p:nvPr>
              <p:custDataLst>
                <p:tags r:id="rId35"/>
              </p:custDataLst>
            </p:nvPr>
          </p:nvSpPr>
          <p:spPr>
            <a:xfrm>
              <a:off x="2584450" y="5625285"/>
              <a:ext cx="88901" cy="196158"/>
            </a:xfrm>
            <a:custGeom>
              <a:avLst/>
              <a:gdLst/>
              <a:ahLst/>
              <a:cxnLst/>
              <a:rect l="0" t="0" r="0" b="0"/>
              <a:pathLst>
                <a:path w="88901" h="196158">
                  <a:moveTo>
                    <a:pt x="0" y="96065"/>
                  </a:moveTo>
                  <a:lnTo>
                    <a:pt x="0" y="96065"/>
                  </a:lnTo>
                  <a:lnTo>
                    <a:pt x="0" y="99436"/>
                  </a:lnTo>
                  <a:lnTo>
                    <a:pt x="1411" y="100429"/>
                  </a:lnTo>
                  <a:lnTo>
                    <a:pt x="6742" y="101532"/>
                  </a:lnTo>
                  <a:lnTo>
                    <a:pt x="13815" y="98260"/>
                  </a:lnTo>
                  <a:lnTo>
                    <a:pt x="51237" y="65796"/>
                  </a:lnTo>
                  <a:lnTo>
                    <a:pt x="63237" y="38962"/>
                  </a:lnTo>
                  <a:lnTo>
                    <a:pt x="67891" y="15410"/>
                  </a:lnTo>
                  <a:lnTo>
                    <a:pt x="67098" y="5421"/>
                  </a:lnTo>
                  <a:lnTo>
                    <a:pt x="65898" y="1769"/>
                  </a:lnTo>
                  <a:lnTo>
                    <a:pt x="62982" y="39"/>
                  </a:lnTo>
                  <a:lnTo>
                    <a:pt x="54098" y="0"/>
                  </a:lnTo>
                  <a:lnTo>
                    <a:pt x="43093" y="11741"/>
                  </a:lnTo>
                  <a:lnTo>
                    <a:pt x="24998" y="45915"/>
                  </a:lnTo>
                  <a:lnTo>
                    <a:pt x="13227" y="76599"/>
                  </a:lnTo>
                  <a:lnTo>
                    <a:pt x="3292" y="111402"/>
                  </a:lnTo>
                  <a:lnTo>
                    <a:pt x="1698" y="140511"/>
                  </a:lnTo>
                  <a:lnTo>
                    <a:pt x="6399" y="163796"/>
                  </a:lnTo>
                  <a:lnTo>
                    <a:pt x="15544" y="181202"/>
                  </a:lnTo>
                  <a:lnTo>
                    <a:pt x="28545" y="192229"/>
                  </a:lnTo>
                  <a:lnTo>
                    <a:pt x="35964" y="196157"/>
                  </a:lnTo>
                  <a:lnTo>
                    <a:pt x="45142" y="195954"/>
                  </a:lnTo>
                  <a:lnTo>
                    <a:pt x="88900" y="17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3"/>
            <p:cNvSpPr/>
            <p:nvPr>
              <p:custDataLst>
                <p:tags r:id="rId36"/>
              </p:custDataLst>
            </p:nvPr>
          </p:nvSpPr>
          <p:spPr>
            <a:xfrm>
              <a:off x="2425369" y="5638800"/>
              <a:ext cx="146382" cy="192792"/>
            </a:xfrm>
            <a:custGeom>
              <a:avLst/>
              <a:gdLst/>
              <a:ahLst/>
              <a:cxnLst/>
              <a:rect l="0" t="0" r="0" b="0"/>
              <a:pathLst>
                <a:path w="146382" h="192792">
                  <a:moveTo>
                    <a:pt x="13031" y="69850"/>
                  </a:moveTo>
                  <a:lnTo>
                    <a:pt x="13031" y="69850"/>
                  </a:lnTo>
                  <a:lnTo>
                    <a:pt x="2918" y="59737"/>
                  </a:lnTo>
                  <a:lnTo>
                    <a:pt x="645" y="53935"/>
                  </a:lnTo>
                  <a:lnTo>
                    <a:pt x="0" y="39964"/>
                  </a:lnTo>
                  <a:lnTo>
                    <a:pt x="3604" y="22973"/>
                  </a:lnTo>
                  <a:lnTo>
                    <a:pt x="6041" y="19549"/>
                  </a:lnTo>
                  <a:lnTo>
                    <a:pt x="9076" y="17266"/>
                  </a:lnTo>
                  <a:lnTo>
                    <a:pt x="12511" y="15744"/>
                  </a:lnTo>
                  <a:lnTo>
                    <a:pt x="16918" y="16140"/>
                  </a:lnTo>
                  <a:lnTo>
                    <a:pt x="27459" y="20344"/>
                  </a:lnTo>
                  <a:lnTo>
                    <a:pt x="45293" y="44128"/>
                  </a:lnTo>
                  <a:lnTo>
                    <a:pt x="57241" y="77986"/>
                  </a:lnTo>
                  <a:lnTo>
                    <a:pt x="61878" y="118200"/>
                  </a:lnTo>
                  <a:lnTo>
                    <a:pt x="56511" y="158023"/>
                  </a:lnTo>
                  <a:lnTo>
                    <a:pt x="51488" y="187717"/>
                  </a:lnTo>
                  <a:lnTo>
                    <a:pt x="49958" y="190762"/>
                  </a:lnTo>
                  <a:lnTo>
                    <a:pt x="48232" y="192791"/>
                  </a:lnTo>
                  <a:lnTo>
                    <a:pt x="46376" y="190616"/>
                  </a:lnTo>
                  <a:lnTo>
                    <a:pt x="42433" y="178791"/>
                  </a:lnTo>
                  <a:lnTo>
                    <a:pt x="42988" y="145560"/>
                  </a:lnTo>
                  <a:lnTo>
                    <a:pt x="51510" y="112906"/>
                  </a:lnTo>
                  <a:lnTo>
                    <a:pt x="65410" y="76992"/>
                  </a:lnTo>
                  <a:lnTo>
                    <a:pt x="93070" y="32533"/>
                  </a:lnTo>
                  <a:lnTo>
                    <a:pt x="121491" y="10267"/>
                  </a:lnTo>
                  <a:lnTo>
                    <a:pt x="146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4"/>
            <p:cNvSpPr/>
            <p:nvPr>
              <p:custDataLst>
                <p:tags r:id="rId37"/>
              </p:custDataLst>
            </p:nvPr>
          </p:nvSpPr>
          <p:spPr>
            <a:xfrm>
              <a:off x="2300507" y="5620506"/>
              <a:ext cx="86211" cy="221495"/>
            </a:xfrm>
            <a:custGeom>
              <a:avLst/>
              <a:gdLst/>
              <a:ahLst/>
              <a:cxnLst/>
              <a:rect l="0" t="0" r="0" b="0"/>
              <a:pathLst>
                <a:path w="86211" h="221495">
                  <a:moveTo>
                    <a:pt x="80743" y="30994"/>
                  </a:moveTo>
                  <a:lnTo>
                    <a:pt x="80743" y="30994"/>
                  </a:lnTo>
                  <a:lnTo>
                    <a:pt x="86210" y="7850"/>
                  </a:lnTo>
                  <a:lnTo>
                    <a:pt x="85799" y="4981"/>
                  </a:lnTo>
                  <a:lnTo>
                    <a:pt x="84819" y="3069"/>
                  </a:lnTo>
                  <a:lnTo>
                    <a:pt x="83460" y="1794"/>
                  </a:lnTo>
                  <a:lnTo>
                    <a:pt x="71435" y="0"/>
                  </a:lnTo>
                  <a:lnTo>
                    <a:pt x="60378" y="5224"/>
                  </a:lnTo>
                  <a:lnTo>
                    <a:pt x="32662" y="29196"/>
                  </a:lnTo>
                  <a:lnTo>
                    <a:pt x="15070" y="56253"/>
                  </a:lnTo>
                  <a:lnTo>
                    <a:pt x="4291" y="93355"/>
                  </a:lnTo>
                  <a:lnTo>
                    <a:pt x="0" y="135628"/>
                  </a:lnTo>
                  <a:lnTo>
                    <a:pt x="4640" y="160988"/>
                  </a:lnTo>
                  <a:lnTo>
                    <a:pt x="19153" y="191336"/>
                  </a:lnTo>
                  <a:lnTo>
                    <a:pt x="31497" y="205267"/>
                  </a:lnTo>
                  <a:lnTo>
                    <a:pt x="61693" y="22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5"/>
            <p:cNvSpPr/>
            <p:nvPr>
              <p:custDataLst>
                <p:tags r:id="rId38"/>
              </p:custDataLst>
            </p:nvPr>
          </p:nvSpPr>
          <p:spPr>
            <a:xfrm>
              <a:off x="2133600" y="5608757"/>
              <a:ext cx="75045" cy="223467"/>
            </a:xfrm>
            <a:custGeom>
              <a:avLst/>
              <a:gdLst/>
              <a:ahLst/>
              <a:cxnLst/>
              <a:rect l="0" t="0" r="0" b="0"/>
              <a:pathLst>
                <a:path w="75045" h="223467">
                  <a:moveTo>
                    <a:pt x="63500" y="55443"/>
                  </a:moveTo>
                  <a:lnTo>
                    <a:pt x="63500" y="55443"/>
                  </a:lnTo>
                  <a:lnTo>
                    <a:pt x="65381" y="34720"/>
                  </a:lnTo>
                  <a:lnTo>
                    <a:pt x="68967" y="14034"/>
                  </a:lnTo>
                  <a:lnTo>
                    <a:pt x="67851" y="10198"/>
                  </a:lnTo>
                  <a:lnTo>
                    <a:pt x="62846" y="4054"/>
                  </a:lnTo>
                  <a:lnTo>
                    <a:pt x="55919" y="853"/>
                  </a:lnTo>
                  <a:lnTo>
                    <a:pt x="52096" y="0"/>
                  </a:lnTo>
                  <a:lnTo>
                    <a:pt x="44085" y="933"/>
                  </a:lnTo>
                  <a:lnTo>
                    <a:pt x="39973" y="2170"/>
                  </a:lnTo>
                  <a:lnTo>
                    <a:pt x="33523" y="7306"/>
                  </a:lnTo>
                  <a:lnTo>
                    <a:pt x="30816" y="10652"/>
                  </a:lnTo>
                  <a:lnTo>
                    <a:pt x="27807" y="21895"/>
                  </a:lnTo>
                  <a:lnTo>
                    <a:pt x="27175" y="34888"/>
                  </a:lnTo>
                  <a:lnTo>
                    <a:pt x="29246" y="45367"/>
                  </a:lnTo>
                  <a:lnTo>
                    <a:pt x="53266" y="88052"/>
                  </a:lnTo>
                  <a:lnTo>
                    <a:pt x="74129" y="131173"/>
                  </a:lnTo>
                  <a:lnTo>
                    <a:pt x="75044" y="153306"/>
                  </a:lnTo>
                  <a:lnTo>
                    <a:pt x="64134" y="195267"/>
                  </a:lnTo>
                  <a:lnTo>
                    <a:pt x="54609" y="209544"/>
                  </a:lnTo>
                  <a:lnTo>
                    <a:pt x="49106" y="215327"/>
                  </a:lnTo>
                  <a:lnTo>
                    <a:pt x="35466" y="221753"/>
                  </a:lnTo>
                  <a:lnTo>
                    <a:pt x="27877" y="223466"/>
                  </a:lnTo>
                  <a:lnTo>
                    <a:pt x="21407" y="222492"/>
                  </a:lnTo>
                  <a:lnTo>
                    <a:pt x="10455" y="215765"/>
                  </a:lnTo>
                  <a:lnTo>
                    <a:pt x="4647" y="205719"/>
                  </a:lnTo>
                  <a:lnTo>
                    <a:pt x="0" y="188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6"/>
            <p:cNvSpPr/>
            <p:nvPr>
              <p:custDataLst>
                <p:tags r:id="rId39"/>
              </p:custDataLst>
            </p:nvPr>
          </p:nvSpPr>
          <p:spPr>
            <a:xfrm>
              <a:off x="2070100" y="5562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7"/>
            <p:cNvSpPr/>
            <p:nvPr>
              <p:custDataLst>
                <p:tags r:id="rId40"/>
              </p:custDataLst>
            </p:nvPr>
          </p:nvSpPr>
          <p:spPr>
            <a:xfrm>
              <a:off x="2044700" y="5670550"/>
              <a:ext cx="10985" cy="127001"/>
            </a:xfrm>
            <a:custGeom>
              <a:avLst/>
              <a:gdLst/>
              <a:ahLst/>
              <a:cxnLst/>
              <a:rect l="0" t="0" r="0" b="0"/>
              <a:pathLst>
                <a:path w="10985" h="12700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0984" y="55242"/>
                  </a:lnTo>
                  <a:lnTo>
                    <a:pt x="10310" y="92803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8"/>
            <p:cNvSpPr/>
            <p:nvPr>
              <p:custDataLst>
                <p:tags r:id="rId41"/>
              </p:custDataLst>
            </p:nvPr>
          </p:nvSpPr>
          <p:spPr>
            <a:xfrm>
              <a:off x="1752025" y="5398015"/>
              <a:ext cx="206925" cy="455166"/>
            </a:xfrm>
            <a:custGeom>
              <a:avLst/>
              <a:gdLst/>
              <a:ahLst/>
              <a:cxnLst/>
              <a:rect l="0" t="0" r="0" b="0"/>
              <a:pathLst>
                <a:path w="206925" h="455166">
                  <a:moveTo>
                    <a:pt x="70425" y="132835"/>
                  </a:moveTo>
                  <a:lnTo>
                    <a:pt x="70425" y="132835"/>
                  </a:lnTo>
                  <a:lnTo>
                    <a:pt x="64958" y="132835"/>
                  </a:lnTo>
                  <a:lnTo>
                    <a:pt x="64153" y="166092"/>
                  </a:lnTo>
                  <a:lnTo>
                    <a:pt x="64109" y="211586"/>
                  </a:lnTo>
                  <a:lnTo>
                    <a:pt x="64098" y="242486"/>
                  </a:lnTo>
                  <a:lnTo>
                    <a:pt x="63385" y="270846"/>
                  </a:lnTo>
                  <a:lnTo>
                    <a:pt x="62204" y="297514"/>
                  </a:lnTo>
                  <a:lnTo>
                    <a:pt x="60711" y="323055"/>
                  </a:lnTo>
                  <a:lnTo>
                    <a:pt x="59052" y="366485"/>
                  </a:lnTo>
                  <a:lnTo>
                    <a:pt x="58315" y="401779"/>
                  </a:lnTo>
                  <a:lnTo>
                    <a:pt x="57777" y="447948"/>
                  </a:lnTo>
                  <a:lnTo>
                    <a:pt x="54361" y="409072"/>
                  </a:lnTo>
                  <a:lnTo>
                    <a:pt x="54584" y="363087"/>
                  </a:lnTo>
                  <a:lnTo>
                    <a:pt x="55631" y="335019"/>
                  </a:lnTo>
                  <a:lnTo>
                    <a:pt x="57740" y="301491"/>
                  </a:lnTo>
                  <a:lnTo>
                    <a:pt x="60557" y="264322"/>
                  </a:lnTo>
                  <a:lnTo>
                    <a:pt x="63846" y="224727"/>
                  </a:lnTo>
                  <a:lnTo>
                    <a:pt x="68156" y="189157"/>
                  </a:lnTo>
                  <a:lnTo>
                    <a:pt x="73146" y="156272"/>
                  </a:lnTo>
                  <a:lnTo>
                    <a:pt x="78589" y="125176"/>
                  </a:lnTo>
                  <a:lnTo>
                    <a:pt x="88399" y="79337"/>
                  </a:lnTo>
                  <a:lnTo>
                    <a:pt x="99975" y="35374"/>
                  </a:lnTo>
                  <a:lnTo>
                    <a:pt x="106842" y="17552"/>
                  </a:lnTo>
                  <a:lnTo>
                    <a:pt x="116949" y="4928"/>
                  </a:lnTo>
                  <a:lnTo>
                    <a:pt x="123313" y="1702"/>
                  </a:lnTo>
                  <a:lnTo>
                    <a:pt x="137910" y="0"/>
                  </a:lnTo>
                  <a:lnTo>
                    <a:pt x="153805" y="7240"/>
                  </a:lnTo>
                  <a:lnTo>
                    <a:pt x="161995" y="13121"/>
                  </a:lnTo>
                  <a:lnTo>
                    <a:pt x="183635" y="51738"/>
                  </a:lnTo>
                  <a:lnTo>
                    <a:pt x="190348" y="79476"/>
                  </a:lnTo>
                  <a:lnTo>
                    <a:pt x="196940" y="115607"/>
                  </a:lnTo>
                  <a:lnTo>
                    <a:pt x="203452" y="157333"/>
                  </a:lnTo>
                  <a:lnTo>
                    <a:pt x="206382" y="192206"/>
                  </a:lnTo>
                  <a:lnTo>
                    <a:pt x="206924" y="222510"/>
                  </a:lnTo>
                  <a:lnTo>
                    <a:pt x="205874" y="249768"/>
                  </a:lnTo>
                  <a:lnTo>
                    <a:pt x="202352" y="275701"/>
                  </a:lnTo>
                  <a:lnTo>
                    <a:pt x="197182" y="300751"/>
                  </a:lnTo>
                  <a:lnTo>
                    <a:pt x="182500" y="346459"/>
                  </a:lnTo>
                  <a:lnTo>
                    <a:pt x="161864" y="383237"/>
                  </a:lnTo>
                  <a:lnTo>
                    <a:pt x="123075" y="424967"/>
                  </a:lnTo>
                  <a:lnTo>
                    <a:pt x="83673" y="449561"/>
                  </a:lnTo>
                  <a:lnTo>
                    <a:pt x="57969" y="455165"/>
                  </a:lnTo>
                  <a:lnTo>
                    <a:pt x="33844" y="453893"/>
                  </a:lnTo>
                  <a:lnTo>
                    <a:pt x="13715" y="446271"/>
                  </a:lnTo>
                  <a:lnTo>
                    <a:pt x="7218" y="440570"/>
                  </a:lnTo>
                  <a:lnTo>
                    <a:pt x="0" y="426710"/>
                  </a:lnTo>
                  <a:lnTo>
                    <a:pt x="192" y="419768"/>
                  </a:lnTo>
                  <a:lnTo>
                    <a:pt x="13275" y="39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60"/>
          <p:cNvGrpSpPr/>
          <p:nvPr/>
        </p:nvGrpSpPr>
        <p:grpSpPr>
          <a:xfrm>
            <a:off x="3638550" y="5562600"/>
            <a:ext cx="247651" cy="387351"/>
            <a:chOff x="3638550" y="5562600"/>
            <a:chExt cx="247651" cy="387351"/>
          </a:xfrm>
        </p:grpSpPr>
        <p:sp>
          <p:nvSpPr>
            <p:cNvPr id="132" name="SMARTInkShape-289"/>
            <p:cNvSpPr/>
            <p:nvPr>
              <p:custDataLst>
                <p:tags r:id="rId30"/>
              </p:custDataLst>
            </p:nvPr>
          </p:nvSpPr>
          <p:spPr>
            <a:xfrm>
              <a:off x="3638550" y="5575300"/>
              <a:ext cx="234951" cy="374651"/>
            </a:xfrm>
            <a:custGeom>
              <a:avLst/>
              <a:gdLst/>
              <a:ahLst/>
              <a:cxnLst/>
              <a:rect l="0" t="0" r="0" b="0"/>
              <a:pathLst>
                <a:path w="234951" h="374651">
                  <a:moveTo>
                    <a:pt x="234950" y="0"/>
                  </a:moveTo>
                  <a:lnTo>
                    <a:pt x="234950" y="0"/>
                  </a:lnTo>
                  <a:lnTo>
                    <a:pt x="229881" y="5775"/>
                  </a:lnTo>
                  <a:lnTo>
                    <a:pt x="205180" y="53304"/>
                  </a:lnTo>
                  <a:lnTo>
                    <a:pt x="189264" y="84369"/>
                  </a:lnTo>
                  <a:lnTo>
                    <a:pt x="168078" y="124046"/>
                  </a:lnTo>
                  <a:lnTo>
                    <a:pt x="140788" y="169431"/>
                  </a:lnTo>
                  <a:lnTo>
                    <a:pt x="125609" y="193387"/>
                  </a:lnTo>
                  <a:lnTo>
                    <a:pt x="93691" y="240702"/>
                  </a:lnTo>
                  <a:lnTo>
                    <a:pt x="62807" y="284778"/>
                  </a:lnTo>
                  <a:lnTo>
                    <a:pt x="37322" y="320832"/>
                  </a:lnTo>
                  <a:lnTo>
                    <a:pt x="2745" y="36609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0"/>
            <p:cNvSpPr/>
            <p:nvPr>
              <p:custDataLst>
                <p:tags r:id="rId31"/>
              </p:custDataLst>
            </p:nvPr>
          </p:nvSpPr>
          <p:spPr>
            <a:xfrm>
              <a:off x="3651250" y="5562600"/>
              <a:ext cx="234951" cy="349251"/>
            </a:xfrm>
            <a:custGeom>
              <a:avLst/>
              <a:gdLst/>
              <a:ahLst/>
              <a:cxnLst/>
              <a:rect l="0" t="0" r="0" b="0"/>
              <a:pathLst>
                <a:path w="234951" h="349251">
                  <a:moveTo>
                    <a:pt x="0" y="0"/>
                  </a:moveTo>
                  <a:lnTo>
                    <a:pt x="0" y="0"/>
                  </a:lnTo>
                  <a:lnTo>
                    <a:pt x="32324" y="45190"/>
                  </a:lnTo>
                  <a:lnTo>
                    <a:pt x="67433" y="90295"/>
                  </a:lnTo>
                  <a:lnTo>
                    <a:pt x="95587" y="127620"/>
                  </a:lnTo>
                  <a:lnTo>
                    <a:pt x="126914" y="165375"/>
                  </a:lnTo>
                  <a:lnTo>
                    <a:pt x="154008" y="201441"/>
                  </a:lnTo>
                  <a:lnTo>
                    <a:pt x="177104" y="235579"/>
                  </a:lnTo>
                  <a:lnTo>
                    <a:pt x="204561" y="281860"/>
                  </a:lnTo>
                  <a:lnTo>
                    <a:pt x="221556" y="320580"/>
                  </a:lnTo>
                  <a:lnTo>
                    <a:pt x="232096" y="346174"/>
                  </a:lnTo>
                  <a:lnTo>
                    <a:pt x="2349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61"/>
          <p:cNvGrpSpPr/>
          <p:nvPr/>
        </p:nvGrpSpPr>
        <p:grpSpPr>
          <a:xfrm>
            <a:off x="4140547" y="5576183"/>
            <a:ext cx="1009304" cy="386468"/>
            <a:chOff x="4140547" y="5576183"/>
            <a:chExt cx="1009304" cy="386468"/>
          </a:xfrm>
        </p:grpSpPr>
        <p:sp>
          <p:nvSpPr>
            <p:cNvPr id="135" name="SMARTInkShape-291"/>
            <p:cNvSpPr/>
            <p:nvPr>
              <p:custDataLst>
                <p:tags r:id="rId25"/>
              </p:custDataLst>
            </p:nvPr>
          </p:nvSpPr>
          <p:spPr>
            <a:xfrm>
              <a:off x="5127429" y="5867400"/>
              <a:ext cx="22422" cy="1"/>
            </a:xfrm>
            <a:custGeom>
              <a:avLst/>
              <a:gdLst/>
              <a:ahLst/>
              <a:cxnLst/>
              <a:rect l="0" t="0" r="0" b="0"/>
              <a:pathLst>
                <a:path w="224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2"/>
            <p:cNvSpPr/>
            <p:nvPr>
              <p:custDataLst>
                <p:tags r:id="rId26"/>
              </p:custDataLst>
            </p:nvPr>
          </p:nvSpPr>
          <p:spPr>
            <a:xfrm>
              <a:off x="4757863" y="5601583"/>
              <a:ext cx="144338" cy="361068"/>
            </a:xfrm>
            <a:custGeom>
              <a:avLst/>
              <a:gdLst/>
              <a:ahLst/>
              <a:cxnLst/>
              <a:rect l="0" t="0" r="0" b="0"/>
              <a:pathLst>
                <a:path w="144338" h="361068">
                  <a:moveTo>
                    <a:pt x="144337" y="5467"/>
                  </a:moveTo>
                  <a:lnTo>
                    <a:pt x="144337" y="5467"/>
                  </a:lnTo>
                  <a:lnTo>
                    <a:pt x="144337" y="0"/>
                  </a:lnTo>
                  <a:lnTo>
                    <a:pt x="118298" y="17186"/>
                  </a:lnTo>
                  <a:lnTo>
                    <a:pt x="81728" y="61765"/>
                  </a:lnTo>
                  <a:lnTo>
                    <a:pt x="56319" y="103083"/>
                  </a:lnTo>
                  <a:lnTo>
                    <a:pt x="35098" y="145216"/>
                  </a:lnTo>
                  <a:lnTo>
                    <a:pt x="18836" y="180694"/>
                  </a:lnTo>
                  <a:lnTo>
                    <a:pt x="6962" y="218724"/>
                  </a:lnTo>
                  <a:lnTo>
                    <a:pt x="0" y="259807"/>
                  </a:lnTo>
                  <a:lnTo>
                    <a:pt x="2166" y="286456"/>
                  </a:lnTo>
                  <a:lnTo>
                    <a:pt x="7302" y="299919"/>
                  </a:lnTo>
                  <a:lnTo>
                    <a:pt x="32833" y="338333"/>
                  </a:lnTo>
                  <a:lnTo>
                    <a:pt x="36387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3"/>
            <p:cNvSpPr/>
            <p:nvPr>
              <p:custDataLst>
                <p:tags r:id="rId27"/>
              </p:custDataLst>
            </p:nvPr>
          </p:nvSpPr>
          <p:spPr>
            <a:xfrm>
              <a:off x="4667250" y="5594350"/>
              <a:ext cx="107951" cy="177801"/>
            </a:xfrm>
            <a:custGeom>
              <a:avLst/>
              <a:gdLst/>
              <a:ahLst/>
              <a:cxnLst/>
              <a:rect l="0" t="0" r="0" b="0"/>
              <a:pathLst>
                <a:path w="107951" h="177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4418" y="42716"/>
                  </a:lnTo>
                  <a:lnTo>
                    <a:pt x="50901" y="80938"/>
                  </a:lnTo>
                  <a:lnTo>
                    <a:pt x="77720" y="123543"/>
                  </a:lnTo>
                  <a:lnTo>
                    <a:pt x="1079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4"/>
            <p:cNvSpPr/>
            <p:nvPr>
              <p:custDataLst>
                <p:tags r:id="rId28"/>
              </p:custDataLst>
            </p:nvPr>
          </p:nvSpPr>
          <p:spPr>
            <a:xfrm>
              <a:off x="4140547" y="5886450"/>
              <a:ext cx="361604" cy="31751"/>
            </a:xfrm>
            <a:custGeom>
              <a:avLst/>
              <a:gdLst/>
              <a:ahLst/>
              <a:cxnLst/>
              <a:rect l="0" t="0" r="0" b="0"/>
              <a:pathLst>
                <a:path w="361604" h="31751">
                  <a:moveTo>
                    <a:pt x="50453" y="0"/>
                  </a:moveTo>
                  <a:lnTo>
                    <a:pt x="50453" y="0"/>
                  </a:lnTo>
                  <a:lnTo>
                    <a:pt x="3609" y="5467"/>
                  </a:lnTo>
                  <a:lnTo>
                    <a:pt x="825" y="6088"/>
                  </a:lnTo>
                  <a:lnTo>
                    <a:pt x="434" y="6881"/>
                  </a:lnTo>
                  <a:lnTo>
                    <a:pt x="0" y="9644"/>
                  </a:lnTo>
                  <a:lnTo>
                    <a:pt x="30844" y="12097"/>
                  </a:lnTo>
                  <a:lnTo>
                    <a:pt x="71846" y="12521"/>
                  </a:lnTo>
                  <a:lnTo>
                    <a:pt x="108174" y="12620"/>
                  </a:lnTo>
                  <a:lnTo>
                    <a:pt x="149720" y="12664"/>
                  </a:lnTo>
                  <a:lnTo>
                    <a:pt x="193349" y="13390"/>
                  </a:lnTo>
                  <a:lnTo>
                    <a:pt x="236259" y="16063"/>
                  </a:lnTo>
                  <a:lnTo>
                    <a:pt x="273203" y="19605"/>
                  </a:lnTo>
                  <a:lnTo>
                    <a:pt x="319888" y="25564"/>
                  </a:lnTo>
                  <a:lnTo>
                    <a:pt x="361603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5"/>
            <p:cNvSpPr/>
            <p:nvPr>
              <p:custDataLst>
                <p:tags r:id="rId29"/>
              </p:custDataLst>
            </p:nvPr>
          </p:nvSpPr>
          <p:spPr>
            <a:xfrm>
              <a:off x="4330700" y="5576183"/>
              <a:ext cx="31751" cy="303918"/>
            </a:xfrm>
            <a:custGeom>
              <a:avLst/>
              <a:gdLst/>
              <a:ahLst/>
              <a:cxnLst/>
              <a:rect l="0" t="0" r="0" b="0"/>
              <a:pathLst>
                <a:path w="31751" h="303918">
                  <a:moveTo>
                    <a:pt x="31750" y="5467"/>
                  </a:moveTo>
                  <a:lnTo>
                    <a:pt x="31750" y="5467"/>
                  </a:lnTo>
                  <a:lnTo>
                    <a:pt x="20815" y="0"/>
                  </a:lnTo>
                  <a:lnTo>
                    <a:pt x="19834" y="5153"/>
                  </a:lnTo>
                  <a:lnTo>
                    <a:pt x="23518" y="48987"/>
                  </a:lnTo>
                  <a:lnTo>
                    <a:pt x="24563" y="80548"/>
                  </a:lnTo>
                  <a:lnTo>
                    <a:pt x="23147" y="119505"/>
                  </a:lnTo>
                  <a:lnTo>
                    <a:pt x="19460" y="161983"/>
                  </a:lnTo>
                  <a:lnTo>
                    <a:pt x="13117" y="204380"/>
                  </a:lnTo>
                  <a:lnTo>
                    <a:pt x="7476" y="244862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296"/>
          <p:cNvSpPr/>
          <p:nvPr>
            <p:custDataLst>
              <p:tags r:id="rId3"/>
            </p:custDataLst>
          </p:nvPr>
        </p:nvSpPr>
        <p:spPr>
          <a:xfrm>
            <a:off x="5149850" y="571500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0" y="0"/>
                </a:moveTo>
                <a:lnTo>
                  <a:pt x="0" y="0"/>
                </a:lnTo>
                <a:lnTo>
                  <a:pt x="635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63"/>
          <p:cNvGrpSpPr/>
          <p:nvPr/>
        </p:nvGrpSpPr>
        <p:grpSpPr>
          <a:xfrm>
            <a:off x="6045200" y="5582533"/>
            <a:ext cx="1187701" cy="570198"/>
            <a:chOff x="6045200" y="5582533"/>
            <a:chExt cx="1187701" cy="570198"/>
          </a:xfrm>
        </p:grpSpPr>
        <p:sp>
          <p:nvSpPr>
            <p:cNvPr id="142" name="SMARTInkShape-297"/>
            <p:cNvSpPr/>
            <p:nvPr>
              <p:custDataLst>
                <p:tags r:id="rId19"/>
              </p:custDataLst>
            </p:nvPr>
          </p:nvSpPr>
          <p:spPr>
            <a:xfrm>
              <a:off x="7175500" y="5638800"/>
              <a:ext cx="57401" cy="374651"/>
            </a:xfrm>
            <a:custGeom>
              <a:avLst/>
              <a:gdLst/>
              <a:ahLst/>
              <a:cxnLst/>
              <a:rect l="0" t="0" r="0" b="0"/>
              <a:pathLst>
                <a:path w="57401" h="374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27146" y="49819"/>
                  </a:lnTo>
                  <a:lnTo>
                    <a:pt x="38876" y="81408"/>
                  </a:lnTo>
                  <a:lnTo>
                    <a:pt x="49263" y="122260"/>
                  </a:lnTo>
                  <a:lnTo>
                    <a:pt x="56466" y="169343"/>
                  </a:lnTo>
                  <a:lnTo>
                    <a:pt x="57400" y="194740"/>
                  </a:lnTo>
                  <a:lnTo>
                    <a:pt x="57317" y="220843"/>
                  </a:lnTo>
                  <a:lnTo>
                    <a:pt x="54439" y="245301"/>
                  </a:lnTo>
                  <a:lnTo>
                    <a:pt x="43715" y="291291"/>
                  </a:lnTo>
                  <a:lnTo>
                    <a:pt x="27660" y="327724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98"/>
            <p:cNvSpPr/>
            <p:nvPr>
              <p:custDataLst>
                <p:tags r:id="rId20"/>
              </p:custDataLst>
            </p:nvPr>
          </p:nvSpPr>
          <p:spPr>
            <a:xfrm>
              <a:off x="6917841" y="5704992"/>
              <a:ext cx="156725" cy="415841"/>
            </a:xfrm>
            <a:custGeom>
              <a:avLst/>
              <a:gdLst/>
              <a:ahLst/>
              <a:cxnLst/>
              <a:rect l="0" t="0" r="0" b="0"/>
              <a:pathLst>
                <a:path w="156725" h="415841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2" y="1561"/>
                  </a:lnTo>
                  <a:lnTo>
                    <a:pt x="3244" y="19864"/>
                  </a:lnTo>
                  <a:lnTo>
                    <a:pt x="3576" y="57868"/>
                  </a:lnTo>
                  <a:lnTo>
                    <a:pt x="5033" y="79962"/>
                  </a:lnTo>
                  <a:lnTo>
                    <a:pt x="13787" y="106856"/>
                  </a:lnTo>
                  <a:lnTo>
                    <a:pt x="21331" y="119139"/>
                  </a:lnTo>
                  <a:lnTo>
                    <a:pt x="26024" y="122978"/>
                  </a:lnTo>
                  <a:lnTo>
                    <a:pt x="36882" y="127245"/>
                  </a:lnTo>
                  <a:lnTo>
                    <a:pt x="50645" y="123496"/>
                  </a:lnTo>
                  <a:lnTo>
                    <a:pt x="58266" y="119534"/>
                  </a:lnTo>
                  <a:lnTo>
                    <a:pt x="92224" y="79996"/>
                  </a:lnTo>
                  <a:lnTo>
                    <a:pt x="111151" y="56131"/>
                  </a:lnTo>
                  <a:lnTo>
                    <a:pt x="113420" y="54868"/>
                  </a:lnTo>
                  <a:lnTo>
                    <a:pt x="114933" y="55437"/>
                  </a:lnTo>
                  <a:lnTo>
                    <a:pt x="115941" y="57227"/>
                  </a:lnTo>
                  <a:lnTo>
                    <a:pt x="124600" y="98637"/>
                  </a:lnTo>
                  <a:lnTo>
                    <a:pt x="132626" y="140691"/>
                  </a:lnTo>
                  <a:lnTo>
                    <a:pt x="139294" y="173217"/>
                  </a:lnTo>
                  <a:lnTo>
                    <a:pt x="144610" y="208840"/>
                  </a:lnTo>
                  <a:lnTo>
                    <a:pt x="151206" y="243957"/>
                  </a:lnTo>
                  <a:lnTo>
                    <a:pt x="156724" y="276969"/>
                  </a:lnTo>
                  <a:lnTo>
                    <a:pt x="154453" y="318648"/>
                  </a:lnTo>
                  <a:lnTo>
                    <a:pt x="141001" y="354360"/>
                  </a:lnTo>
                  <a:lnTo>
                    <a:pt x="123611" y="388616"/>
                  </a:lnTo>
                  <a:lnTo>
                    <a:pt x="105757" y="408252"/>
                  </a:lnTo>
                  <a:lnTo>
                    <a:pt x="95838" y="415840"/>
                  </a:lnTo>
                  <a:lnTo>
                    <a:pt x="92628" y="415324"/>
                  </a:lnTo>
                  <a:lnTo>
                    <a:pt x="90489" y="412158"/>
                  </a:lnTo>
                  <a:lnTo>
                    <a:pt x="86209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9"/>
            <p:cNvSpPr/>
            <p:nvPr>
              <p:custDataLst>
                <p:tags r:id="rId21"/>
              </p:custDataLst>
            </p:nvPr>
          </p:nvSpPr>
          <p:spPr>
            <a:xfrm>
              <a:off x="6762750" y="58928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22029" y="101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0"/>
            <p:cNvSpPr/>
            <p:nvPr>
              <p:custDataLst>
                <p:tags r:id="rId22"/>
              </p:custDataLst>
            </p:nvPr>
          </p:nvSpPr>
          <p:spPr>
            <a:xfrm>
              <a:off x="6515100" y="5705768"/>
              <a:ext cx="123857" cy="196898"/>
            </a:xfrm>
            <a:custGeom>
              <a:avLst/>
              <a:gdLst/>
              <a:ahLst/>
              <a:cxnLst/>
              <a:rect l="0" t="0" r="0" b="0"/>
              <a:pathLst>
                <a:path w="123857" h="196898">
                  <a:moveTo>
                    <a:pt x="0" y="21932"/>
                  </a:moveTo>
                  <a:lnTo>
                    <a:pt x="0" y="21932"/>
                  </a:lnTo>
                  <a:lnTo>
                    <a:pt x="8839" y="7627"/>
                  </a:lnTo>
                  <a:lnTo>
                    <a:pt x="21668" y="917"/>
                  </a:lnTo>
                  <a:lnTo>
                    <a:pt x="31032" y="362"/>
                  </a:lnTo>
                  <a:lnTo>
                    <a:pt x="35505" y="1202"/>
                  </a:lnTo>
                  <a:lnTo>
                    <a:pt x="44237" y="7780"/>
                  </a:lnTo>
                  <a:lnTo>
                    <a:pt x="48541" y="12497"/>
                  </a:lnTo>
                  <a:lnTo>
                    <a:pt x="57969" y="42733"/>
                  </a:lnTo>
                  <a:lnTo>
                    <a:pt x="58490" y="89714"/>
                  </a:lnTo>
                  <a:lnTo>
                    <a:pt x="47434" y="137108"/>
                  </a:lnTo>
                  <a:lnTo>
                    <a:pt x="25440" y="180751"/>
                  </a:lnTo>
                  <a:lnTo>
                    <a:pt x="15776" y="193883"/>
                  </a:lnTo>
                  <a:lnTo>
                    <a:pt x="12634" y="196538"/>
                  </a:lnTo>
                  <a:lnTo>
                    <a:pt x="10539" y="196897"/>
                  </a:lnTo>
                  <a:lnTo>
                    <a:pt x="9143" y="195725"/>
                  </a:lnTo>
                  <a:lnTo>
                    <a:pt x="10548" y="177222"/>
                  </a:lnTo>
                  <a:lnTo>
                    <a:pt x="28917" y="135911"/>
                  </a:lnTo>
                  <a:lnTo>
                    <a:pt x="48835" y="99636"/>
                  </a:lnTo>
                  <a:lnTo>
                    <a:pt x="71093" y="62817"/>
                  </a:lnTo>
                  <a:lnTo>
                    <a:pt x="101341" y="21816"/>
                  </a:lnTo>
                  <a:lnTo>
                    <a:pt x="123342" y="0"/>
                  </a:lnTo>
                  <a:lnTo>
                    <a:pt x="123856" y="255"/>
                  </a:lnTo>
                  <a:lnTo>
                    <a:pt x="108965" y="46883"/>
                  </a:lnTo>
                  <a:lnTo>
                    <a:pt x="101901" y="87181"/>
                  </a:lnTo>
                  <a:lnTo>
                    <a:pt x="99102" y="124756"/>
                  </a:lnTo>
                  <a:lnTo>
                    <a:pt x="99935" y="134931"/>
                  </a:lnTo>
                  <a:lnTo>
                    <a:pt x="106504" y="150000"/>
                  </a:lnTo>
                  <a:lnTo>
                    <a:pt x="120650" y="167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1"/>
            <p:cNvSpPr/>
            <p:nvPr>
              <p:custDataLst>
                <p:tags r:id="rId23"/>
              </p:custDataLst>
            </p:nvPr>
          </p:nvSpPr>
          <p:spPr>
            <a:xfrm>
              <a:off x="6380884" y="5582533"/>
              <a:ext cx="102467" cy="354718"/>
            </a:xfrm>
            <a:custGeom>
              <a:avLst/>
              <a:gdLst/>
              <a:ahLst/>
              <a:cxnLst/>
              <a:rect l="0" t="0" r="0" b="0"/>
              <a:pathLst>
                <a:path w="102467" h="354718">
                  <a:moveTo>
                    <a:pt x="102466" y="5467"/>
                  </a:moveTo>
                  <a:lnTo>
                    <a:pt x="102466" y="5467"/>
                  </a:lnTo>
                  <a:lnTo>
                    <a:pt x="92326" y="1103"/>
                  </a:lnTo>
                  <a:lnTo>
                    <a:pt x="84790" y="0"/>
                  </a:lnTo>
                  <a:lnTo>
                    <a:pt x="74854" y="3272"/>
                  </a:lnTo>
                  <a:lnTo>
                    <a:pt x="69242" y="6120"/>
                  </a:lnTo>
                  <a:lnTo>
                    <a:pt x="51229" y="33726"/>
                  </a:lnTo>
                  <a:lnTo>
                    <a:pt x="36890" y="66945"/>
                  </a:lnTo>
                  <a:lnTo>
                    <a:pt x="22522" y="108991"/>
                  </a:lnTo>
                  <a:lnTo>
                    <a:pt x="16714" y="133044"/>
                  </a:lnTo>
                  <a:lnTo>
                    <a:pt x="11431" y="158251"/>
                  </a:lnTo>
                  <a:lnTo>
                    <a:pt x="3680" y="205075"/>
                  </a:lnTo>
                  <a:lnTo>
                    <a:pt x="0" y="247993"/>
                  </a:lnTo>
                  <a:lnTo>
                    <a:pt x="3068" y="285882"/>
                  </a:lnTo>
                  <a:lnTo>
                    <a:pt x="19471" y="328833"/>
                  </a:lnTo>
                  <a:lnTo>
                    <a:pt x="32616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2"/>
            <p:cNvSpPr/>
            <p:nvPr>
              <p:custDataLst>
                <p:tags r:id="rId24"/>
              </p:custDataLst>
            </p:nvPr>
          </p:nvSpPr>
          <p:spPr>
            <a:xfrm>
              <a:off x="6045200" y="5653200"/>
              <a:ext cx="182408" cy="499531"/>
            </a:xfrm>
            <a:custGeom>
              <a:avLst/>
              <a:gdLst/>
              <a:ahLst/>
              <a:cxnLst/>
              <a:rect l="0" t="0" r="0" b="0"/>
              <a:pathLst>
                <a:path w="182408" h="499531">
                  <a:moveTo>
                    <a:pt x="19050" y="176100"/>
                  </a:moveTo>
                  <a:lnTo>
                    <a:pt x="19050" y="176100"/>
                  </a:lnTo>
                  <a:lnTo>
                    <a:pt x="19755" y="212998"/>
                  </a:lnTo>
                  <a:lnTo>
                    <a:pt x="22421" y="244711"/>
                  </a:lnTo>
                  <a:lnTo>
                    <a:pt x="24076" y="283733"/>
                  </a:lnTo>
                  <a:lnTo>
                    <a:pt x="25517" y="326242"/>
                  </a:lnTo>
                  <a:lnTo>
                    <a:pt x="28510" y="368655"/>
                  </a:lnTo>
                  <a:lnTo>
                    <a:pt x="28428" y="407260"/>
                  </a:lnTo>
                  <a:lnTo>
                    <a:pt x="26746" y="441820"/>
                  </a:lnTo>
                  <a:lnTo>
                    <a:pt x="25665" y="489095"/>
                  </a:lnTo>
                  <a:lnTo>
                    <a:pt x="25452" y="499530"/>
                  </a:lnTo>
                  <a:lnTo>
                    <a:pt x="25414" y="469487"/>
                  </a:lnTo>
                  <a:lnTo>
                    <a:pt x="27288" y="422676"/>
                  </a:lnTo>
                  <a:lnTo>
                    <a:pt x="28775" y="393400"/>
                  </a:lnTo>
                  <a:lnTo>
                    <a:pt x="31178" y="359067"/>
                  </a:lnTo>
                  <a:lnTo>
                    <a:pt x="34191" y="321361"/>
                  </a:lnTo>
                  <a:lnTo>
                    <a:pt x="37611" y="281407"/>
                  </a:lnTo>
                  <a:lnTo>
                    <a:pt x="42007" y="242777"/>
                  </a:lnTo>
                  <a:lnTo>
                    <a:pt x="47055" y="205029"/>
                  </a:lnTo>
                  <a:lnTo>
                    <a:pt x="52536" y="167869"/>
                  </a:lnTo>
                  <a:lnTo>
                    <a:pt x="58308" y="138157"/>
                  </a:lnTo>
                  <a:lnTo>
                    <a:pt x="70364" y="91974"/>
                  </a:lnTo>
                  <a:lnTo>
                    <a:pt x="89052" y="44948"/>
                  </a:lnTo>
                  <a:lnTo>
                    <a:pt x="111366" y="15414"/>
                  </a:lnTo>
                  <a:lnTo>
                    <a:pt x="132480" y="0"/>
                  </a:lnTo>
                  <a:lnTo>
                    <a:pt x="139120" y="844"/>
                  </a:lnTo>
                  <a:lnTo>
                    <a:pt x="152141" y="11190"/>
                  </a:lnTo>
                  <a:lnTo>
                    <a:pt x="168002" y="50332"/>
                  </a:lnTo>
                  <a:lnTo>
                    <a:pt x="175327" y="87983"/>
                  </a:lnTo>
                  <a:lnTo>
                    <a:pt x="180229" y="129177"/>
                  </a:lnTo>
                  <a:lnTo>
                    <a:pt x="182407" y="168650"/>
                  </a:lnTo>
                  <a:lnTo>
                    <a:pt x="175850" y="201717"/>
                  </a:lnTo>
                  <a:lnTo>
                    <a:pt x="162822" y="229819"/>
                  </a:lnTo>
                  <a:lnTo>
                    <a:pt x="145273" y="254068"/>
                  </a:lnTo>
                  <a:lnTo>
                    <a:pt x="105446" y="280811"/>
                  </a:lnTo>
                  <a:lnTo>
                    <a:pt x="74146" y="287785"/>
                  </a:lnTo>
                  <a:lnTo>
                    <a:pt x="57898" y="288656"/>
                  </a:lnTo>
                  <a:lnTo>
                    <a:pt x="32316" y="280217"/>
                  </a:lnTo>
                  <a:lnTo>
                    <a:pt x="0" y="25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4"/>
          <p:cNvGrpSpPr/>
          <p:nvPr/>
        </p:nvGrpSpPr>
        <p:grpSpPr>
          <a:xfrm>
            <a:off x="7696200" y="5861050"/>
            <a:ext cx="241301" cy="146051"/>
            <a:chOff x="7696200" y="5861050"/>
            <a:chExt cx="241301" cy="146051"/>
          </a:xfrm>
        </p:grpSpPr>
        <p:sp>
          <p:nvSpPr>
            <p:cNvPr id="149" name="SMARTInkShape-303"/>
            <p:cNvSpPr/>
            <p:nvPr>
              <p:custDataLst>
                <p:tags r:id="rId17"/>
              </p:custDataLst>
            </p:nvPr>
          </p:nvSpPr>
          <p:spPr>
            <a:xfrm>
              <a:off x="7696200" y="597535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31750"/>
                  </a:moveTo>
                  <a:lnTo>
                    <a:pt x="0" y="31750"/>
                  </a:lnTo>
                  <a:lnTo>
                    <a:pt x="37037" y="21080"/>
                  </a:lnTo>
                  <a:lnTo>
                    <a:pt x="70789" y="12191"/>
                  </a:lnTo>
                  <a:lnTo>
                    <a:pt x="114012" y="5888"/>
                  </a:lnTo>
                  <a:lnTo>
                    <a:pt x="138096" y="3926"/>
                  </a:lnTo>
                  <a:lnTo>
                    <a:pt x="163326" y="2617"/>
                  </a:lnTo>
                  <a:lnTo>
                    <a:pt x="206645" y="116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4"/>
            <p:cNvSpPr/>
            <p:nvPr>
              <p:custDataLst>
                <p:tags r:id="rId18"/>
              </p:custDataLst>
            </p:nvPr>
          </p:nvSpPr>
          <p:spPr>
            <a:xfrm>
              <a:off x="7696200" y="5861050"/>
              <a:ext cx="234951" cy="12701"/>
            </a:xfrm>
            <a:custGeom>
              <a:avLst/>
              <a:gdLst/>
              <a:ahLst/>
              <a:cxnLst/>
              <a:rect l="0" t="0" r="0" b="0"/>
              <a:pathLst>
                <a:path w="234951" h="12701">
                  <a:moveTo>
                    <a:pt x="0" y="12700"/>
                  </a:moveTo>
                  <a:lnTo>
                    <a:pt x="0" y="12700"/>
                  </a:lnTo>
                  <a:lnTo>
                    <a:pt x="42095" y="7233"/>
                  </a:lnTo>
                  <a:lnTo>
                    <a:pt x="72801" y="6742"/>
                  </a:lnTo>
                  <a:lnTo>
                    <a:pt x="109968" y="6524"/>
                  </a:lnTo>
                  <a:lnTo>
                    <a:pt x="150003" y="6427"/>
                  </a:lnTo>
                  <a:lnTo>
                    <a:pt x="185672" y="450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5"/>
          <p:cNvGrpSpPr/>
          <p:nvPr/>
        </p:nvGrpSpPr>
        <p:grpSpPr>
          <a:xfrm>
            <a:off x="8274050" y="5674321"/>
            <a:ext cx="2132731" cy="643930"/>
            <a:chOff x="8274050" y="5674321"/>
            <a:chExt cx="2132731" cy="643930"/>
          </a:xfrm>
        </p:grpSpPr>
        <p:sp>
          <p:nvSpPr>
            <p:cNvPr id="152" name="SMARTInkShape-305"/>
            <p:cNvSpPr/>
            <p:nvPr>
              <p:custDataLst>
                <p:tags r:id="rId4"/>
              </p:custDataLst>
            </p:nvPr>
          </p:nvSpPr>
          <p:spPr>
            <a:xfrm>
              <a:off x="10242550" y="5861050"/>
              <a:ext cx="164231" cy="457201"/>
            </a:xfrm>
            <a:custGeom>
              <a:avLst/>
              <a:gdLst/>
              <a:ahLst/>
              <a:cxnLst/>
              <a:rect l="0" t="0" r="0" b="0"/>
              <a:pathLst>
                <a:path w="164231" h="457201">
                  <a:moveTo>
                    <a:pt x="114300" y="0"/>
                  </a:moveTo>
                  <a:lnTo>
                    <a:pt x="114300" y="0"/>
                  </a:lnTo>
                  <a:lnTo>
                    <a:pt x="131877" y="23221"/>
                  </a:lnTo>
                  <a:lnTo>
                    <a:pt x="145396" y="51242"/>
                  </a:lnTo>
                  <a:lnTo>
                    <a:pt x="158459" y="94271"/>
                  </a:lnTo>
                  <a:lnTo>
                    <a:pt x="162083" y="121408"/>
                  </a:lnTo>
                  <a:lnTo>
                    <a:pt x="163795" y="151495"/>
                  </a:lnTo>
                  <a:lnTo>
                    <a:pt x="164230" y="183547"/>
                  </a:lnTo>
                  <a:lnTo>
                    <a:pt x="161697" y="215498"/>
                  </a:lnTo>
                  <a:lnTo>
                    <a:pt x="157187" y="247382"/>
                  </a:lnTo>
                  <a:lnTo>
                    <a:pt x="151358" y="279221"/>
                  </a:lnTo>
                  <a:lnTo>
                    <a:pt x="140416" y="308914"/>
                  </a:lnTo>
                  <a:lnTo>
                    <a:pt x="126067" y="337176"/>
                  </a:lnTo>
                  <a:lnTo>
                    <a:pt x="109444" y="364484"/>
                  </a:lnTo>
                  <a:lnTo>
                    <a:pt x="68397" y="406116"/>
                  </a:lnTo>
                  <a:lnTo>
                    <a:pt x="30398" y="434496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6"/>
            <p:cNvSpPr/>
            <p:nvPr>
              <p:custDataLst>
                <p:tags r:id="rId5"/>
              </p:custDataLst>
            </p:nvPr>
          </p:nvSpPr>
          <p:spPr>
            <a:xfrm>
              <a:off x="10097382" y="5978329"/>
              <a:ext cx="142576" cy="328980"/>
            </a:xfrm>
            <a:custGeom>
              <a:avLst/>
              <a:gdLst/>
              <a:ahLst/>
              <a:cxnLst/>
              <a:rect l="0" t="0" r="0" b="0"/>
              <a:pathLst>
                <a:path w="142576" h="328980">
                  <a:moveTo>
                    <a:pt x="5468" y="3371"/>
                  </a:moveTo>
                  <a:lnTo>
                    <a:pt x="5468" y="3371"/>
                  </a:lnTo>
                  <a:lnTo>
                    <a:pt x="2097" y="0"/>
                  </a:lnTo>
                  <a:lnTo>
                    <a:pt x="1104" y="1829"/>
                  </a:lnTo>
                  <a:lnTo>
                    <a:pt x="0" y="11388"/>
                  </a:lnTo>
                  <a:lnTo>
                    <a:pt x="8034" y="56805"/>
                  </a:lnTo>
                  <a:lnTo>
                    <a:pt x="17439" y="78470"/>
                  </a:lnTo>
                  <a:lnTo>
                    <a:pt x="25135" y="88019"/>
                  </a:lnTo>
                  <a:lnTo>
                    <a:pt x="29163" y="91553"/>
                  </a:lnTo>
                  <a:lnTo>
                    <a:pt x="33963" y="93203"/>
                  </a:lnTo>
                  <a:lnTo>
                    <a:pt x="44944" y="93156"/>
                  </a:lnTo>
                  <a:lnTo>
                    <a:pt x="63026" y="85792"/>
                  </a:lnTo>
                  <a:lnTo>
                    <a:pt x="81788" y="67930"/>
                  </a:lnTo>
                  <a:lnTo>
                    <a:pt x="103757" y="34033"/>
                  </a:lnTo>
                  <a:lnTo>
                    <a:pt x="104860" y="33690"/>
                  </a:lnTo>
                  <a:lnTo>
                    <a:pt x="105596" y="34168"/>
                  </a:lnTo>
                  <a:lnTo>
                    <a:pt x="115777" y="73761"/>
                  </a:lnTo>
                  <a:lnTo>
                    <a:pt x="128698" y="110383"/>
                  </a:lnTo>
                  <a:lnTo>
                    <a:pt x="139189" y="152515"/>
                  </a:lnTo>
                  <a:lnTo>
                    <a:pt x="142510" y="185368"/>
                  </a:lnTo>
                  <a:lnTo>
                    <a:pt x="142575" y="219725"/>
                  </a:lnTo>
                  <a:lnTo>
                    <a:pt x="133266" y="265424"/>
                  </a:lnTo>
                  <a:lnTo>
                    <a:pt x="113262" y="300521"/>
                  </a:lnTo>
                  <a:lnTo>
                    <a:pt x="97592" y="317471"/>
                  </a:lnTo>
                  <a:lnTo>
                    <a:pt x="83101" y="326416"/>
                  </a:lnTo>
                  <a:lnTo>
                    <a:pt x="76274" y="328800"/>
                  </a:lnTo>
                  <a:lnTo>
                    <a:pt x="70311" y="328979"/>
                  </a:lnTo>
                  <a:lnTo>
                    <a:pt x="59922" y="325416"/>
                  </a:lnTo>
                  <a:lnTo>
                    <a:pt x="43568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7"/>
            <p:cNvSpPr/>
            <p:nvPr>
              <p:custDataLst>
                <p:tags r:id="rId6"/>
              </p:custDataLst>
            </p:nvPr>
          </p:nvSpPr>
          <p:spPr>
            <a:xfrm>
              <a:off x="9947074" y="5822949"/>
              <a:ext cx="104977" cy="285752"/>
            </a:xfrm>
            <a:custGeom>
              <a:avLst/>
              <a:gdLst/>
              <a:ahLst/>
              <a:cxnLst/>
              <a:rect l="0" t="0" r="0" b="0"/>
              <a:pathLst>
                <a:path w="104977" h="285752">
                  <a:moveTo>
                    <a:pt x="104976" y="1"/>
                  </a:moveTo>
                  <a:lnTo>
                    <a:pt x="104976" y="1"/>
                  </a:lnTo>
                  <a:lnTo>
                    <a:pt x="89396" y="0"/>
                  </a:lnTo>
                  <a:lnTo>
                    <a:pt x="69001" y="10114"/>
                  </a:lnTo>
                  <a:lnTo>
                    <a:pt x="45084" y="33259"/>
                  </a:lnTo>
                  <a:lnTo>
                    <a:pt x="23494" y="69201"/>
                  </a:lnTo>
                  <a:lnTo>
                    <a:pt x="12082" y="100606"/>
                  </a:lnTo>
                  <a:lnTo>
                    <a:pt x="3717" y="135026"/>
                  </a:lnTo>
                  <a:lnTo>
                    <a:pt x="0" y="169138"/>
                  </a:lnTo>
                  <a:lnTo>
                    <a:pt x="1278" y="216706"/>
                  </a:lnTo>
                  <a:lnTo>
                    <a:pt x="9969" y="243306"/>
                  </a:lnTo>
                  <a:lnTo>
                    <a:pt x="16239" y="255337"/>
                  </a:lnTo>
                  <a:lnTo>
                    <a:pt x="32611" y="270588"/>
                  </a:lnTo>
                  <a:lnTo>
                    <a:pt x="60526" y="285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8"/>
            <p:cNvSpPr/>
            <p:nvPr>
              <p:custDataLst>
                <p:tags r:id="rId7"/>
              </p:custDataLst>
            </p:nvPr>
          </p:nvSpPr>
          <p:spPr>
            <a:xfrm>
              <a:off x="9792595" y="6051549"/>
              <a:ext cx="62606" cy="166415"/>
            </a:xfrm>
            <a:custGeom>
              <a:avLst/>
              <a:gdLst/>
              <a:ahLst/>
              <a:cxnLst/>
              <a:rect l="0" t="0" r="0" b="0"/>
              <a:pathLst>
                <a:path w="62606" h="166415">
                  <a:moveTo>
                    <a:pt x="62605" y="1"/>
                  </a:moveTo>
                  <a:lnTo>
                    <a:pt x="62605" y="1"/>
                  </a:lnTo>
                  <a:lnTo>
                    <a:pt x="57137" y="0"/>
                  </a:lnTo>
                  <a:lnTo>
                    <a:pt x="49774" y="3372"/>
                  </a:lnTo>
                  <a:lnTo>
                    <a:pt x="44437" y="8790"/>
                  </a:lnTo>
                  <a:lnTo>
                    <a:pt x="33087" y="28545"/>
                  </a:lnTo>
                  <a:lnTo>
                    <a:pt x="14399" y="71916"/>
                  </a:lnTo>
                  <a:lnTo>
                    <a:pt x="5902" y="87702"/>
                  </a:lnTo>
                  <a:lnTo>
                    <a:pt x="0" y="129239"/>
                  </a:lnTo>
                  <a:lnTo>
                    <a:pt x="2742" y="151183"/>
                  </a:lnTo>
                  <a:lnTo>
                    <a:pt x="8022" y="164349"/>
                  </a:lnTo>
                  <a:lnTo>
                    <a:pt x="9989" y="166011"/>
                  </a:lnTo>
                  <a:lnTo>
                    <a:pt x="12005" y="166414"/>
                  </a:lnTo>
                  <a:lnTo>
                    <a:pt x="18155" y="16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9"/>
            <p:cNvSpPr/>
            <p:nvPr>
              <p:custDataLst>
                <p:tags r:id="rId8"/>
              </p:custDataLst>
            </p:nvPr>
          </p:nvSpPr>
          <p:spPr>
            <a:xfrm>
              <a:off x="9715500" y="603885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42949" y="32638"/>
                  </a:lnTo>
                  <a:lnTo>
                    <a:pt x="64008" y="62912"/>
                  </a:lnTo>
                  <a:lnTo>
                    <a:pt x="698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10"/>
            <p:cNvSpPr/>
            <p:nvPr>
              <p:custDataLst>
                <p:tags r:id="rId9"/>
              </p:custDataLst>
            </p:nvPr>
          </p:nvSpPr>
          <p:spPr>
            <a:xfrm>
              <a:off x="9518824" y="5765905"/>
              <a:ext cx="159400" cy="465017"/>
            </a:xfrm>
            <a:custGeom>
              <a:avLst/>
              <a:gdLst/>
              <a:ahLst/>
              <a:cxnLst/>
              <a:rect l="0" t="0" r="0" b="0"/>
              <a:pathLst>
                <a:path w="159400" h="465017">
                  <a:moveTo>
                    <a:pt x="6176" y="164995"/>
                  </a:moveTo>
                  <a:lnTo>
                    <a:pt x="6176" y="164995"/>
                  </a:lnTo>
                  <a:lnTo>
                    <a:pt x="6881" y="171476"/>
                  </a:lnTo>
                  <a:lnTo>
                    <a:pt x="9546" y="180575"/>
                  </a:lnTo>
                  <a:lnTo>
                    <a:pt x="7107" y="218613"/>
                  </a:lnTo>
                  <a:lnTo>
                    <a:pt x="6360" y="258684"/>
                  </a:lnTo>
                  <a:lnTo>
                    <a:pt x="6230" y="293414"/>
                  </a:lnTo>
                  <a:lnTo>
                    <a:pt x="6192" y="333887"/>
                  </a:lnTo>
                  <a:lnTo>
                    <a:pt x="6181" y="380529"/>
                  </a:lnTo>
                  <a:lnTo>
                    <a:pt x="2806" y="423355"/>
                  </a:lnTo>
                  <a:lnTo>
                    <a:pt x="0" y="465016"/>
                  </a:lnTo>
                  <a:lnTo>
                    <a:pt x="4205" y="422620"/>
                  </a:lnTo>
                  <a:lnTo>
                    <a:pt x="5300" y="380860"/>
                  </a:lnTo>
                  <a:lnTo>
                    <a:pt x="7708" y="353354"/>
                  </a:lnTo>
                  <a:lnTo>
                    <a:pt x="11430" y="322318"/>
                  </a:lnTo>
                  <a:lnTo>
                    <a:pt x="16029" y="288927"/>
                  </a:lnTo>
                  <a:lnTo>
                    <a:pt x="20505" y="260317"/>
                  </a:lnTo>
                  <a:lnTo>
                    <a:pt x="24901" y="234893"/>
                  </a:lnTo>
                  <a:lnTo>
                    <a:pt x="32843" y="190416"/>
                  </a:lnTo>
                  <a:lnTo>
                    <a:pt x="38724" y="151834"/>
                  </a:lnTo>
                  <a:lnTo>
                    <a:pt x="43690" y="117753"/>
                  </a:lnTo>
                  <a:lnTo>
                    <a:pt x="48954" y="85438"/>
                  </a:lnTo>
                  <a:lnTo>
                    <a:pt x="61263" y="38333"/>
                  </a:lnTo>
                  <a:lnTo>
                    <a:pt x="74638" y="15332"/>
                  </a:lnTo>
                  <a:lnTo>
                    <a:pt x="88108" y="3228"/>
                  </a:lnTo>
                  <a:lnTo>
                    <a:pt x="94664" y="0"/>
                  </a:lnTo>
                  <a:lnTo>
                    <a:pt x="111356" y="177"/>
                  </a:lnTo>
                  <a:lnTo>
                    <a:pt x="120746" y="2199"/>
                  </a:lnTo>
                  <a:lnTo>
                    <a:pt x="136823" y="13854"/>
                  </a:lnTo>
                  <a:lnTo>
                    <a:pt x="144074" y="21901"/>
                  </a:lnTo>
                  <a:lnTo>
                    <a:pt x="157650" y="60194"/>
                  </a:lnTo>
                  <a:lnTo>
                    <a:pt x="159399" y="107288"/>
                  </a:lnTo>
                  <a:lnTo>
                    <a:pt x="148707" y="153619"/>
                  </a:lnTo>
                  <a:lnTo>
                    <a:pt x="125391" y="191885"/>
                  </a:lnTo>
                  <a:lnTo>
                    <a:pt x="99511" y="218824"/>
                  </a:lnTo>
                  <a:lnTo>
                    <a:pt x="67227" y="233469"/>
                  </a:lnTo>
                  <a:lnTo>
                    <a:pt x="37593" y="235535"/>
                  </a:lnTo>
                  <a:lnTo>
                    <a:pt x="23432" y="231389"/>
                  </a:lnTo>
                  <a:lnTo>
                    <a:pt x="6176" y="222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1"/>
            <p:cNvSpPr/>
            <p:nvPr>
              <p:custDataLst>
                <p:tags r:id="rId10"/>
              </p:custDataLst>
            </p:nvPr>
          </p:nvSpPr>
          <p:spPr>
            <a:xfrm>
              <a:off x="9321800" y="5981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12"/>
            <p:cNvSpPr/>
            <p:nvPr>
              <p:custDataLst>
                <p:tags r:id="rId11"/>
              </p:custDataLst>
            </p:nvPr>
          </p:nvSpPr>
          <p:spPr>
            <a:xfrm>
              <a:off x="9124950" y="5727700"/>
              <a:ext cx="83118" cy="279401"/>
            </a:xfrm>
            <a:custGeom>
              <a:avLst/>
              <a:gdLst/>
              <a:ahLst/>
              <a:cxnLst/>
              <a:rect l="0" t="0" r="0" b="0"/>
              <a:pathLst>
                <a:path w="83118" h="279401">
                  <a:moveTo>
                    <a:pt x="44450" y="0"/>
                  </a:moveTo>
                  <a:lnTo>
                    <a:pt x="44450" y="0"/>
                  </a:lnTo>
                  <a:lnTo>
                    <a:pt x="51192" y="6742"/>
                  </a:lnTo>
                  <a:lnTo>
                    <a:pt x="65154" y="52097"/>
                  </a:lnTo>
                  <a:lnTo>
                    <a:pt x="76690" y="99398"/>
                  </a:lnTo>
                  <a:lnTo>
                    <a:pt x="82767" y="133782"/>
                  </a:lnTo>
                  <a:lnTo>
                    <a:pt x="83117" y="165526"/>
                  </a:lnTo>
                  <a:lnTo>
                    <a:pt x="73395" y="194218"/>
                  </a:lnTo>
                  <a:lnTo>
                    <a:pt x="48087" y="23228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13"/>
            <p:cNvSpPr/>
            <p:nvPr>
              <p:custDataLst>
                <p:tags r:id="rId12"/>
              </p:custDataLst>
            </p:nvPr>
          </p:nvSpPr>
          <p:spPr>
            <a:xfrm>
              <a:off x="8905801" y="5791200"/>
              <a:ext cx="181050" cy="188857"/>
            </a:xfrm>
            <a:custGeom>
              <a:avLst/>
              <a:gdLst/>
              <a:ahLst/>
              <a:cxnLst/>
              <a:rect l="0" t="0" r="0" b="0"/>
              <a:pathLst>
                <a:path w="181050" h="188857">
                  <a:moveTo>
                    <a:pt x="15949" y="0"/>
                  </a:moveTo>
                  <a:lnTo>
                    <a:pt x="15949" y="0"/>
                  </a:lnTo>
                  <a:lnTo>
                    <a:pt x="19319" y="0"/>
                  </a:lnTo>
                  <a:lnTo>
                    <a:pt x="31529" y="6742"/>
                  </a:lnTo>
                  <a:lnTo>
                    <a:pt x="45181" y="21048"/>
                  </a:lnTo>
                  <a:lnTo>
                    <a:pt x="58163" y="45434"/>
                  </a:lnTo>
                  <a:lnTo>
                    <a:pt x="67576" y="81744"/>
                  </a:lnTo>
                  <a:lnTo>
                    <a:pt x="65000" y="107592"/>
                  </a:lnTo>
                  <a:lnTo>
                    <a:pt x="51649" y="144063"/>
                  </a:lnTo>
                  <a:lnTo>
                    <a:pt x="39576" y="164922"/>
                  </a:lnTo>
                  <a:lnTo>
                    <a:pt x="24804" y="181249"/>
                  </a:lnTo>
                  <a:lnTo>
                    <a:pt x="18324" y="185743"/>
                  </a:lnTo>
                  <a:lnTo>
                    <a:pt x="12594" y="188034"/>
                  </a:lnTo>
                  <a:lnTo>
                    <a:pt x="7362" y="188856"/>
                  </a:lnTo>
                  <a:lnTo>
                    <a:pt x="3874" y="187993"/>
                  </a:lnTo>
                  <a:lnTo>
                    <a:pt x="1550" y="186006"/>
                  </a:lnTo>
                  <a:lnTo>
                    <a:pt x="0" y="183271"/>
                  </a:lnTo>
                  <a:lnTo>
                    <a:pt x="7931" y="159195"/>
                  </a:lnTo>
                  <a:lnTo>
                    <a:pt x="30428" y="111766"/>
                  </a:lnTo>
                  <a:lnTo>
                    <a:pt x="51312" y="78837"/>
                  </a:lnTo>
                  <a:lnTo>
                    <a:pt x="89100" y="34309"/>
                  </a:lnTo>
                  <a:lnTo>
                    <a:pt x="109760" y="18406"/>
                  </a:lnTo>
                  <a:lnTo>
                    <a:pt x="110946" y="17915"/>
                  </a:lnTo>
                  <a:lnTo>
                    <a:pt x="111149" y="32310"/>
                  </a:lnTo>
                  <a:lnTo>
                    <a:pt x="107530" y="72469"/>
                  </a:lnTo>
                  <a:lnTo>
                    <a:pt x="111915" y="107315"/>
                  </a:lnTo>
                  <a:lnTo>
                    <a:pt x="125992" y="135435"/>
                  </a:lnTo>
                  <a:lnTo>
                    <a:pt x="137530" y="150504"/>
                  </a:lnTo>
                  <a:lnTo>
                    <a:pt x="153475" y="158613"/>
                  </a:lnTo>
                  <a:lnTo>
                    <a:pt x="18104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14"/>
            <p:cNvSpPr/>
            <p:nvPr>
              <p:custDataLst>
                <p:tags r:id="rId13"/>
              </p:custDataLst>
            </p:nvPr>
          </p:nvSpPr>
          <p:spPr>
            <a:xfrm>
              <a:off x="8726570" y="5731503"/>
              <a:ext cx="112631" cy="256548"/>
            </a:xfrm>
            <a:custGeom>
              <a:avLst/>
              <a:gdLst/>
              <a:ahLst/>
              <a:cxnLst/>
              <a:rect l="0" t="0" r="0" b="0"/>
              <a:pathLst>
                <a:path w="112631" h="256548">
                  <a:moveTo>
                    <a:pt x="112630" y="27947"/>
                  </a:moveTo>
                  <a:lnTo>
                    <a:pt x="112630" y="27947"/>
                  </a:lnTo>
                  <a:lnTo>
                    <a:pt x="106868" y="5593"/>
                  </a:lnTo>
                  <a:lnTo>
                    <a:pt x="106541" y="843"/>
                  </a:lnTo>
                  <a:lnTo>
                    <a:pt x="105749" y="0"/>
                  </a:lnTo>
                  <a:lnTo>
                    <a:pt x="104514" y="144"/>
                  </a:lnTo>
                  <a:lnTo>
                    <a:pt x="102986" y="945"/>
                  </a:lnTo>
                  <a:lnTo>
                    <a:pt x="66941" y="47872"/>
                  </a:lnTo>
                  <a:lnTo>
                    <a:pt x="40923" y="92097"/>
                  </a:lnTo>
                  <a:lnTo>
                    <a:pt x="23845" y="124427"/>
                  </a:lnTo>
                  <a:lnTo>
                    <a:pt x="8964" y="156905"/>
                  </a:lnTo>
                  <a:lnTo>
                    <a:pt x="0" y="187802"/>
                  </a:lnTo>
                  <a:lnTo>
                    <a:pt x="1188" y="212353"/>
                  </a:lnTo>
                  <a:lnTo>
                    <a:pt x="4469" y="222851"/>
                  </a:lnTo>
                  <a:lnTo>
                    <a:pt x="15639" y="238278"/>
                  </a:lnTo>
                  <a:lnTo>
                    <a:pt x="22570" y="244367"/>
                  </a:lnTo>
                  <a:lnTo>
                    <a:pt x="39677" y="251134"/>
                  </a:lnTo>
                  <a:lnTo>
                    <a:pt x="68180" y="25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15"/>
            <p:cNvSpPr/>
            <p:nvPr>
              <p:custDataLst>
                <p:tags r:id="rId14"/>
              </p:custDataLst>
            </p:nvPr>
          </p:nvSpPr>
          <p:spPr>
            <a:xfrm>
              <a:off x="8515350" y="5943862"/>
              <a:ext cx="101601" cy="114039"/>
            </a:xfrm>
            <a:custGeom>
              <a:avLst/>
              <a:gdLst/>
              <a:ahLst/>
              <a:cxnLst/>
              <a:rect l="0" t="0" r="0" b="0"/>
              <a:pathLst>
                <a:path w="101601" h="114039">
                  <a:moveTo>
                    <a:pt x="101600" y="6088"/>
                  </a:moveTo>
                  <a:lnTo>
                    <a:pt x="101600" y="6088"/>
                  </a:lnTo>
                  <a:lnTo>
                    <a:pt x="98229" y="2717"/>
                  </a:lnTo>
                  <a:lnTo>
                    <a:pt x="97941" y="1724"/>
                  </a:lnTo>
                  <a:lnTo>
                    <a:pt x="98455" y="1062"/>
                  </a:lnTo>
                  <a:lnTo>
                    <a:pt x="99503" y="621"/>
                  </a:lnTo>
                  <a:lnTo>
                    <a:pt x="99496" y="326"/>
                  </a:lnTo>
                  <a:lnTo>
                    <a:pt x="97608" y="0"/>
                  </a:lnTo>
                  <a:lnTo>
                    <a:pt x="84165" y="11340"/>
                  </a:lnTo>
                  <a:lnTo>
                    <a:pt x="51152" y="50645"/>
                  </a:lnTo>
                  <a:lnTo>
                    <a:pt x="15952" y="92842"/>
                  </a:lnTo>
                  <a:lnTo>
                    <a:pt x="0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16"/>
            <p:cNvSpPr/>
            <p:nvPr>
              <p:custDataLst>
                <p:tags r:id="rId15"/>
              </p:custDataLst>
            </p:nvPr>
          </p:nvSpPr>
          <p:spPr>
            <a:xfrm>
              <a:off x="8521700" y="5924550"/>
              <a:ext cx="82551" cy="114301"/>
            </a:xfrm>
            <a:custGeom>
              <a:avLst/>
              <a:gdLst/>
              <a:ahLst/>
              <a:cxnLst/>
              <a:rect l="0" t="0" r="0" b="0"/>
              <a:pathLst>
                <a:path w="82551" h="114301">
                  <a:moveTo>
                    <a:pt x="0" y="0"/>
                  </a:moveTo>
                  <a:lnTo>
                    <a:pt x="0" y="0"/>
                  </a:lnTo>
                  <a:lnTo>
                    <a:pt x="40753" y="40753"/>
                  </a:lnTo>
                  <a:lnTo>
                    <a:pt x="65749" y="72491"/>
                  </a:lnTo>
                  <a:lnTo>
                    <a:pt x="825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17"/>
            <p:cNvSpPr/>
            <p:nvPr>
              <p:custDataLst>
                <p:tags r:id="rId16"/>
              </p:custDataLst>
            </p:nvPr>
          </p:nvSpPr>
          <p:spPr>
            <a:xfrm>
              <a:off x="8274050" y="5674321"/>
              <a:ext cx="228506" cy="454802"/>
            </a:xfrm>
            <a:custGeom>
              <a:avLst/>
              <a:gdLst/>
              <a:ahLst/>
              <a:cxnLst/>
              <a:rect l="0" t="0" r="0" b="0"/>
              <a:pathLst>
                <a:path w="228506" h="454802">
                  <a:moveTo>
                    <a:pt x="57150" y="135929"/>
                  </a:moveTo>
                  <a:lnTo>
                    <a:pt x="57150" y="135929"/>
                  </a:lnTo>
                  <a:lnTo>
                    <a:pt x="52786" y="153254"/>
                  </a:lnTo>
                  <a:lnTo>
                    <a:pt x="50682" y="185748"/>
                  </a:lnTo>
                  <a:lnTo>
                    <a:pt x="47690" y="217337"/>
                  </a:lnTo>
                  <a:lnTo>
                    <a:pt x="47772" y="254426"/>
                  </a:lnTo>
                  <a:lnTo>
                    <a:pt x="49454" y="294427"/>
                  </a:lnTo>
                  <a:lnTo>
                    <a:pt x="50202" y="335724"/>
                  </a:lnTo>
                  <a:lnTo>
                    <a:pt x="48653" y="375717"/>
                  </a:lnTo>
                  <a:lnTo>
                    <a:pt x="46317" y="411129"/>
                  </a:lnTo>
                  <a:lnTo>
                    <a:pt x="44695" y="452814"/>
                  </a:lnTo>
                  <a:lnTo>
                    <a:pt x="43907" y="454431"/>
                  </a:lnTo>
                  <a:lnTo>
                    <a:pt x="42677" y="454801"/>
                  </a:lnTo>
                  <a:lnTo>
                    <a:pt x="41152" y="454344"/>
                  </a:lnTo>
                  <a:lnTo>
                    <a:pt x="35633" y="426732"/>
                  </a:lnTo>
                  <a:lnTo>
                    <a:pt x="37239" y="390763"/>
                  </a:lnTo>
                  <a:lnTo>
                    <a:pt x="39643" y="369318"/>
                  </a:lnTo>
                  <a:lnTo>
                    <a:pt x="42656" y="340911"/>
                  </a:lnTo>
                  <a:lnTo>
                    <a:pt x="46077" y="307861"/>
                  </a:lnTo>
                  <a:lnTo>
                    <a:pt x="49768" y="271718"/>
                  </a:lnTo>
                  <a:lnTo>
                    <a:pt x="55756" y="234216"/>
                  </a:lnTo>
                  <a:lnTo>
                    <a:pt x="63276" y="195809"/>
                  </a:lnTo>
                  <a:lnTo>
                    <a:pt x="71817" y="156799"/>
                  </a:lnTo>
                  <a:lnTo>
                    <a:pt x="79628" y="125149"/>
                  </a:lnTo>
                  <a:lnTo>
                    <a:pt x="86952" y="98403"/>
                  </a:lnTo>
                  <a:lnTo>
                    <a:pt x="101440" y="57162"/>
                  </a:lnTo>
                  <a:lnTo>
                    <a:pt x="117286" y="31777"/>
                  </a:lnTo>
                  <a:lnTo>
                    <a:pt x="142073" y="8957"/>
                  </a:lnTo>
                  <a:lnTo>
                    <a:pt x="158865" y="1885"/>
                  </a:lnTo>
                  <a:lnTo>
                    <a:pt x="167293" y="0"/>
                  </a:lnTo>
                  <a:lnTo>
                    <a:pt x="186065" y="5430"/>
                  </a:lnTo>
                  <a:lnTo>
                    <a:pt x="196011" y="10830"/>
                  </a:lnTo>
                  <a:lnTo>
                    <a:pt x="210823" y="30000"/>
                  </a:lnTo>
                  <a:lnTo>
                    <a:pt x="225214" y="72322"/>
                  </a:lnTo>
                  <a:lnTo>
                    <a:pt x="228505" y="104837"/>
                  </a:lnTo>
                  <a:lnTo>
                    <a:pt x="222914" y="133399"/>
                  </a:lnTo>
                  <a:lnTo>
                    <a:pt x="201123" y="176650"/>
                  </a:lnTo>
                  <a:lnTo>
                    <a:pt x="174760" y="200358"/>
                  </a:lnTo>
                  <a:lnTo>
                    <a:pt x="139760" y="218893"/>
                  </a:lnTo>
                  <a:lnTo>
                    <a:pt x="95983" y="231834"/>
                  </a:lnTo>
                  <a:lnTo>
                    <a:pt x="59592" y="236644"/>
                  </a:lnTo>
                  <a:lnTo>
                    <a:pt x="32130" y="235724"/>
                  </a:lnTo>
                  <a:lnTo>
                    <a:pt x="15220" y="230613"/>
                  </a:lnTo>
                  <a:lnTo>
                    <a:pt x="6764" y="225518"/>
                  </a:lnTo>
                  <a:lnTo>
                    <a:pt x="0" y="21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382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SMARTInkShape-Group378"/>
          <p:cNvGrpSpPr/>
          <p:nvPr/>
        </p:nvGrpSpPr>
        <p:grpSpPr>
          <a:xfrm>
            <a:off x="722112" y="523667"/>
            <a:ext cx="345016" cy="422513"/>
            <a:chOff x="722112" y="523667"/>
            <a:chExt cx="345016" cy="422513"/>
          </a:xfrm>
        </p:grpSpPr>
        <p:sp>
          <p:nvSpPr>
            <p:cNvPr id="3" name="SMARTInkShape-2011"/>
            <p:cNvSpPr/>
            <p:nvPr>
              <p:custDataLst>
                <p:tags r:id="rId153"/>
              </p:custDataLst>
            </p:nvPr>
          </p:nvSpPr>
          <p:spPr>
            <a:xfrm>
              <a:off x="722112" y="523667"/>
              <a:ext cx="345016" cy="422513"/>
            </a:xfrm>
            <a:custGeom>
              <a:avLst/>
              <a:gdLst/>
              <a:ahLst/>
              <a:cxnLst/>
              <a:rect l="0" t="0" r="0" b="0"/>
              <a:pathLst>
                <a:path w="345016" h="422513">
                  <a:moveTo>
                    <a:pt x="154188" y="54183"/>
                  </a:moveTo>
                  <a:lnTo>
                    <a:pt x="154188" y="54183"/>
                  </a:lnTo>
                  <a:lnTo>
                    <a:pt x="127673" y="22201"/>
                  </a:lnTo>
                  <a:lnTo>
                    <a:pt x="111830" y="13393"/>
                  </a:lnTo>
                  <a:lnTo>
                    <a:pt x="102666" y="10056"/>
                  </a:lnTo>
                  <a:lnTo>
                    <a:pt x="81195" y="13875"/>
                  </a:lnTo>
                  <a:lnTo>
                    <a:pt x="58246" y="26390"/>
                  </a:lnTo>
                  <a:lnTo>
                    <a:pt x="36288" y="46064"/>
                  </a:lnTo>
                  <a:lnTo>
                    <a:pt x="18532" y="78326"/>
                  </a:lnTo>
                  <a:lnTo>
                    <a:pt x="5702" y="120652"/>
                  </a:lnTo>
                  <a:lnTo>
                    <a:pt x="2281" y="145768"/>
                  </a:lnTo>
                  <a:lnTo>
                    <a:pt x="0" y="172390"/>
                  </a:lnTo>
                  <a:lnTo>
                    <a:pt x="596" y="199310"/>
                  </a:lnTo>
                  <a:lnTo>
                    <a:pt x="3110" y="226429"/>
                  </a:lnTo>
                  <a:lnTo>
                    <a:pt x="6903" y="253680"/>
                  </a:lnTo>
                  <a:lnTo>
                    <a:pt x="12959" y="280314"/>
                  </a:lnTo>
                  <a:lnTo>
                    <a:pt x="20524" y="306537"/>
                  </a:lnTo>
                  <a:lnTo>
                    <a:pt x="39748" y="354018"/>
                  </a:lnTo>
                  <a:lnTo>
                    <a:pt x="64756" y="389232"/>
                  </a:lnTo>
                  <a:lnTo>
                    <a:pt x="96096" y="411468"/>
                  </a:lnTo>
                  <a:lnTo>
                    <a:pt x="113343" y="419373"/>
                  </a:lnTo>
                  <a:lnTo>
                    <a:pt x="153203" y="422512"/>
                  </a:lnTo>
                  <a:lnTo>
                    <a:pt x="174698" y="420386"/>
                  </a:lnTo>
                  <a:lnTo>
                    <a:pt x="221159" y="401090"/>
                  </a:lnTo>
                  <a:lnTo>
                    <a:pt x="266503" y="369230"/>
                  </a:lnTo>
                  <a:lnTo>
                    <a:pt x="303119" y="326849"/>
                  </a:lnTo>
                  <a:lnTo>
                    <a:pt x="316975" y="302988"/>
                  </a:lnTo>
                  <a:lnTo>
                    <a:pt x="328329" y="277908"/>
                  </a:lnTo>
                  <a:lnTo>
                    <a:pt x="338016" y="252016"/>
                  </a:lnTo>
                  <a:lnTo>
                    <a:pt x="343062" y="224878"/>
                  </a:lnTo>
                  <a:lnTo>
                    <a:pt x="345015" y="196907"/>
                  </a:lnTo>
                  <a:lnTo>
                    <a:pt x="344906" y="168382"/>
                  </a:lnTo>
                  <a:lnTo>
                    <a:pt x="339894" y="140899"/>
                  </a:lnTo>
                  <a:lnTo>
                    <a:pt x="331615" y="114111"/>
                  </a:lnTo>
                  <a:lnTo>
                    <a:pt x="321156" y="87785"/>
                  </a:lnTo>
                  <a:lnTo>
                    <a:pt x="288839" y="45363"/>
                  </a:lnTo>
                  <a:lnTo>
                    <a:pt x="269355" y="27137"/>
                  </a:lnTo>
                  <a:lnTo>
                    <a:pt x="223247" y="6885"/>
                  </a:lnTo>
                  <a:lnTo>
                    <a:pt x="177120" y="0"/>
                  </a:lnTo>
                  <a:lnTo>
                    <a:pt x="131584" y="5908"/>
                  </a:lnTo>
                  <a:lnTo>
                    <a:pt x="109738" y="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12"/>
            <p:cNvSpPr/>
            <p:nvPr>
              <p:custDataLst>
                <p:tags r:id="rId154"/>
              </p:custDataLst>
            </p:nvPr>
          </p:nvSpPr>
          <p:spPr>
            <a:xfrm>
              <a:off x="828479" y="673100"/>
              <a:ext cx="54172" cy="177801"/>
            </a:xfrm>
            <a:custGeom>
              <a:avLst/>
              <a:gdLst/>
              <a:ahLst/>
              <a:cxnLst/>
              <a:rect l="0" t="0" r="0" b="0"/>
              <a:pathLst>
                <a:path w="54172" h="1778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7043" y="47715"/>
                  </a:lnTo>
                  <a:lnTo>
                    <a:pt x="14494" y="91827"/>
                  </a:lnTo>
                  <a:lnTo>
                    <a:pt x="25325" y="130925"/>
                  </a:lnTo>
                  <a:lnTo>
                    <a:pt x="37471" y="158894"/>
                  </a:lnTo>
                  <a:lnTo>
                    <a:pt x="5417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379"/>
          <p:cNvGrpSpPr/>
          <p:nvPr/>
        </p:nvGrpSpPr>
        <p:grpSpPr>
          <a:xfrm>
            <a:off x="1619534" y="400930"/>
            <a:ext cx="628367" cy="428861"/>
            <a:chOff x="1619534" y="400930"/>
            <a:chExt cx="628367" cy="428861"/>
          </a:xfrm>
        </p:grpSpPr>
        <p:sp>
          <p:nvSpPr>
            <p:cNvPr id="6" name="SMARTInkShape-2013"/>
            <p:cNvSpPr/>
            <p:nvPr>
              <p:custDataLst>
                <p:tags r:id="rId150"/>
              </p:custDataLst>
            </p:nvPr>
          </p:nvSpPr>
          <p:spPr>
            <a:xfrm>
              <a:off x="2057756" y="400930"/>
              <a:ext cx="190145" cy="411871"/>
            </a:xfrm>
            <a:custGeom>
              <a:avLst/>
              <a:gdLst/>
              <a:ahLst/>
              <a:cxnLst/>
              <a:rect l="0" t="0" r="0" b="0"/>
              <a:pathLst>
                <a:path w="190145" h="411871">
                  <a:moveTo>
                    <a:pt x="164744" y="5470"/>
                  </a:moveTo>
                  <a:lnTo>
                    <a:pt x="164744" y="5470"/>
                  </a:lnTo>
                  <a:lnTo>
                    <a:pt x="161373" y="2099"/>
                  </a:lnTo>
                  <a:lnTo>
                    <a:pt x="155955" y="444"/>
                  </a:lnTo>
                  <a:lnTo>
                    <a:pt x="115217" y="0"/>
                  </a:lnTo>
                  <a:lnTo>
                    <a:pt x="73085" y="4241"/>
                  </a:lnTo>
                  <a:lnTo>
                    <a:pt x="39435" y="11378"/>
                  </a:lnTo>
                  <a:lnTo>
                    <a:pt x="25325" y="20796"/>
                  </a:lnTo>
                  <a:lnTo>
                    <a:pt x="18113" y="33918"/>
                  </a:lnTo>
                  <a:lnTo>
                    <a:pt x="13484" y="75452"/>
                  </a:lnTo>
                  <a:lnTo>
                    <a:pt x="14732" y="106423"/>
                  </a:lnTo>
                  <a:lnTo>
                    <a:pt x="16227" y="141355"/>
                  </a:lnTo>
                  <a:lnTo>
                    <a:pt x="14540" y="178046"/>
                  </a:lnTo>
                  <a:lnTo>
                    <a:pt x="11439" y="219284"/>
                  </a:lnTo>
                  <a:lnTo>
                    <a:pt x="7708" y="261365"/>
                  </a:lnTo>
                  <a:lnTo>
                    <a:pt x="3698" y="298883"/>
                  </a:lnTo>
                  <a:lnTo>
                    <a:pt x="845" y="344996"/>
                  </a:lnTo>
                  <a:lnTo>
                    <a:pt x="0" y="375357"/>
                  </a:lnTo>
                  <a:lnTo>
                    <a:pt x="1998" y="382589"/>
                  </a:lnTo>
                  <a:lnTo>
                    <a:pt x="9863" y="394388"/>
                  </a:lnTo>
                  <a:lnTo>
                    <a:pt x="26058" y="402454"/>
                  </a:lnTo>
                  <a:lnTo>
                    <a:pt x="50895" y="406979"/>
                  </a:lnTo>
                  <a:lnTo>
                    <a:pt x="87804" y="406639"/>
                  </a:lnTo>
                  <a:lnTo>
                    <a:pt x="128196" y="407899"/>
                  </a:lnTo>
                  <a:lnTo>
                    <a:pt x="190144" y="411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14"/>
            <p:cNvSpPr/>
            <p:nvPr>
              <p:custDataLst>
                <p:tags r:id="rId151"/>
              </p:custDataLst>
            </p:nvPr>
          </p:nvSpPr>
          <p:spPr>
            <a:xfrm>
              <a:off x="1622229" y="666750"/>
              <a:ext cx="174822" cy="31751"/>
            </a:xfrm>
            <a:custGeom>
              <a:avLst/>
              <a:gdLst/>
              <a:ahLst/>
              <a:cxnLst/>
              <a:rect l="0" t="0" r="0" b="0"/>
              <a:pathLst>
                <a:path w="1748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5121" y="21080"/>
                  </a:lnTo>
                  <a:lnTo>
                    <a:pt x="86132" y="12191"/>
                  </a:lnTo>
                  <a:lnTo>
                    <a:pt x="130230" y="5889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15"/>
            <p:cNvSpPr/>
            <p:nvPr>
              <p:custDataLst>
                <p:tags r:id="rId152"/>
              </p:custDataLst>
            </p:nvPr>
          </p:nvSpPr>
          <p:spPr>
            <a:xfrm>
              <a:off x="1619534" y="477495"/>
              <a:ext cx="190217" cy="352296"/>
            </a:xfrm>
            <a:custGeom>
              <a:avLst/>
              <a:gdLst/>
              <a:ahLst/>
              <a:cxnLst/>
              <a:rect l="0" t="0" r="0" b="0"/>
              <a:pathLst>
                <a:path w="190217" h="352296">
                  <a:moveTo>
                    <a:pt x="152116" y="24155"/>
                  </a:moveTo>
                  <a:lnTo>
                    <a:pt x="152116" y="24155"/>
                  </a:lnTo>
                  <a:lnTo>
                    <a:pt x="145374" y="20784"/>
                  </a:lnTo>
                  <a:lnTo>
                    <a:pt x="143388" y="19085"/>
                  </a:lnTo>
                  <a:lnTo>
                    <a:pt x="139182" y="13324"/>
                  </a:lnTo>
                  <a:lnTo>
                    <a:pt x="128920" y="7148"/>
                  </a:lnTo>
                  <a:lnTo>
                    <a:pt x="112082" y="1555"/>
                  </a:lnTo>
                  <a:lnTo>
                    <a:pt x="97399" y="0"/>
                  </a:lnTo>
                  <a:lnTo>
                    <a:pt x="66524" y="9237"/>
                  </a:lnTo>
                  <a:lnTo>
                    <a:pt x="25351" y="35685"/>
                  </a:lnTo>
                  <a:lnTo>
                    <a:pt x="12050" y="49035"/>
                  </a:lnTo>
                  <a:lnTo>
                    <a:pt x="0" y="75193"/>
                  </a:lnTo>
                  <a:lnTo>
                    <a:pt x="2074" y="115399"/>
                  </a:lnTo>
                  <a:lnTo>
                    <a:pt x="6173" y="146788"/>
                  </a:lnTo>
                  <a:lnTo>
                    <a:pt x="9641" y="180258"/>
                  </a:lnTo>
                  <a:lnTo>
                    <a:pt x="11183" y="216301"/>
                  </a:lnTo>
                  <a:lnTo>
                    <a:pt x="9986" y="251605"/>
                  </a:lnTo>
                  <a:lnTo>
                    <a:pt x="7228" y="297570"/>
                  </a:lnTo>
                  <a:lnTo>
                    <a:pt x="7993" y="319945"/>
                  </a:lnTo>
                  <a:lnTo>
                    <a:pt x="13037" y="334593"/>
                  </a:lnTo>
                  <a:lnTo>
                    <a:pt x="23746" y="343926"/>
                  </a:lnTo>
                  <a:lnTo>
                    <a:pt x="39324" y="349720"/>
                  </a:lnTo>
                  <a:lnTo>
                    <a:pt x="60358" y="352295"/>
                  </a:lnTo>
                  <a:lnTo>
                    <a:pt x="106114" y="343632"/>
                  </a:lnTo>
                  <a:lnTo>
                    <a:pt x="153146" y="331030"/>
                  </a:lnTo>
                  <a:lnTo>
                    <a:pt x="172094" y="322587"/>
                  </a:lnTo>
                  <a:lnTo>
                    <a:pt x="190216" y="309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380"/>
          <p:cNvGrpSpPr/>
          <p:nvPr/>
        </p:nvGrpSpPr>
        <p:grpSpPr>
          <a:xfrm>
            <a:off x="2485236" y="566395"/>
            <a:ext cx="365915" cy="189890"/>
            <a:chOff x="2485236" y="566395"/>
            <a:chExt cx="365915" cy="189890"/>
          </a:xfrm>
        </p:grpSpPr>
        <p:sp>
          <p:nvSpPr>
            <p:cNvPr id="10" name="SMARTInkShape-2016"/>
            <p:cNvSpPr/>
            <p:nvPr>
              <p:custDataLst>
                <p:tags r:id="rId148"/>
              </p:custDataLst>
            </p:nvPr>
          </p:nvSpPr>
          <p:spPr>
            <a:xfrm>
              <a:off x="2844800" y="742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17"/>
            <p:cNvSpPr/>
            <p:nvPr>
              <p:custDataLst>
                <p:tags r:id="rId149"/>
              </p:custDataLst>
            </p:nvPr>
          </p:nvSpPr>
          <p:spPr>
            <a:xfrm>
              <a:off x="2485236" y="566395"/>
              <a:ext cx="175415" cy="189890"/>
            </a:xfrm>
            <a:custGeom>
              <a:avLst/>
              <a:gdLst/>
              <a:ahLst/>
              <a:cxnLst/>
              <a:rect l="0" t="0" r="0" b="0"/>
              <a:pathLst>
                <a:path w="175415" h="189890">
                  <a:moveTo>
                    <a:pt x="130964" y="24155"/>
                  </a:moveTo>
                  <a:lnTo>
                    <a:pt x="130964" y="24155"/>
                  </a:lnTo>
                  <a:lnTo>
                    <a:pt x="130964" y="15317"/>
                  </a:lnTo>
                  <a:lnTo>
                    <a:pt x="129082" y="11290"/>
                  </a:lnTo>
                  <a:lnTo>
                    <a:pt x="127593" y="9228"/>
                  </a:lnTo>
                  <a:lnTo>
                    <a:pt x="118755" y="2956"/>
                  </a:lnTo>
                  <a:lnTo>
                    <a:pt x="100457" y="0"/>
                  </a:lnTo>
                  <a:lnTo>
                    <a:pt x="73790" y="9237"/>
                  </a:lnTo>
                  <a:lnTo>
                    <a:pt x="46918" y="32121"/>
                  </a:lnTo>
                  <a:lnTo>
                    <a:pt x="21081" y="64615"/>
                  </a:lnTo>
                  <a:lnTo>
                    <a:pt x="5665" y="104425"/>
                  </a:lnTo>
                  <a:lnTo>
                    <a:pt x="0" y="144130"/>
                  </a:lnTo>
                  <a:lnTo>
                    <a:pt x="2026" y="154938"/>
                  </a:lnTo>
                  <a:lnTo>
                    <a:pt x="11805" y="172592"/>
                  </a:lnTo>
                  <a:lnTo>
                    <a:pt x="29321" y="183731"/>
                  </a:lnTo>
                  <a:lnTo>
                    <a:pt x="53333" y="189622"/>
                  </a:lnTo>
                  <a:lnTo>
                    <a:pt x="85172" y="189889"/>
                  </a:lnTo>
                  <a:lnTo>
                    <a:pt x="120490" y="185774"/>
                  </a:lnTo>
                  <a:lnTo>
                    <a:pt x="175414" y="17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381"/>
          <p:cNvGrpSpPr/>
          <p:nvPr/>
        </p:nvGrpSpPr>
        <p:grpSpPr>
          <a:xfrm>
            <a:off x="3111500" y="349373"/>
            <a:ext cx="565354" cy="520578"/>
            <a:chOff x="3111500" y="349373"/>
            <a:chExt cx="565354" cy="520578"/>
          </a:xfrm>
        </p:grpSpPr>
        <p:sp>
          <p:nvSpPr>
            <p:cNvPr id="13" name="SMARTInkShape-2018"/>
            <p:cNvSpPr/>
            <p:nvPr>
              <p:custDataLst>
                <p:tags r:id="rId145"/>
              </p:custDataLst>
            </p:nvPr>
          </p:nvSpPr>
          <p:spPr>
            <a:xfrm>
              <a:off x="3428033" y="349373"/>
              <a:ext cx="248821" cy="520578"/>
            </a:xfrm>
            <a:custGeom>
              <a:avLst/>
              <a:gdLst/>
              <a:ahLst/>
              <a:cxnLst/>
              <a:rect l="0" t="0" r="0" b="0"/>
              <a:pathLst>
                <a:path w="248821" h="520578">
                  <a:moveTo>
                    <a:pt x="7317" y="18927"/>
                  </a:moveTo>
                  <a:lnTo>
                    <a:pt x="7317" y="18927"/>
                  </a:lnTo>
                  <a:lnTo>
                    <a:pt x="575" y="12185"/>
                  </a:lnTo>
                  <a:lnTo>
                    <a:pt x="0" y="9493"/>
                  </a:lnTo>
                  <a:lnTo>
                    <a:pt x="1028" y="6993"/>
                  </a:lnTo>
                  <a:lnTo>
                    <a:pt x="3124" y="4621"/>
                  </a:lnTo>
                  <a:lnTo>
                    <a:pt x="26301" y="1283"/>
                  </a:lnTo>
                  <a:lnTo>
                    <a:pt x="66721" y="294"/>
                  </a:lnTo>
                  <a:lnTo>
                    <a:pt x="111074" y="0"/>
                  </a:lnTo>
                  <a:lnTo>
                    <a:pt x="152124" y="10027"/>
                  </a:lnTo>
                  <a:lnTo>
                    <a:pt x="180986" y="23032"/>
                  </a:lnTo>
                  <a:lnTo>
                    <a:pt x="186596" y="30130"/>
                  </a:lnTo>
                  <a:lnTo>
                    <a:pt x="192830" y="49306"/>
                  </a:lnTo>
                  <a:lnTo>
                    <a:pt x="192968" y="87273"/>
                  </a:lnTo>
                  <a:lnTo>
                    <a:pt x="188540" y="133173"/>
                  </a:lnTo>
                  <a:lnTo>
                    <a:pt x="184757" y="165894"/>
                  </a:lnTo>
                  <a:lnTo>
                    <a:pt x="182135" y="199251"/>
                  </a:lnTo>
                  <a:lnTo>
                    <a:pt x="183321" y="232891"/>
                  </a:lnTo>
                  <a:lnTo>
                    <a:pt x="188082" y="270420"/>
                  </a:lnTo>
                  <a:lnTo>
                    <a:pt x="197018" y="308502"/>
                  </a:lnTo>
                  <a:lnTo>
                    <a:pt x="212749" y="341890"/>
                  </a:lnTo>
                  <a:lnTo>
                    <a:pt x="234697" y="385083"/>
                  </a:lnTo>
                  <a:lnTo>
                    <a:pt x="247863" y="414579"/>
                  </a:lnTo>
                  <a:lnTo>
                    <a:pt x="248820" y="422395"/>
                  </a:lnTo>
                  <a:lnTo>
                    <a:pt x="246120" y="436724"/>
                  </a:lnTo>
                  <a:lnTo>
                    <a:pt x="230809" y="450148"/>
                  </a:lnTo>
                  <a:lnTo>
                    <a:pt x="192540" y="469605"/>
                  </a:lnTo>
                  <a:lnTo>
                    <a:pt x="160194" y="483812"/>
                  </a:lnTo>
                  <a:lnTo>
                    <a:pt x="122299" y="501885"/>
                  </a:lnTo>
                  <a:lnTo>
                    <a:pt x="83517" y="520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19"/>
            <p:cNvSpPr/>
            <p:nvPr>
              <p:custDataLst>
                <p:tags r:id="rId146"/>
              </p:custDataLst>
            </p:nvPr>
          </p:nvSpPr>
          <p:spPr>
            <a:xfrm>
              <a:off x="3176581" y="498279"/>
              <a:ext cx="144470" cy="289122"/>
            </a:xfrm>
            <a:custGeom>
              <a:avLst/>
              <a:gdLst/>
              <a:ahLst/>
              <a:cxnLst/>
              <a:rect l="0" t="0" r="0" b="0"/>
              <a:pathLst>
                <a:path w="144470" h="289122">
                  <a:moveTo>
                    <a:pt x="144469" y="3371"/>
                  </a:moveTo>
                  <a:lnTo>
                    <a:pt x="144469" y="3371"/>
                  </a:lnTo>
                  <a:lnTo>
                    <a:pt x="137727" y="0"/>
                  </a:lnTo>
                  <a:lnTo>
                    <a:pt x="133624" y="1124"/>
                  </a:lnTo>
                  <a:lnTo>
                    <a:pt x="123421" y="8017"/>
                  </a:lnTo>
                  <a:lnTo>
                    <a:pt x="88780" y="53495"/>
                  </a:lnTo>
                  <a:lnTo>
                    <a:pt x="66096" y="94087"/>
                  </a:lnTo>
                  <a:lnTo>
                    <a:pt x="43785" y="136587"/>
                  </a:lnTo>
                  <a:lnTo>
                    <a:pt x="23520" y="177584"/>
                  </a:lnTo>
                  <a:lnTo>
                    <a:pt x="7459" y="214619"/>
                  </a:lnTo>
                  <a:lnTo>
                    <a:pt x="0" y="257090"/>
                  </a:lnTo>
                  <a:lnTo>
                    <a:pt x="1590" y="266356"/>
                  </a:lnTo>
                  <a:lnTo>
                    <a:pt x="4766" y="273239"/>
                  </a:lnTo>
                  <a:lnTo>
                    <a:pt x="17469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20"/>
            <p:cNvSpPr/>
            <p:nvPr>
              <p:custDataLst>
                <p:tags r:id="rId147"/>
              </p:custDataLst>
            </p:nvPr>
          </p:nvSpPr>
          <p:spPr>
            <a:xfrm>
              <a:off x="3111500" y="498444"/>
              <a:ext cx="203201" cy="233091"/>
            </a:xfrm>
            <a:custGeom>
              <a:avLst/>
              <a:gdLst/>
              <a:ahLst/>
              <a:cxnLst/>
              <a:rect l="0" t="0" r="0" b="0"/>
              <a:pathLst>
                <a:path w="203201" h="233091">
                  <a:moveTo>
                    <a:pt x="0" y="28606"/>
                  </a:moveTo>
                  <a:lnTo>
                    <a:pt x="0" y="28606"/>
                  </a:lnTo>
                  <a:lnTo>
                    <a:pt x="706" y="18467"/>
                  </a:lnTo>
                  <a:lnTo>
                    <a:pt x="3371" y="10929"/>
                  </a:lnTo>
                  <a:lnTo>
                    <a:pt x="5070" y="8355"/>
                  </a:lnTo>
                  <a:lnTo>
                    <a:pt x="10126" y="4026"/>
                  </a:lnTo>
                  <a:lnTo>
                    <a:pt x="11555" y="513"/>
                  </a:lnTo>
                  <a:lnTo>
                    <a:pt x="12642" y="0"/>
                  </a:lnTo>
                  <a:lnTo>
                    <a:pt x="14073" y="363"/>
                  </a:lnTo>
                  <a:lnTo>
                    <a:pt x="15732" y="1311"/>
                  </a:lnTo>
                  <a:lnTo>
                    <a:pt x="51887" y="41257"/>
                  </a:lnTo>
                  <a:lnTo>
                    <a:pt x="92985" y="85036"/>
                  </a:lnTo>
                  <a:lnTo>
                    <a:pt x="123171" y="119303"/>
                  </a:lnTo>
                  <a:lnTo>
                    <a:pt x="150698" y="153347"/>
                  </a:lnTo>
                  <a:lnTo>
                    <a:pt x="176511" y="197505"/>
                  </a:lnTo>
                  <a:lnTo>
                    <a:pt x="192806" y="231616"/>
                  </a:lnTo>
                  <a:lnTo>
                    <a:pt x="195565" y="233090"/>
                  </a:lnTo>
                  <a:lnTo>
                    <a:pt x="203200" y="23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82"/>
          <p:cNvGrpSpPr/>
          <p:nvPr/>
        </p:nvGrpSpPr>
        <p:grpSpPr>
          <a:xfrm>
            <a:off x="4279900" y="648867"/>
            <a:ext cx="209551" cy="115622"/>
            <a:chOff x="4279900" y="648867"/>
            <a:chExt cx="209551" cy="115622"/>
          </a:xfrm>
        </p:grpSpPr>
        <p:sp>
          <p:nvSpPr>
            <p:cNvPr id="17" name="SMARTInkShape-2021"/>
            <p:cNvSpPr/>
            <p:nvPr>
              <p:custDataLst>
                <p:tags r:id="rId143"/>
              </p:custDataLst>
            </p:nvPr>
          </p:nvSpPr>
          <p:spPr>
            <a:xfrm>
              <a:off x="4338484" y="742950"/>
              <a:ext cx="150967" cy="21539"/>
            </a:xfrm>
            <a:custGeom>
              <a:avLst/>
              <a:gdLst/>
              <a:ahLst/>
              <a:cxnLst/>
              <a:rect l="0" t="0" r="0" b="0"/>
              <a:pathLst>
                <a:path w="150967" h="21539">
                  <a:moveTo>
                    <a:pt x="23966" y="12700"/>
                  </a:moveTo>
                  <a:lnTo>
                    <a:pt x="23966" y="12700"/>
                  </a:lnTo>
                  <a:lnTo>
                    <a:pt x="2851" y="17770"/>
                  </a:lnTo>
                  <a:lnTo>
                    <a:pt x="717" y="19608"/>
                  </a:lnTo>
                  <a:lnTo>
                    <a:pt x="0" y="21538"/>
                  </a:lnTo>
                  <a:lnTo>
                    <a:pt x="10492" y="19921"/>
                  </a:lnTo>
                  <a:lnTo>
                    <a:pt x="43962" y="12958"/>
                  </a:lnTo>
                  <a:lnTo>
                    <a:pt x="75187" y="8581"/>
                  </a:lnTo>
                  <a:lnTo>
                    <a:pt x="112582" y="4284"/>
                  </a:lnTo>
                  <a:lnTo>
                    <a:pt x="1509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22"/>
            <p:cNvSpPr/>
            <p:nvPr>
              <p:custDataLst>
                <p:tags r:id="rId144"/>
              </p:custDataLst>
            </p:nvPr>
          </p:nvSpPr>
          <p:spPr>
            <a:xfrm>
              <a:off x="4279900" y="648867"/>
              <a:ext cx="209551" cy="17884"/>
            </a:xfrm>
            <a:custGeom>
              <a:avLst/>
              <a:gdLst/>
              <a:ahLst/>
              <a:cxnLst/>
              <a:rect l="0" t="0" r="0" b="0"/>
              <a:pathLst>
                <a:path w="209551" h="17884">
                  <a:moveTo>
                    <a:pt x="0" y="17883"/>
                  </a:moveTo>
                  <a:lnTo>
                    <a:pt x="0" y="17883"/>
                  </a:lnTo>
                  <a:lnTo>
                    <a:pt x="0" y="14512"/>
                  </a:lnTo>
                  <a:lnTo>
                    <a:pt x="705" y="13519"/>
                  </a:lnTo>
                  <a:lnTo>
                    <a:pt x="1882" y="12857"/>
                  </a:lnTo>
                  <a:lnTo>
                    <a:pt x="48021" y="4742"/>
                  </a:lnTo>
                  <a:lnTo>
                    <a:pt x="81315" y="1459"/>
                  </a:lnTo>
                  <a:lnTo>
                    <a:pt x="119630" y="0"/>
                  </a:lnTo>
                  <a:lnTo>
                    <a:pt x="156415" y="1233"/>
                  </a:lnTo>
                  <a:lnTo>
                    <a:pt x="209550" y="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83"/>
          <p:cNvGrpSpPr/>
          <p:nvPr/>
        </p:nvGrpSpPr>
        <p:grpSpPr>
          <a:xfrm>
            <a:off x="5044885" y="538892"/>
            <a:ext cx="295466" cy="210409"/>
            <a:chOff x="5044885" y="538892"/>
            <a:chExt cx="295466" cy="210409"/>
          </a:xfrm>
        </p:grpSpPr>
        <p:sp>
          <p:nvSpPr>
            <p:cNvPr id="20" name="SMARTInkShape-2023"/>
            <p:cNvSpPr/>
            <p:nvPr>
              <p:custDataLst>
                <p:tags r:id="rId141"/>
              </p:custDataLst>
            </p:nvPr>
          </p:nvSpPr>
          <p:spPr>
            <a:xfrm>
              <a:off x="5044885" y="538892"/>
              <a:ext cx="162116" cy="210409"/>
            </a:xfrm>
            <a:custGeom>
              <a:avLst/>
              <a:gdLst/>
              <a:ahLst/>
              <a:cxnLst/>
              <a:rect l="0" t="0" r="0" b="0"/>
              <a:pathLst>
                <a:path w="162116" h="210409">
                  <a:moveTo>
                    <a:pt x="143065" y="26258"/>
                  </a:moveTo>
                  <a:lnTo>
                    <a:pt x="143065" y="26258"/>
                  </a:lnTo>
                  <a:lnTo>
                    <a:pt x="143065" y="11331"/>
                  </a:lnTo>
                  <a:lnTo>
                    <a:pt x="136323" y="1688"/>
                  </a:lnTo>
                  <a:lnTo>
                    <a:pt x="131515" y="0"/>
                  </a:lnTo>
                  <a:lnTo>
                    <a:pt x="118646" y="6"/>
                  </a:lnTo>
                  <a:lnTo>
                    <a:pt x="92163" y="7348"/>
                  </a:lnTo>
                  <a:lnTo>
                    <a:pt x="61974" y="25202"/>
                  </a:lnTo>
                  <a:lnTo>
                    <a:pt x="27316" y="58479"/>
                  </a:lnTo>
                  <a:lnTo>
                    <a:pt x="7090" y="92877"/>
                  </a:lnTo>
                  <a:lnTo>
                    <a:pt x="0" y="128782"/>
                  </a:lnTo>
                  <a:lnTo>
                    <a:pt x="3986" y="149906"/>
                  </a:lnTo>
                  <a:lnTo>
                    <a:pt x="8012" y="159490"/>
                  </a:lnTo>
                  <a:lnTo>
                    <a:pt x="25657" y="175783"/>
                  </a:lnTo>
                  <a:lnTo>
                    <a:pt x="63357" y="194975"/>
                  </a:lnTo>
                  <a:lnTo>
                    <a:pt x="109570" y="205835"/>
                  </a:lnTo>
                  <a:lnTo>
                    <a:pt x="162115" y="210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24"/>
            <p:cNvSpPr/>
            <p:nvPr>
              <p:custDataLst>
                <p:tags r:id="rId142"/>
              </p:custDataLst>
            </p:nvPr>
          </p:nvSpPr>
          <p:spPr>
            <a:xfrm>
              <a:off x="5334000" y="704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84"/>
          <p:cNvGrpSpPr/>
          <p:nvPr/>
        </p:nvGrpSpPr>
        <p:grpSpPr>
          <a:xfrm>
            <a:off x="5624824" y="376171"/>
            <a:ext cx="1037242" cy="481080"/>
            <a:chOff x="5624824" y="376171"/>
            <a:chExt cx="1037242" cy="481080"/>
          </a:xfrm>
        </p:grpSpPr>
        <p:sp>
          <p:nvSpPr>
            <p:cNvPr id="23" name="SMARTInkShape-2025"/>
            <p:cNvSpPr/>
            <p:nvPr>
              <p:custDataLst>
                <p:tags r:id="rId135"/>
              </p:custDataLst>
            </p:nvPr>
          </p:nvSpPr>
          <p:spPr>
            <a:xfrm>
              <a:off x="5624824" y="433402"/>
              <a:ext cx="198127" cy="316512"/>
            </a:xfrm>
            <a:custGeom>
              <a:avLst/>
              <a:gdLst/>
              <a:ahLst/>
              <a:cxnLst/>
              <a:rect l="0" t="0" r="0" b="0"/>
              <a:pathLst>
                <a:path w="198127" h="316512">
                  <a:moveTo>
                    <a:pt x="198126" y="36498"/>
                  </a:moveTo>
                  <a:lnTo>
                    <a:pt x="198126" y="36498"/>
                  </a:lnTo>
                  <a:lnTo>
                    <a:pt x="168272" y="10015"/>
                  </a:lnTo>
                  <a:lnTo>
                    <a:pt x="141376" y="1424"/>
                  </a:lnTo>
                  <a:lnTo>
                    <a:pt x="117890" y="0"/>
                  </a:lnTo>
                  <a:lnTo>
                    <a:pt x="103904" y="2167"/>
                  </a:lnTo>
                  <a:lnTo>
                    <a:pt x="92514" y="11127"/>
                  </a:lnTo>
                  <a:lnTo>
                    <a:pt x="59955" y="52964"/>
                  </a:lnTo>
                  <a:lnTo>
                    <a:pt x="48060" y="83945"/>
                  </a:lnTo>
                  <a:lnTo>
                    <a:pt x="38186" y="121818"/>
                  </a:lnTo>
                  <a:lnTo>
                    <a:pt x="22560" y="166200"/>
                  </a:lnTo>
                  <a:lnTo>
                    <a:pt x="5701" y="213217"/>
                  </a:lnTo>
                  <a:lnTo>
                    <a:pt x="0" y="256546"/>
                  </a:lnTo>
                  <a:lnTo>
                    <a:pt x="426" y="269980"/>
                  </a:lnTo>
                  <a:lnTo>
                    <a:pt x="8424" y="290551"/>
                  </a:lnTo>
                  <a:lnTo>
                    <a:pt x="14508" y="299000"/>
                  </a:lnTo>
                  <a:lnTo>
                    <a:pt x="36320" y="310269"/>
                  </a:lnTo>
                  <a:lnTo>
                    <a:pt x="66945" y="316219"/>
                  </a:lnTo>
                  <a:lnTo>
                    <a:pt x="106427" y="316511"/>
                  </a:lnTo>
                  <a:lnTo>
                    <a:pt x="140437" y="312407"/>
                  </a:lnTo>
                  <a:lnTo>
                    <a:pt x="185426" y="303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26"/>
            <p:cNvSpPr/>
            <p:nvPr>
              <p:custDataLst>
                <p:tags r:id="rId136"/>
              </p:custDataLst>
            </p:nvPr>
          </p:nvSpPr>
          <p:spPr>
            <a:xfrm>
              <a:off x="5673529" y="615950"/>
              <a:ext cx="104972" cy="31751"/>
            </a:xfrm>
            <a:custGeom>
              <a:avLst/>
              <a:gdLst/>
              <a:ahLst/>
              <a:cxnLst/>
              <a:rect l="0" t="0" r="0" b="0"/>
              <a:pathLst>
                <a:path w="1049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124" y="26680"/>
                  </a:lnTo>
                  <a:lnTo>
                    <a:pt x="23780" y="17003"/>
                  </a:lnTo>
                  <a:lnTo>
                    <a:pt x="60219" y="7625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27"/>
            <p:cNvSpPr/>
            <p:nvPr>
              <p:custDataLst>
                <p:tags r:id="rId137"/>
              </p:custDataLst>
            </p:nvPr>
          </p:nvSpPr>
          <p:spPr>
            <a:xfrm>
              <a:off x="6004884" y="389832"/>
              <a:ext cx="202438" cy="379774"/>
            </a:xfrm>
            <a:custGeom>
              <a:avLst/>
              <a:gdLst/>
              <a:ahLst/>
              <a:cxnLst/>
              <a:rect l="0" t="0" r="0" b="0"/>
              <a:pathLst>
                <a:path w="202438" h="379774">
                  <a:moveTo>
                    <a:pt x="199066" y="41968"/>
                  </a:moveTo>
                  <a:lnTo>
                    <a:pt x="199066" y="41968"/>
                  </a:lnTo>
                  <a:lnTo>
                    <a:pt x="202437" y="35226"/>
                  </a:lnTo>
                  <a:lnTo>
                    <a:pt x="202211" y="28153"/>
                  </a:lnTo>
                  <a:lnTo>
                    <a:pt x="201162" y="24291"/>
                  </a:lnTo>
                  <a:lnTo>
                    <a:pt x="192471" y="16238"/>
                  </a:lnTo>
                  <a:lnTo>
                    <a:pt x="178497" y="8660"/>
                  </a:lnTo>
                  <a:lnTo>
                    <a:pt x="150089" y="1133"/>
                  </a:lnTo>
                  <a:lnTo>
                    <a:pt x="115880" y="0"/>
                  </a:lnTo>
                  <a:lnTo>
                    <a:pt x="84499" y="8680"/>
                  </a:lnTo>
                  <a:lnTo>
                    <a:pt x="68420" y="18707"/>
                  </a:lnTo>
                  <a:lnTo>
                    <a:pt x="57981" y="30219"/>
                  </a:lnTo>
                  <a:lnTo>
                    <a:pt x="54209" y="36252"/>
                  </a:lnTo>
                  <a:lnTo>
                    <a:pt x="48901" y="61598"/>
                  </a:lnTo>
                  <a:lnTo>
                    <a:pt x="45696" y="108953"/>
                  </a:lnTo>
                  <a:lnTo>
                    <a:pt x="40120" y="141589"/>
                  </a:lnTo>
                  <a:lnTo>
                    <a:pt x="29174" y="177261"/>
                  </a:lnTo>
                  <a:lnTo>
                    <a:pt x="17020" y="213576"/>
                  </a:lnTo>
                  <a:lnTo>
                    <a:pt x="9265" y="248531"/>
                  </a:lnTo>
                  <a:lnTo>
                    <a:pt x="3468" y="281000"/>
                  </a:lnTo>
                  <a:lnTo>
                    <a:pt x="0" y="321401"/>
                  </a:lnTo>
                  <a:lnTo>
                    <a:pt x="739" y="331974"/>
                  </a:lnTo>
                  <a:lnTo>
                    <a:pt x="4053" y="340433"/>
                  </a:lnTo>
                  <a:lnTo>
                    <a:pt x="15262" y="353595"/>
                  </a:lnTo>
                  <a:lnTo>
                    <a:pt x="44181" y="368938"/>
                  </a:lnTo>
                  <a:lnTo>
                    <a:pt x="82932" y="379051"/>
                  </a:lnTo>
                  <a:lnTo>
                    <a:pt x="122322" y="379773"/>
                  </a:lnTo>
                  <a:lnTo>
                    <a:pt x="148266" y="37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28"/>
            <p:cNvSpPr/>
            <p:nvPr>
              <p:custDataLst>
                <p:tags r:id="rId138"/>
              </p:custDataLst>
            </p:nvPr>
          </p:nvSpPr>
          <p:spPr>
            <a:xfrm>
              <a:off x="6178158" y="501650"/>
              <a:ext cx="197243" cy="209551"/>
            </a:xfrm>
            <a:custGeom>
              <a:avLst/>
              <a:gdLst/>
              <a:ahLst/>
              <a:cxnLst/>
              <a:rect l="0" t="0" r="0" b="0"/>
              <a:pathLst>
                <a:path w="197243" h="20955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1541" y="3528"/>
                  </a:lnTo>
                  <a:lnTo>
                    <a:pt x="33126" y="40182"/>
                  </a:lnTo>
                  <a:lnTo>
                    <a:pt x="60096" y="70775"/>
                  </a:lnTo>
                  <a:lnTo>
                    <a:pt x="93250" y="107891"/>
                  </a:lnTo>
                  <a:lnTo>
                    <a:pt x="125387" y="142261"/>
                  </a:lnTo>
                  <a:lnTo>
                    <a:pt x="165604" y="181851"/>
                  </a:lnTo>
                  <a:lnTo>
                    <a:pt x="19724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29"/>
            <p:cNvSpPr/>
            <p:nvPr>
              <p:custDataLst>
                <p:tags r:id="rId139"/>
              </p:custDataLst>
            </p:nvPr>
          </p:nvSpPr>
          <p:spPr>
            <a:xfrm>
              <a:off x="6267450" y="527050"/>
              <a:ext cx="114301" cy="241301"/>
            </a:xfrm>
            <a:custGeom>
              <a:avLst/>
              <a:gdLst/>
              <a:ahLst/>
              <a:cxnLst/>
              <a:rect l="0" t="0" r="0" b="0"/>
              <a:pathLst>
                <a:path w="114301" h="241301">
                  <a:moveTo>
                    <a:pt x="114300" y="0"/>
                  </a:moveTo>
                  <a:lnTo>
                    <a:pt x="114300" y="0"/>
                  </a:lnTo>
                  <a:lnTo>
                    <a:pt x="107558" y="3371"/>
                  </a:lnTo>
                  <a:lnTo>
                    <a:pt x="86511" y="25693"/>
                  </a:lnTo>
                  <a:lnTo>
                    <a:pt x="61302" y="72602"/>
                  </a:lnTo>
                  <a:lnTo>
                    <a:pt x="44414" y="111055"/>
                  </a:lnTo>
                  <a:lnTo>
                    <a:pt x="28911" y="149547"/>
                  </a:lnTo>
                  <a:lnTo>
                    <a:pt x="12956" y="19686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30"/>
            <p:cNvSpPr/>
            <p:nvPr>
              <p:custDataLst>
                <p:tags r:id="rId140"/>
              </p:custDataLst>
            </p:nvPr>
          </p:nvSpPr>
          <p:spPr>
            <a:xfrm>
              <a:off x="6477000" y="376171"/>
              <a:ext cx="185066" cy="481080"/>
            </a:xfrm>
            <a:custGeom>
              <a:avLst/>
              <a:gdLst/>
              <a:ahLst/>
              <a:cxnLst/>
              <a:rect l="0" t="0" r="0" b="0"/>
              <a:pathLst>
                <a:path w="185066" h="481080">
                  <a:moveTo>
                    <a:pt x="0" y="61979"/>
                  </a:moveTo>
                  <a:lnTo>
                    <a:pt x="0" y="61979"/>
                  </a:lnTo>
                  <a:lnTo>
                    <a:pt x="0" y="48495"/>
                  </a:lnTo>
                  <a:lnTo>
                    <a:pt x="1411" y="43817"/>
                  </a:lnTo>
                  <a:lnTo>
                    <a:pt x="6742" y="36739"/>
                  </a:lnTo>
                  <a:lnTo>
                    <a:pt x="24419" y="28787"/>
                  </a:lnTo>
                  <a:lnTo>
                    <a:pt x="70884" y="19073"/>
                  </a:lnTo>
                  <a:lnTo>
                    <a:pt x="111705" y="8971"/>
                  </a:lnTo>
                  <a:lnTo>
                    <a:pt x="155229" y="0"/>
                  </a:lnTo>
                  <a:lnTo>
                    <a:pt x="158519" y="1610"/>
                  </a:lnTo>
                  <a:lnTo>
                    <a:pt x="160713" y="4799"/>
                  </a:lnTo>
                  <a:lnTo>
                    <a:pt x="162175" y="9043"/>
                  </a:lnTo>
                  <a:lnTo>
                    <a:pt x="159453" y="48387"/>
                  </a:lnTo>
                  <a:lnTo>
                    <a:pt x="156004" y="79927"/>
                  </a:lnTo>
                  <a:lnTo>
                    <a:pt x="152121" y="115111"/>
                  </a:lnTo>
                  <a:lnTo>
                    <a:pt x="148748" y="152621"/>
                  </a:lnTo>
                  <a:lnTo>
                    <a:pt x="147249" y="192811"/>
                  </a:lnTo>
                  <a:lnTo>
                    <a:pt x="150346" y="234191"/>
                  </a:lnTo>
                  <a:lnTo>
                    <a:pt x="155720" y="275396"/>
                  </a:lnTo>
                  <a:lnTo>
                    <a:pt x="160460" y="314875"/>
                  </a:lnTo>
                  <a:lnTo>
                    <a:pt x="168683" y="349825"/>
                  </a:lnTo>
                  <a:lnTo>
                    <a:pt x="181448" y="393506"/>
                  </a:lnTo>
                  <a:lnTo>
                    <a:pt x="185065" y="415346"/>
                  </a:lnTo>
                  <a:lnTo>
                    <a:pt x="181970" y="429757"/>
                  </a:lnTo>
                  <a:lnTo>
                    <a:pt x="168364" y="440865"/>
                  </a:lnTo>
                  <a:lnTo>
                    <a:pt x="129378" y="455053"/>
                  </a:lnTo>
                  <a:lnTo>
                    <a:pt x="91368" y="463867"/>
                  </a:lnTo>
                  <a:lnTo>
                    <a:pt x="46252" y="472489"/>
                  </a:lnTo>
                  <a:lnTo>
                    <a:pt x="0" y="481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85"/>
          <p:cNvGrpSpPr/>
          <p:nvPr/>
        </p:nvGrpSpPr>
        <p:grpSpPr>
          <a:xfrm>
            <a:off x="694092" y="1489155"/>
            <a:ext cx="593268" cy="590950"/>
            <a:chOff x="694092" y="1489155"/>
            <a:chExt cx="593268" cy="590950"/>
          </a:xfrm>
        </p:grpSpPr>
        <p:sp>
          <p:nvSpPr>
            <p:cNvPr id="30" name="SMARTInkShape-2031"/>
            <p:cNvSpPr/>
            <p:nvPr>
              <p:custDataLst>
                <p:tags r:id="rId133"/>
              </p:custDataLst>
            </p:nvPr>
          </p:nvSpPr>
          <p:spPr>
            <a:xfrm>
              <a:off x="789165" y="1693794"/>
              <a:ext cx="233186" cy="213367"/>
            </a:xfrm>
            <a:custGeom>
              <a:avLst/>
              <a:gdLst/>
              <a:ahLst/>
              <a:cxnLst/>
              <a:rect l="0" t="0" r="0" b="0"/>
              <a:pathLst>
                <a:path w="233186" h="213367">
                  <a:moveTo>
                    <a:pt x="10935" y="52456"/>
                  </a:moveTo>
                  <a:lnTo>
                    <a:pt x="10935" y="52456"/>
                  </a:lnTo>
                  <a:lnTo>
                    <a:pt x="4193" y="49085"/>
                  </a:lnTo>
                  <a:lnTo>
                    <a:pt x="2207" y="46681"/>
                  </a:lnTo>
                  <a:lnTo>
                    <a:pt x="0" y="40246"/>
                  </a:lnTo>
                  <a:lnTo>
                    <a:pt x="823" y="36555"/>
                  </a:lnTo>
                  <a:lnTo>
                    <a:pt x="9428" y="23913"/>
                  </a:lnTo>
                  <a:lnTo>
                    <a:pt x="19438" y="12959"/>
                  </a:lnTo>
                  <a:lnTo>
                    <a:pt x="40344" y="1634"/>
                  </a:lnTo>
                  <a:lnTo>
                    <a:pt x="54344" y="0"/>
                  </a:lnTo>
                  <a:lnTo>
                    <a:pt x="67623" y="2331"/>
                  </a:lnTo>
                  <a:lnTo>
                    <a:pt x="80579" y="8071"/>
                  </a:lnTo>
                  <a:lnTo>
                    <a:pt x="89631" y="22851"/>
                  </a:lnTo>
                  <a:lnTo>
                    <a:pt x="93032" y="32720"/>
                  </a:lnTo>
                  <a:lnTo>
                    <a:pt x="93048" y="54973"/>
                  </a:lnTo>
                  <a:lnTo>
                    <a:pt x="86941" y="79680"/>
                  </a:lnTo>
                  <a:lnTo>
                    <a:pt x="66930" y="121357"/>
                  </a:lnTo>
                  <a:lnTo>
                    <a:pt x="41088" y="162163"/>
                  </a:lnTo>
                  <a:lnTo>
                    <a:pt x="17327" y="203415"/>
                  </a:lnTo>
                  <a:lnTo>
                    <a:pt x="17313" y="208128"/>
                  </a:lnTo>
                  <a:lnTo>
                    <a:pt x="19421" y="211271"/>
                  </a:lnTo>
                  <a:lnTo>
                    <a:pt x="22942" y="213366"/>
                  </a:lnTo>
                  <a:lnTo>
                    <a:pt x="64979" y="209573"/>
                  </a:lnTo>
                  <a:lnTo>
                    <a:pt x="106921" y="201308"/>
                  </a:lnTo>
                  <a:lnTo>
                    <a:pt x="151668" y="190579"/>
                  </a:lnTo>
                  <a:lnTo>
                    <a:pt x="192722" y="178755"/>
                  </a:lnTo>
                  <a:lnTo>
                    <a:pt x="233185" y="166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32"/>
            <p:cNvSpPr/>
            <p:nvPr>
              <p:custDataLst>
                <p:tags r:id="rId134"/>
              </p:custDataLst>
            </p:nvPr>
          </p:nvSpPr>
          <p:spPr>
            <a:xfrm>
              <a:off x="694092" y="1489155"/>
              <a:ext cx="593268" cy="590950"/>
            </a:xfrm>
            <a:custGeom>
              <a:avLst/>
              <a:gdLst/>
              <a:ahLst/>
              <a:cxnLst/>
              <a:rect l="0" t="0" r="0" b="0"/>
              <a:pathLst>
                <a:path w="593268" h="590950">
                  <a:moveTo>
                    <a:pt x="258408" y="85645"/>
                  </a:moveTo>
                  <a:lnTo>
                    <a:pt x="258408" y="85645"/>
                  </a:lnTo>
                  <a:lnTo>
                    <a:pt x="246152" y="55933"/>
                  </a:lnTo>
                  <a:lnTo>
                    <a:pt x="230618" y="35986"/>
                  </a:lnTo>
                  <a:lnTo>
                    <a:pt x="211955" y="22887"/>
                  </a:lnTo>
                  <a:lnTo>
                    <a:pt x="202039" y="18407"/>
                  </a:lnTo>
                  <a:lnTo>
                    <a:pt x="177852" y="19072"/>
                  </a:lnTo>
                  <a:lnTo>
                    <a:pt x="149227" y="29246"/>
                  </a:lnTo>
                  <a:lnTo>
                    <a:pt x="115339" y="50231"/>
                  </a:lnTo>
                  <a:lnTo>
                    <a:pt x="80992" y="85427"/>
                  </a:lnTo>
                  <a:lnTo>
                    <a:pt x="63931" y="106667"/>
                  </a:lnTo>
                  <a:lnTo>
                    <a:pt x="48323" y="133526"/>
                  </a:lnTo>
                  <a:lnTo>
                    <a:pt x="33685" y="164132"/>
                  </a:lnTo>
                  <a:lnTo>
                    <a:pt x="19692" y="197236"/>
                  </a:lnTo>
                  <a:lnTo>
                    <a:pt x="10364" y="232711"/>
                  </a:lnTo>
                  <a:lnTo>
                    <a:pt x="4146" y="269767"/>
                  </a:lnTo>
                  <a:lnTo>
                    <a:pt x="0" y="307876"/>
                  </a:lnTo>
                  <a:lnTo>
                    <a:pt x="58" y="343866"/>
                  </a:lnTo>
                  <a:lnTo>
                    <a:pt x="2919" y="378442"/>
                  </a:lnTo>
                  <a:lnTo>
                    <a:pt x="7649" y="412076"/>
                  </a:lnTo>
                  <a:lnTo>
                    <a:pt x="18563" y="442260"/>
                  </a:lnTo>
                  <a:lnTo>
                    <a:pt x="33600" y="470144"/>
                  </a:lnTo>
                  <a:lnTo>
                    <a:pt x="51386" y="496494"/>
                  </a:lnTo>
                  <a:lnTo>
                    <a:pt x="73827" y="518295"/>
                  </a:lnTo>
                  <a:lnTo>
                    <a:pt x="99371" y="537061"/>
                  </a:lnTo>
                  <a:lnTo>
                    <a:pt x="126983" y="553806"/>
                  </a:lnTo>
                  <a:lnTo>
                    <a:pt x="158091" y="567086"/>
                  </a:lnTo>
                  <a:lnTo>
                    <a:pt x="191530" y="578055"/>
                  </a:lnTo>
                  <a:lnTo>
                    <a:pt x="226523" y="587485"/>
                  </a:lnTo>
                  <a:lnTo>
                    <a:pt x="263962" y="590949"/>
                  </a:lnTo>
                  <a:lnTo>
                    <a:pt x="303033" y="590437"/>
                  </a:lnTo>
                  <a:lnTo>
                    <a:pt x="343191" y="587273"/>
                  </a:lnTo>
                  <a:lnTo>
                    <a:pt x="380547" y="578108"/>
                  </a:lnTo>
                  <a:lnTo>
                    <a:pt x="416034" y="564942"/>
                  </a:lnTo>
                  <a:lnTo>
                    <a:pt x="450275" y="549110"/>
                  </a:lnTo>
                  <a:lnTo>
                    <a:pt x="480158" y="530088"/>
                  </a:lnTo>
                  <a:lnTo>
                    <a:pt x="507136" y="508940"/>
                  </a:lnTo>
                  <a:lnTo>
                    <a:pt x="532177" y="486375"/>
                  </a:lnTo>
                  <a:lnTo>
                    <a:pt x="552398" y="459338"/>
                  </a:lnTo>
                  <a:lnTo>
                    <a:pt x="569407" y="429318"/>
                  </a:lnTo>
                  <a:lnTo>
                    <a:pt x="584274" y="397310"/>
                  </a:lnTo>
                  <a:lnTo>
                    <a:pt x="591363" y="358333"/>
                  </a:lnTo>
                  <a:lnTo>
                    <a:pt x="593267" y="314709"/>
                  </a:lnTo>
                  <a:lnTo>
                    <a:pt x="591714" y="267988"/>
                  </a:lnTo>
                  <a:lnTo>
                    <a:pt x="583623" y="224140"/>
                  </a:lnTo>
                  <a:lnTo>
                    <a:pt x="571174" y="182208"/>
                  </a:lnTo>
                  <a:lnTo>
                    <a:pt x="555818" y="141554"/>
                  </a:lnTo>
                  <a:lnTo>
                    <a:pt x="533587" y="108101"/>
                  </a:lnTo>
                  <a:lnTo>
                    <a:pt x="506772" y="79449"/>
                  </a:lnTo>
                  <a:lnTo>
                    <a:pt x="476901" y="53998"/>
                  </a:lnTo>
                  <a:lnTo>
                    <a:pt x="446403" y="35619"/>
                  </a:lnTo>
                  <a:lnTo>
                    <a:pt x="415488" y="21955"/>
                  </a:lnTo>
                  <a:lnTo>
                    <a:pt x="384295" y="11435"/>
                  </a:lnTo>
                  <a:lnTo>
                    <a:pt x="358560" y="5127"/>
                  </a:lnTo>
                  <a:lnTo>
                    <a:pt x="316796" y="0"/>
                  </a:lnTo>
                  <a:lnTo>
                    <a:pt x="304389" y="3148"/>
                  </a:lnTo>
                  <a:lnTo>
                    <a:pt x="296823" y="9480"/>
                  </a:lnTo>
                  <a:lnTo>
                    <a:pt x="283808" y="34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87"/>
          <p:cNvGrpSpPr/>
          <p:nvPr/>
        </p:nvGrpSpPr>
        <p:grpSpPr>
          <a:xfrm>
            <a:off x="1809750" y="1613853"/>
            <a:ext cx="590551" cy="366404"/>
            <a:chOff x="1809750" y="1613853"/>
            <a:chExt cx="590551" cy="366404"/>
          </a:xfrm>
        </p:grpSpPr>
        <p:sp>
          <p:nvSpPr>
            <p:cNvPr id="33" name="SMARTInkShape-2033"/>
            <p:cNvSpPr/>
            <p:nvPr>
              <p:custDataLst>
                <p:tags r:id="rId130"/>
              </p:custDataLst>
            </p:nvPr>
          </p:nvSpPr>
          <p:spPr>
            <a:xfrm>
              <a:off x="1809750" y="1613853"/>
              <a:ext cx="222251" cy="366404"/>
            </a:xfrm>
            <a:custGeom>
              <a:avLst/>
              <a:gdLst/>
              <a:ahLst/>
              <a:cxnLst/>
              <a:rect l="0" t="0" r="0" b="0"/>
              <a:pathLst>
                <a:path w="222251" h="366404">
                  <a:moveTo>
                    <a:pt x="0" y="43497"/>
                  </a:moveTo>
                  <a:lnTo>
                    <a:pt x="0" y="43497"/>
                  </a:lnTo>
                  <a:lnTo>
                    <a:pt x="0" y="12139"/>
                  </a:lnTo>
                  <a:lnTo>
                    <a:pt x="15914" y="47180"/>
                  </a:lnTo>
                  <a:lnTo>
                    <a:pt x="29886" y="88408"/>
                  </a:lnTo>
                  <a:lnTo>
                    <a:pt x="37563" y="114360"/>
                  </a:lnTo>
                  <a:lnTo>
                    <a:pt x="45503" y="142950"/>
                  </a:lnTo>
                  <a:lnTo>
                    <a:pt x="53619" y="173299"/>
                  </a:lnTo>
                  <a:lnTo>
                    <a:pt x="61851" y="202704"/>
                  </a:lnTo>
                  <a:lnTo>
                    <a:pt x="70162" y="231479"/>
                  </a:lnTo>
                  <a:lnTo>
                    <a:pt x="78525" y="259835"/>
                  </a:lnTo>
                  <a:lnTo>
                    <a:pt x="97224" y="306394"/>
                  </a:lnTo>
                  <a:lnTo>
                    <a:pt x="123822" y="353050"/>
                  </a:lnTo>
                  <a:lnTo>
                    <a:pt x="131231" y="362049"/>
                  </a:lnTo>
                  <a:lnTo>
                    <a:pt x="137582" y="365931"/>
                  </a:lnTo>
                  <a:lnTo>
                    <a:pt x="143227" y="366403"/>
                  </a:lnTo>
                  <a:lnTo>
                    <a:pt x="148401" y="364601"/>
                  </a:lnTo>
                  <a:lnTo>
                    <a:pt x="165796" y="328355"/>
                  </a:lnTo>
                  <a:lnTo>
                    <a:pt x="178109" y="282989"/>
                  </a:lnTo>
                  <a:lnTo>
                    <a:pt x="184356" y="256075"/>
                  </a:lnTo>
                  <a:lnTo>
                    <a:pt x="189932" y="225432"/>
                  </a:lnTo>
                  <a:lnTo>
                    <a:pt x="195060" y="192304"/>
                  </a:lnTo>
                  <a:lnTo>
                    <a:pt x="199890" y="157518"/>
                  </a:lnTo>
                  <a:lnTo>
                    <a:pt x="203815" y="127272"/>
                  </a:lnTo>
                  <a:lnTo>
                    <a:pt x="207138" y="100053"/>
                  </a:lnTo>
                  <a:lnTo>
                    <a:pt x="211300" y="54522"/>
                  </a:lnTo>
                  <a:lnTo>
                    <a:pt x="210382" y="12583"/>
                  </a:lnTo>
                  <a:lnTo>
                    <a:pt x="209920" y="1535"/>
                  </a:lnTo>
                  <a:lnTo>
                    <a:pt x="211208" y="0"/>
                  </a:lnTo>
                  <a:lnTo>
                    <a:pt x="213477" y="388"/>
                  </a:lnTo>
                  <a:lnTo>
                    <a:pt x="222250" y="5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34"/>
            <p:cNvSpPr/>
            <p:nvPr>
              <p:custDataLst>
                <p:tags r:id="rId131"/>
              </p:custDataLst>
            </p:nvPr>
          </p:nvSpPr>
          <p:spPr>
            <a:xfrm>
              <a:off x="2083597" y="1767867"/>
              <a:ext cx="151604" cy="152972"/>
            </a:xfrm>
            <a:custGeom>
              <a:avLst/>
              <a:gdLst/>
              <a:ahLst/>
              <a:cxnLst/>
              <a:rect l="0" t="0" r="0" b="0"/>
              <a:pathLst>
                <a:path w="151604" h="152972">
                  <a:moveTo>
                    <a:pt x="100803" y="54583"/>
                  </a:moveTo>
                  <a:lnTo>
                    <a:pt x="100803" y="54583"/>
                  </a:lnTo>
                  <a:lnTo>
                    <a:pt x="73865" y="10427"/>
                  </a:lnTo>
                  <a:lnTo>
                    <a:pt x="66253" y="3208"/>
                  </a:lnTo>
                  <a:lnTo>
                    <a:pt x="58166" y="0"/>
                  </a:lnTo>
                  <a:lnTo>
                    <a:pt x="44224" y="9863"/>
                  </a:lnTo>
                  <a:lnTo>
                    <a:pt x="27679" y="30474"/>
                  </a:lnTo>
                  <a:lnTo>
                    <a:pt x="7875" y="76367"/>
                  </a:lnTo>
                  <a:lnTo>
                    <a:pt x="0" y="106833"/>
                  </a:lnTo>
                  <a:lnTo>
                    <a:pt x="440" y="119755"/>
                  </a:lnTo>
                  <a:lnTo>
                    <a:pt x="8455" y="141639"/>
                  </a:lnTo>
                  <a:lnTo>
                    <a:pt x="15248" y="147898"/>
                  </a:lnTo>
                  <a:lnTo>
                    <a:pt x="23305" y="151365"/>
                  </a:lnTo>
                  <a:lnTo>
                    <a:pt x="32205" y="152971"/>
                  </a:lnTo>
                  <a:lnTo>
                    <a:pt x="40960" y="151219"/>
                  </a:lnTo>
                  <a:lnTo>
                    <a:pt x="58213" y="141747"/>
                  </a:lnTo>
                  <a:lnTo>
                    <a:pt x="71526" y="124367"/>
                  </a:lnTo>
                  <a:lnTo>
                    <a:pt x="94648" y="79399"/>
                  </a:lnTo>
                  <a:lnTo>
                    <a:pt x="98067" y="72668"/>
                  </a:lnTo>
                  <a:lnTo>
                    <a:pt x="99685" y="71578"/>
                  </a:lnTo>
                  <a:lnTo>
                    <a:pt x="101469" y="71558"/>
                  </a:lnTo>
                  <a:lnTo>
                    <a:pt x="103364" y="72249"/>
                  </a:lnTo>
                  <a:lnTo>
                    <a:pt x="132957" y="117568"/>
                  </a:lnTo>
                  <a:lnTo>
                    <a:pt x="151603" y="143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35"/>
            <p:cNvSpPr/>
            <p:nvPr>
              <p:custDataLst>
                <p:tags r:id="rId132"/>
              </p:custDataLst>
            </p:nvPr>
          </p:nvSpPr>
          <p:spPr>
            <a:xfrm>
              <a:off x="2286000" y="1746250"/>
              <a:ext cx="114301" cy="180830"/>
            </a:xfrm>
            <a:custGeom>
              <a:avLst/>
              <a:gdLst/>
              <a:ahLst/>
              <a:cxnLst/>
              <a:rect l="0" t="0" r="0" b="0"/>
              <a:pathLst>
                <a:path w="114301" h="180830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6" y="21036"/>
                  </a:lnTo>
                  <a:lnTo>
                    <a:pt x="1881" y="20374"/>
                  </a:lnTo>
                  <a:lnTo>
                    <a:pt x="3371" y="19933"/>
                  </a:lnTo>
                  <a:lnTo>
                    <a:pt x="18951" y="29425"/>
                  </a:lnTo>
                  <a:lnTo>
                    <a:pt x="53864" y="63145"/>
                  </a:lnTo>
                  <a:lnTo>
                    <a:pt x="77970" y="102592"/>
                  </a:lnTo>
                  <a:lnTo>
                    <a:pt x="88405" y="146893"/>
                  </a:lnTo>
                  <a:lnTo>
                    <a:pt x="86093" y="169238"/>
                  </a:lnTo>
                  <a:lnTo>
                    <a:pt x="83501" y="175619"/>
                  </a:lnTo>
                  <a:lnTo>
                    <a:pt x="80362" y="179169"/>
                  </a:lnTo>
                  <a:lnTo>
                    <a:pt x="76858" y="180829"/>
                  </a:lnTo>
                  <a:lnTo>
                    <a:pt x="72405" y="179114"/>
                  </a:lnTo>
                  <a:lnTo>
                    <a:pt x="61813" y="169682"/>
                  </a:lnTo>
                  <a:lnTo>
                    <a:pt x="55695" y="148557"/>
                  </a:lnTo>
                  <a:lnTo>
                    <a:pt x="55092" y="118942"/>
                  </a:lnTo>
                  <a:lnTo>
                    <a:pt x="61880" y="82261"/>
                  </a:lnTo>
                  <a:lnTo>
                    <a:pt x="79478" y="4808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88"/>
          <p:cNvGrpSpPr/>
          <p:nvPr/>
        </p:nvGrpSpPr>
        <p:grpSpPr>
          <a:xfrm>
            <a:off x="2667359" y="1529853"/>
            <a:ext cx="1119833" cy="483098"/>
            <a:chOff x="2667359" y="1529853"/>
            <a:chExt cx="1119833" cy="483098"/>
          </a:xfrm>
        </p:grpSpPr>
        <p:sp>
          <p:nvSpPr>
            <p:cNvPr id="37" name="SMARTInkShape-2036"/>
            <p:cNvSpPr/>
            <p:nvPr>
              <p:custDataLst>
                <p:tags r:id="rId124"/>
              </p:custDataLst>
            </p:nvPr>
          </p:nvSpPr>
          <p:spPr>
            <a:xfrm>
              <a:off x="2667359" y="1645533"/>
              <a:ext cx="126642" cy="367418"/>
            </a:xfrm>
            <a:custGeom>
              <a:avLst/>
              <a:gdLst/>
              <a:ahLst/>
              <a:cxnLst/>
              <a:rect l="0" t="0" r="0" b="0"/>
              <a:pathLst>
                <a:path w="126642" h="367418">
                  <a:moveTo>
                    <a:pt x="126641" y="5467"/>
                  </a:moveTo>
                  <a:lnTo>
                    <a:pt x="126641" y="5467"/>
                  </a:lnTo>
                  <a:lnTo>
                    <a:pt x="119899" y="2096"/>
                  </a:lnTo>
                  <a:lnTo>
                    <a:pt x="105593" y="0"/>
                  </a:lnTo>
                  <a:lnTo>
                    <a:pt x="81207" y="9492"/>
                  </a:lnTo>
                  <a:lnTo>
                    <a:pt x="51639" y="39193"/>
                  </a:lnTo>
                  <a:lnTo>
                    <a:pt x="32864" y="72903"/>
                  </a:lnTo>
                  <a:lnTo>
                    <a:pt x="16524" y="115166"/>
                  </a:lnTo>
                  <a:lnTo>
                    <a:pt x="10191" y="139277"/>
                  </a:lnTo>
                  <a:lnTo>
                    <a:pt x="4558" y="164524"/>
                  </a:lnTo>
                  <a:lnTo>
                    <a:pt x="1507" y="190527"/>
                  </a:lnTo>
                  <a:lnTo>
                    <a:pt x="180" y="217035"/>
                  </a:lnTo>
                  <a:lnTo>
                    <a:pt x="0" y="243879"/>
                  </a:lnTo>
                  <a:lnTo>
                    <a:pt x="5445" y="286876"/>
                  </a:lnTo>
                  <a:lnTo>
                    <a:pt x="9860" y="305256"/>
                  </a:lnTo>
                  <a:lnTo>
                    <a:pt x="27937" y="333205"/>
                  </a:lnTo>
                  <a:lnTo>
                    <a:pt x="63141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37"/>
            <p:cNvSpPr/>
            <p:nvPr>
              <p:custDataLst>
                <p:tags r:id="rId125"/>
              </p:custDataLst>
            </p:nvPr>
          </p:nvSpPr>
          <p:spPr>
            <a:xfrm>
              <a:off x="2864521" y="1736198"/>
              <a:ext cx="145380" cy="223449"/>
            </a:xfrm>
            <a:custGeom>
              <a:avLst/>
              <a:gdLst/>
              <a:ahLst/>
              <a:cxnLst/>
              <a:rect l="0" t="0" r="0" b="0"/>
              <a:pathLst>
                <a:path w="145380" h="223449">
                  <a:moveTo>
                    <a:pt x="119979" y="16402"/>
                  </a:moveTo>
                  <a:lnTo>
                    <a:pt x="119979" y="16402"/>
                  </a:lnTo>
                  <a:lnTo>
                    <a:pt x="119979" y="6289"/>
                  </a:lnTo>
                  <a:lnTo>
                    <a:pt x="117862" y="3310"/>
                  </a:lnTo>
                  <a:lnTo>
                    <a:pt x="114335" y="1324"/>
                  </a:lnTo>
                  <a:lnTo>
                    <a:pt x="109866" y="0"/>
                  </a:lnTo>
                  <a:lnTo>
                    <a:pt x="90093" y="1507"/>
                  </a:lnTo>
                  <a:lnTo>
                    <a:pt x="59619" y="16536"/>
                  </a:lnTo>
                  <a:lnTo>
                    <a:pt x="27148" y="45605"/>
                  </a:lnTo>
                  <a:lnTo>
                    <a:pt x="5299" y="87771"/>
                  </a:lnTo>
                  <a:lnTo>
                    <a:pt x="0" y="132641"/>
                  </a:lnTo>
                  <a:lnTo>
                    <a:pt x="7153" y="160492"/>
                  </a:lnTo>
                  <a:lnTo>
                    <a:pt x="13012" y="173845"/>
                  </a:lnTo>
                  <a:lnTo>
                    <a:pt x="32692" y="196208"/>
                  </a:lnTo>
                  <a:lnTo>
                    <a:pt x="57901" y="213438"/>
                  </a:lnTo>
                  <a:lnTo>
                    <a:pt x="85569" y="223448"/>
                  </a:lnTo>
                  <a:lnTo>
                    <a:pt x="110565" y="222722"/>
                  </a:lnTo>
                  <a:lnTo>
                    <a:pt x="145379" y="21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38"/>
            <p:cNvSpPr/>
            <p:nvPr>
              <p:custDataLst>
                <p:tags r:id="rId126"/>
              </p:custDataLst>
            </p:nvPr>
          </p:nvSpPr>
          <p:spPr>
            <a:xfrm>
              <a:off x="3118733" y="18923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39"/>
            <p:cNvSpPr/>
            <p:nvPr>
              <p:custDataLst>
                <p:tags r:id="rId127"/>
              </p:custDataLst>
            </p:nvPr>
          </p:nvSpPr>
          <p:spPr>
            <a:xfrm>
              <a:off x="3328283" y="1631950"/>
              <a:ext cx="209736" cy="285751"/>
            </a:xfrm>
            <a:custGeom>
              <a:avLst/>
              <a:gdLst/>
              <a:ahLst/>
              <a:cxnLst/>
              <a:rect l="0" t="0" r="0" b="0"/>
              <a:pathLst>
                <a:path w="209736" h="285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507" y="48021"/>
                  </a:lnTo>
                  <a:lnTo>
                    <a:pt x="59113" y="82726"/>
                  </a:lnTo>
                  <a:lnTo>
                    <a:pt x="92104" y="126373"/>
                  </a:lnTo>
                  <a:lnTo>
                    <a:pt x="127934" y="170230"/>
                  </a:lnTo>
                  <a:lnTo>
                    <a:pt x="162202" y="210419"/>
                  </a:lnTo>
                  <a:lnTo>
                    <a:pt x="197800" y="254728"/>
                  </a:lnTo>
                  <a:lnTo>
                    <a:pt x="209210" y="279380"/>
                  </a:lnTo>
                  <a:lnTo>
                    <a:pt x="209735" y="282209"/>
                  </a:lnTo>
                  <a:lnTo>
                    <a:pt x="20866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040"/>
            <p:cNvSpPr/>
            <p:nvPr>
              <p:custDataLst>
                <p:tags r:id="rId128"/>
              </p:custDataLst>
            </p:nvPr>
          </p:nvSpPr>
          <p:spPr>
            <a:xfrm>
              <a:off x="3403528" y="1662977"/>
              <a:ext cx="177873" cy="324574"/>
            </a:xfrm>
            <a:custGeom>
              <a:avLst/>
              <a:gdLst/>
              <a:ahLst/>
              <a:cxnLst/>
              <a:rect l="0" t="0" r="0" b="0"/>
              <a:pathLst>
                <a:path w="177873" h="324574">
                  <a:moveTo>
                    <a:pt x="177872" y="19773"/>
                  </a:moveTo>
                  <a:lnTo>
                    <a:pt x="177872" y="19773"/>
                  </a:lnTo>
                  <a:lnTo>
                    <a:pt x="167733" y="5975"/>
                  </a:lnTo>
                  <a:lnTo>
                    <a:pt x="160195" y="0"/>
                  </a:lnTo>
                  <a:lnTo>
                    <a:pt x="154093" y="241"/>
                  </a:lnTo>
                  <a:lnTo>
                    <a:pt x="137905" y="6153"/>
                  </a:lnTo>
                  <a:lnTo>
                    <a:pt x="108958" y="34866"/>
                  </a:lnTo>
                  <a:lnTo>
                    <a:pt x="88447" y="70225"/>
                  </a:lnTo>
                  <a:lnTo>
                    <a:pt x="67572" y="115574"/>
                  </a:lnTo>
                  <a:lnTo>
                    <a:pt x="57067" y="141496"/>
                  </a:lnTo>
                  <a:lnTo>
                    <a:pt x="46535" y="168655"/>
                  </a:lnTo>
                  <a:lnTo>
                    <a:pt x="36691" y="194522"/>
                  </a:lnTo>
                  <a:lnTo>
                    <a:pt x="27308" y="219528"/>
                  </a:lnTo>
                  <a:lnTo>
                    <a:pt x="11471" y="263775"/>
                  </a:lnTo>
                  <a:lnTo>
                    <a:pt x="0" y="304991"/>
                  </a:lnTo>
                  <a:lnTo>
                    <a:pt x="72" y="32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41"/>
            <p:cNvSpPr/>
            <p:nvPr>
              <p:custDataLst>
                <p:tags r:id="rId129"/>
              </p:custDataLst>
            </p:nvPr>
          </p:nvSpPr>
          <p:spPr>
            <a:xfrm>
              <a:off x="3714750" y="1529853"/>
              <a:ext cx="72442" cy="432298"/>
            </a:xfrm>
            <a:custGeom>
              <a:avLst/>
              <a:gdLst/>
              <a:ahLst/>
              <a:cxnLst/>
              <a:rect l="0" t="0" r="0" b="0"/>
              <a:pathLst>
                <a:path w="72442" h="432298">
                  <a:moveTo>
                    <a:pt x="19050" y="13197"/>
                  </a:moveTo>
                  <a:lnTo>
                    <a:pt x="19050" y="13197"/>
                  </a:lnTo>
                  <a:lnTo>
                    <a:pt x="5958" y="811"/>
                  </a:lnTo>
                  <a:lnTo>
                    <a:pt x="3972" y="0"/>
                  </a:lnTo>
                  <a:lnTo>
                    <a:pt x="2648" y="166"/>
                  </a:lnTo>
                  <a:lnTo>
                    <a:pt x="4940" y="7876"/>
                  </a:lnTo>
                  <a:lnTo>
                    <a:pt x="19808" y="41254"/>
                  </a:lnTo>
                  <a:lnTo>
                    <a:pt x="36320" y="82816"/>
                  </a:lnTo>
                  <a:lnTo>
                    <a:pt x="44675" y="109704"/>
                  </a:lnTo>
                  <a:lnTo>
                    <a:pt x="53067" y="138919"/>
                  </a:lnTo>
                  <a:lnTo>
                    <a:pt x="60072" y="169684"/>
                  </a:lnTo>
                  <a:lnTo>
                    <a:pt x="66154" y="201483"/>
                  </a:lnTo>
                  <a:lnTo>
                    <a:pt x="71619" y="233971"/>
                  </a:lnTo>
                  <a:lnTo>
                    <a:pt x="72441" y="264096"/>
                  </a:lnTo>
                  <a:lnTo>
                    <a:pt x="70166" y="292646"/>
                  </a:lnTo>
                  <a:lnTo>
                    <a:pt x="65827" y="320147"/>
                  </a:lnTo>
                  <a:lnTo>
                    <a:pt x="47836" y="363873"/>
                  </a:lnTo>
                  <a:lnTo>
                    <a:pt x="19348" y="406849"/>
                  </a:lnTo>
                  <a:lnTo>
                    <a:pt x="0" y="432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89"/>
          <p:cNvGrpSpPr/>
          <p:nvPr/>
        </p:nvGrpSpPr>
        <p:grpSpPr>
          <a:xfrm>
            <a:off x="4193709" y="1784350"/>
            <a:ext cx="251292" cy="156986"/>
            <a:chOff x="4193709" y="1784350"/>
            <a:chExt cx="251292" cy="156986"/>
          </a:xfrm>
        </p:grpSpPr>
        <p:sp>
          <p:nvSpPr>
            <p:cNvPr id="44" name="SMARTInkShape-2042"/>
            <p:cNvSpPr/>
            <p:nvPr>
              <p:custDataLst>
                <p:tags r:id="rId122"/>
              </p:custDataLst>
            </p:nvPr>
          </p:nvSpPr>
          <p:spPr>
            <a:xfrm>
              <a:off x="4210050" y="17843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6742" y="7233"/>
                  </a:lnTo>
                  <a:lnTo>
                    <a:pt x="49832" y="5819"/>
                  </a:lnTo>
                  <a:lnTo>
                    <a:pt x="87529" y="3056"/>
                  </a:lnTo>
                  <a:lnTo>
                    <a:pt x="124509" y="135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043"/>
            <p:cNvSpPr/>
            <p:nvPr>
              <p:custDataLst>
                <p:tags r:id="rId123"/>
              </p:custDataLst>
            </p:nvPr>
          </p:nvSpPr>
          <p:spPr>
            <a:xfrm>
              <a:off x="4193709" y="1892300"/>
              <a:ext cx="251292" cy="49036"/>
            </a:xfrm>
            <a:custGeom>
              <a:avLst/>
              <a:gdLst/>
              <a:ahLst/>
              <a:cxnLst/>
              <a:rect l="0" t="0" r="0" b="0"/>
              <a:pathLst>
                <a:path w="251292" h="49036">
                  <a:moveTo>
                    <a:pt x="16341" y="38100"/>
                  </a:moveTo>
                  <a:lnTo>
                    <a:pt x="16341" y="38100"/>
                  </a:lnTo>
                  <a:lnTo>
                    <a:pt x="296" y="46828"/>
                  </a:lnTo>
                  <a:lnTo>
                    <a:pt x="0" y="48152"/>
                  </a:lnTo>
                  <a:lnTo>
                    <a:pt x="1214" y="49035"/>
                  </a:lnTo>
                  <a:lnTo>
                    <a:pt x="33261" y="43535"/>
                  </a:lnTo>
                  <a:lnTo>
                    <a:pt x="73014" y="34871"/>
                  </a:lnTo>
                  <a:lnTo>
                    <a:pt x="96457" y="29597"/>
                  </a:lnTo>
                  <a:lnTo>
                    <a:pt x="124079" y="23965"/>
                  </a:lnTo>
                  <a:lnTo>
                    <a:pt x="154488" y="18093"/>
                  </a:lnTo>
                  <a:lnTo>
                    <a:pt x="186756" y="12062"/>
                  </a:lnTo>
                  <a:lnTo>
                    <a:pt x="2512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90"/>
          <p:cNvGrpSpPr/>
          <p:nvPr/>
        </p:nvGrpSpPr>
        <p:grpSpPr>
          <a:xfrm>
            <a:off x="5190280" y="1553647"/>
            <a:ext cx="1665072" cy="442950"/>
            <a:chOff x="5190280" y="1553647"/>
            <a:chExt cx="1665072" cy="442950"/>
          </a:xfrm>
        </p:grpSpPr>
        <p:sp>
          <p:nvSpPr>
            <p:cNvPr id="47" name="SMARTInkShape-2044"/>
            <p:cNvSpPr/>
            <p:nvPr>
              <p:custDataLst>
                <p:tags r:id="rId113"/>
              </p:custDataLst>
            </p:nvPr>
          </p:nvSpPr>
          <p:spPr>
            <a:xfrm>
              <a:off x="5190280" y="1767459"/>
              <a:ext cx="213571" cy="229138"/>
            </a:xfrm>
            <a:custGeom>
              <a:avLst/>
              <a:gdLst/>
              <a:ahLst/>
              <a:cxnLst/>
              <a:rect l="0" t="0" r="0" b="0"/>
              <a:pathLst>
                <a:path w="213571" h="229138">
                  <a:moveTo>
                    <a:pt x="137370" y="48641"/>
                  </a:moveTo>
                  <a:lnTo>
                    <a:pt x="137370" y="48641"/>
                  </a:lnTo>
                  <a:lnTo>
                    <a:pt x="137370" y="45270"/>
                  </a:lnTo>
                  <a:lnTo>
                    <a:pt x="139252" y="41733"/>
                  </a:lnTo>
                  <a:lnTo>
                    <a:pt x="152297" y="21974"/>
                  </a:lnTo>
                  <a:lnTo>
                    <a:pt x="152966" y="19574"/>
                  </a:lnTo>
                  <a:lnTo>
                    <a:pt x="152706" y="17269"/>
                  </a:lnTo>
                  <a:lnTo>
                    <a:pt x="151827" y="15026"/>
                  </a:lnTo>
                  <a:lnTo>
                    <a:pt x="140478" y="5128"/>
                  </a:lnTo>
                  <a:lnTo>
                    <a:pt x="125816" y="1080"/>
                  </a:lnTo>
                  <a:lnTo>
                    <a:pt x="116967" y="0"/>
                  </a:lnTo>
                  <a:lnTo>
                    <a:pt x="84288" y="8594"/>
                  </a:lnTo>
                  <a:lnTo>
                    <a:pt x="47794" y="34658"/>
                  </a:lnTo>
                  <a:lnTo>
                    <a:pt x="16911" y="72563"/>
                  </a:lnTo>
                  <a:lnTo>
                    <a:pt x="0" y="115074"/>
                  </a:lnTo>
                  <a:lnTo>
                    <a:pt x="822" y="146135"/>
                  </a:lnTo>
                  <a:lnTo>
                    <a:pt x="4004" y="162320"/>
                  </a:lnTo>
                  <a:lnTo>
                    <a:pt x="18830" y="187830"/>
                  </a:lnTo>
                  <a:lnTo>
                    <a:pt x="40236" y="207164"/>
                  </a:lnTo>
                  <a:lnTo>
                    <a:pt x="66212" y="220460"/>
                  </a:lnTo>
                  <a:lnTo>
                    <a:pt x="111974" y="229137"/>
                  </a:lnTo>
                  <a:lnTo>
                    <a:pt x="142781" y="223641"/>
                  </a:lnTo>
                  <a:lnTo>
                    <a:pt x="182247" y="204680"/>
                  </a:lnTo>
                  <a:lnTo>
                    <a:pt x="213570" y="181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45"/>
            <p:cNvSpPr/>
            <p:nvPr>
              <p:custDataLst>
                <p:tags r:id="rId114"/>
              </p:custDataLst>
            </p:nvPr>
          </p:nvSpPr>
          <p:spPr>
            <a:xfrm>
              <a:off x="5404733" y="1553647"/>
              <a:ext cx="195968" cy="163468"/>
            </a:xfrm>
            <a:custGeom>
              <a:avLst/>
              <a:gdLst/>
              <a:ahLst/>
              <a:cxnLst/>
              <a:rect l="0" t="0" r="0" b="0"/>
              <a:pathLst>
                <a:path w="195968" h="163468">
                  <a:moveTo>
                    <a:pt x="5467" y="33853"/>
                  </a:moveTo>
                  <a:lnTo>
                    <a:pt x="5467" y="33853"/>
                  </a:lnTo>
                  <a:lnTo>
                    <a:pt x="441" y="21919"/>
                  </a:lnTo>
                  <a:lnTo>
                    <a:pt x="0" y="19547"/>
                  </a:lnTo>
                  <a:lnTo>
                    <a:pt x="411" y="17260"/>
                  </a:lnTo>
                  <a:lnTo>
                    <a:pt x="2749" y="12838"/>
                  </a:lnTo>
                  <a:lnTo>
                    <a:pt x="14775" y="6381"/>
                  </a:lnTo>
                  <a:lnTo>
                    <a:pt x="38485" y="0"/>
                  </a:lnTo>
                  <a:lnTo>
                    <a:pt x="52127" y="1403"/>
                  </a:lnTo>
                  <a:lnTo>
                    <a:pt x="57740" y="3753"/>
                  </a:lnTo>
                  <a:lnTo>
                    <a:pt x="62188" y="8847"/>
                  </a:lnTo>
                  <a:lnTo>
                    <a:pt x="69011" y="23915"/>
                  </a:lnTo>
                  <a:lnTo>
                    <a:pt x="64988" y="46134"/>
                  </a:lnTo>
                  <a:lnTo>
                    <a:pt x="46857" y="84529"/>
                  </a:lnTo>
                  <a:lnTo>
                    <a:pt x="25559" y="132057"/>
                  </a:lnTo>
                  <a:lnTo>
                    <a:pt x="20357" y="154594"/>
                  </a:lnTo>
                  <a:lnTo>
                    <a:pt x="21038" y="158797"/>
                  </a:lnTo>
                  <a:lnTo>
                    <a:pt x="22903" y="161599"/>
                  </a:lnTo>
                  <a:lnTo>
                    <a:pt x="25558" y="163467"/>
                  </a:lnTo>
                  <a:lnTo>
                    <a:pt x="67422" y="156326"/>
                  </a:lnTo>
                  <a:lnTo>
                    <a:pt x="102382" y="149198"/>
                  </a:lnTo>
                  <a:lnTo>
                    <a:pt x="139557" y="143208"/>
                  </a:lnTo>
                  <a:lnTo>
                    <a:pt x="195967" y="135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046"/>
            <p:cNvSpPr/>
            <p:nvPr>
              <p:custDataLst>
                <p:tags r:id="rId115"/>
              </p:custDataLst>
            </p:nvPr>
          </p:nvSpPr>
          <p:spPr>
            <a:xfrm>
              <a:off x="5784849" y="1610755"/>
              <a:ext cx="196852" cy="317286"/>
            </a:xfrm>
            <a:custGeom>
              <a:avLst/>
              <a:gdLst/>
              <a:ahLst/>
              <a:cxnLst/>
              <a:rect l="0" t="0" r="0" b="0"/>
              <a:pathLst>
                <a:path w="196852" h="317286">
                  <a:moveTo>
                    <a:pt x="1" y="40245"/>
                  </a:moveTo>
                  <a:lnTo>
                    <a:pt x="1" y="40245"/>
                  </a:lnTo>
                  <a:lnTo>
                    <a:pt x="0" y="36874"/>
                  </a:lnTo>
                  <a:lnTo>
                    <a:pt x="706" y="36587"/>
                  </a:lnTo>
                  <a:lnTo>
                    <a:pt x="3372" y="38149"/>
                  </a:lnTo>
                  <a:lnTo>
                    <a:pt x="21655" y="82032"/>
                  </a:lnTo>
                  <a:lnTo>
                    <a:pt x="32909" y="116673"/>
                  </a:lnTo>
                  <a:lnTo>
                    <a:pt x="44965" y="160291"/>
                  </a:lnTo>
                  <a:lnTo>
                    <a:pt x="57379" y="204136"/>
                  </a:lnTo>
                  <a:lnTo>
                    <a:pt x="69952" y="244319"/>
                  </a:lnTo>
                  <a:lnTo>
                    <a:pt x="88225" y="288624"/>
                  </a:lnTo>
                  <a:lnTo>
                    <a:pt x="102184" y="313276"/>
                  </a:lnTo>
                  <a:lnTo>
                    <a:pt x="105517" y="316105"/>
                  </a:lnTo>
                  <a:lnTo>
                    <a:pt x="108446" y="317285"/>
                  </a:lnTo>
                  <a:lnTo>
                    <a:pt x="112514" y="313838"/>
                  </a:lnTo>
                  <a:lnTo>
                    <a:pt x="136134" y="270363"/>
                  </a:lnTo>
                  <a:lnTo>
                    <a:pt x="150815" y="227186"/>
                  </a:lnTo>
                  <a:lnTo>
                    <a:pt x="157693" y="195917"/>
                  </a:lnTo>
                  <a:lnTo>
                    <a:pt x="164396" y="160960"/>
                  </a:lnTo>
                  <a:lnTo>
                    <a:pt x="170981" y="127071"/>
                  </a:lnTo>
                  <a:lnTo>
                    <a:pt x="177487" y="93896"/>
                  </a:lnTo>
                  <a:lnTo>
                    <a:pt x="183942" y="61196"/>
                  </a:lnTo>
                  <a:lnTo>
                    <a:pt x="191113" y="21099"/>
                  </a:lnTo>
                  <a:lnTo>
                    <a:pt x="194300" y="2102"/>
                  </a:lnTo>
                  <a:lnTo>
                    <a:pt x="195151" y="0"/>
                  </a:lnTo>
                  <a:lnTo>
                    <a:pt x="196851" y="2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47"/>
            <p:cNvSpPr/>
            <p:nvPr>
              <p:custDataLst>
                <p:tags r:id="rId116"/>
              </p:custDataLst>
            </p:nvPr>
          </p:nvSpPr>
          <p:spPr>
            <a:xfrm>
              <a:off x="6032539" y="1779476"/>
              <a:ext cx="101562" cy="121037"/>
            </a:xfrm>
            <a:custGeom>
              <a:avLst/>
              <a:gdLst/>
              <a:ahLst/>
              <a:cxnLst/>
              <a:rect l="0" t="0" r="0" b="0"/>
              <a:pathLst>
                <a:path w="101562" h="121037">
                  <a:moveTo>
                    <a:pt x="57111" y="62024"/>
                  </a:moveTo>
                  <a:lnTo>
                    <a:pt x="57111" y="62024"/>
                  </a:lnTo>
                  <a:lnTo>
                    <a:pt x="55229" y="41301"/>
                  </a:lnTo>
                  <a:lnTo>
                    <a:pt x="49233" y="11709"/>
                  </a:lnTo>
                  <a:lnTo>
                    <a:pt x="40909" y="1797"/>
                  </a:lnTo>
                  <a:lnTo>
                    <a:pt x="36432" y="0"/>
                  </a:lnTo>
                  <a:lnTo>
                    <a:pt x="32036" y="214"/>
                  </a:lnTo>
                  <a:lnTo>
                    <a:pt x="27694" y="1767"/>
                  </a:lnTo>
                  <a:lnTo>
                    <a:pt x="11470" y="24179"/>
                  </a:lnTo>
                  <a:lnTo>
                    <a:pt x="0" y="54260"/>
                  </a:lnTo>
                  <a:lnTo>
                    <a:pt x="213" y="75036"/>
                  </a:lnTo>
                  <a:lnTo>
                    <a:pt x="5717" y="94618"/>
                  </a:lnTo>
                  <a:lnTo>
                    <a:pt x="15219" y="110377"/>
                  </a:lnTo>
                  <a:lnTo>
                    <a:pt x="22127" y="115426"/>
                  </a:lnTo>
                  <a:lnTo>
                    <a:pt x="39210" y="121036"/>
                  </a:lnTo>
                  <a:lnTo>
                    <a:pt x="48000" y="119710"/>
                  </a:lnTo>
                  <a:lnTo>
                    <a:pt x="72442" y="105770"/>
                  </a:lnTo>
                  <a:lnTo>
                    <a:pt x="88543" y="92076"/>
                  </a:lnTo>
                  <a:lnTo>
                    <a:pt x="101561" y="74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48"/>
            <p:cNvSpPr/>
            <p:nvPr>
              <p:custDataLst>
                <p:tags r:id="rId117"/>
              </p:custDataLst>
            </p:nvPr>
          </p:nvSpPr>
          <p:spPr>
            <a:xfrm>
              <a:off x="6159500" y="1727200"/>
              <a:ext cx="152401" cy="174212"/>
            </a:xfrm>
            <a:custGeom>
              <a:avLst/>
              <a:gdLst/>
              <a:ahLst/>
              <a:cxnLst/>
              <a:rect l="0" t="0" r="0" b="0"/>
              <a:pathLst>
                <a:path w="152401" h="174212">
                  <a:moveTo>
                    <a:pt x="0" y="57150"/>
                  </a:moveTo>
                  <a:lnTo>
                    <a:pt x="0" y="57150"/>
                  </a:lnTo>
                  <a:lnTo>
                    <a:pt x="39546" y="103603"/>
                  </a:lnTo>
                  <a:lnTo>
                    <a:pt x="65511" y="144329"/>
                  </a:lnTo>
                  <a:lnTo>
                    <a:pt x="73033" y="165687"/>
                  </a:lnTo>
                  <a:lnTo>
                    <a:pt x="73383" y="169725"/>
                  </a:lnTo>
                  <a:lnTo>
                    <a:pt x="72911" y="172417"/>
                  </a:lnTo>
                  <a:lnTo>
                    <a:pt x="71891" y="174211"/>
                  </a:lnTo>
                  <a:lnTo>
                    <a:pt x="69799" y="172585"/>
                  </a:lnTo>
                  <a:lnTo>
                    <a:pt x="63712" y="163253"/>
                  </a:lnTo>
                  <a:lnTo>
                    <a:pt x="59094" y="128648"/>
                  </a:lnTo>
                  <a:lnTo>
                    <a:pt x="67421" y="91043"/>
                  </a:lnTo>
                  <a:lnTo>
                    <a:pt x="83587" y="51753"/>
                  </a:lnTo>
                  <a:lnTo>
                    <a:pt x="104883" y="24883"/>
                  </a:lnTo>
                  <a:lnTo>
                    <a:pt x="124695" y="1105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49"/>
            <p:cNvSpPr/>
            <p:nvPr>
              <p:custDataLst>
                <p:tags r:id="rId118"/>
              </p:custDataLst>
            </p:nvPr>
          </p:nvSpPr>
          <p:spPr>
            <a:xfrm>
              <a:off x="6436800" y="1627529"/>
              <a:ext cx="97351" cy="264772"/>
            </a:xfrm>
            <a:custGeom>
              <a:avLst/>
              <a:gdLst/>
              <a:ahLst/>
              <a:cxnLst/>
              <a:rect l="0" t="0" r="0" b="0"/>
              <a:pathLst>
                <a:path w="97351" h="264772">
                  <a:moveTo>
                    <a:pt x="97350" y="29821"/>
                  </a:moveTo>
                  <a:lnTo>
                    <a:pt x="97350" y="29821"/>
                  </a:lnTo>
                  <a:lnTo>
                    <a:pt x="83044" y="4581"/>
                  </a:lnTo>
                  <a:lnTo>
                    <a:pt x="79346" y="2411"/>
                  </a:lnTo>
                  <a:lnTo>
                    <a:pt x="69593" y="0"/>
                  </a:lnTo>
                  <a:lnTo>
                    <a:pt x="56321" y="4573"/>
                  </a:lnTo>
                  <a:lnTo>
                    <a:pt x="48830" y="8755"/>
                  </a:lnTo>
                  <a:lnTo>
                    <a:pt x="24804" y="38239"/>
                  </a:lnTo>
                  <a:lnTo>
                    <a:pt x="10074" y="70016"/>
                  </a:lnTo>
                  <a:lnTo>
                    <a:pt x="0" y="108363"/>
                  </a:lnTo>
                  <a:lnTo>
                    <a:pt x="226" y="151277"/>
                  </a:lnTo>
                  <a:lnTo>
                    <a:pt x="8793" y="190575"/>
                  </a:lnTo>
                  <a:lnTo>
                    <a:pt x="22714" y="224034"/>
                  </a:lnTo>
                  <a:lnTo>
                    <a:pt x="40660" y="248312"/>
                  </a:lnTo>
                  <a:lnTo>
                    <a:pt x="51090" y="255209"/>
                  </a:lnTo>
                  <a:lnTo>
                    <a:pt x="97350" y="264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50"/>
            <p:cNvSpPr/>
            <p:nvPr>
              <p:custDataLst>
                <p:tags r:id="rId119"/>
              </p:custDataLst>
            </p:nvPr>
          </p:nvSpPr>
          <p:spPr>
            <a:xfrm>
              <a:off x="6613329" y="1695450"/>
              <a:ext cx="124022" cy="209551"/>
            </a:xfrm>
            <a:custGeom>
              <a:avLst/>
              <a:gdLst/>
              <a:ahLst/>
              <a:cxnLst/>
              <a:rect l="0" t="0" r="0" b="0"/>
              <a:pathLst>
                <a:path w="124022" h="2095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5501" y="29567"/>
                  </a:lnTo>
                  <a:lnTo>
                    <a:pt x="29010" y="74848"/>
                  </a:lnTo>
                  <a:lnTo>
                    <a:pt x="50749" y="110171"/>
                  </a:lnTo>
                  <a:lnTo>
                    <a:pt x="74522" y="143274"/>
                  </a:lnTo>
                  <a:lnTo>
                    <a:pt x="104180" y="182152"/>
                  </a:lnTo>
                  <a:lnTo>
                    <a:pt x="12402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51"/>
            <p:cNvSpPr/>
            <p:nvPr>
              <p:custDataLst>
                <p:tags r:id="rId120"/>
              </p:custDataLst>
            </p:nvPr>
          </p:nvSpPr>
          <p:spPr>
            <a:xfrm>
              <a:off x="6648450" y="1708150"/>
              <a:ext cx="120651" cy="190501"/>
            </a:xfrm>
            <a:custGeom>
              <a:avLst/>
              <a:gdLst/>
              <a:ahLst/>
              <a:cxnLst/>
              <a:rect l="0" t="0" r="0" b="0"/>
              <a:pathLst>
                <a:path w="120651" h="190501">
                  <a:moveTo>
                    <a:pt x="120650" y="0"/>
                  </a:moveTo>
                  <a:lnTo>
                    <a:pt x="120650" y="0"/>
                  </a:lnTo>
                  <a:lnTo>
                    <a:pt x="110537" y="0"/>
                  </a:lnTo>
                  <a:lnTo>
                    <a:pt x="87392" y="10113"/>
                  </a:lnTo>
                  <a:lnTo>
                    <a:pt x="58193" y="39999"/>
                  </a:lnTo>
                  <a:lnTo>
                    <a:pt x="39505" y="71870"/>
                  </a:lnTo>
                  <a:lnTo>
                    <a:pt x="23202" y="106731"/>
                  </a:lnTo>
                  <a:lnTo>
                    <a:pt x="7502" y="14874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52"/>
            <p:cNvSpPr/>
            <p:nvPr>
              <p:custDataLst>
                <p:tags r:id="rId121"/>
              </p:custDataLst>
            </p:nvPr>
          </p:nvSpPr>
          <p:spPr>
            <a:xfrm>
              <a:off x="6794500" y="1670050"/>
              <a:ext cx="60852" cy="266701"/>
            </a:xfrm>
            <a:custGeom>
              <a:avLst/>
              <a:gdLst/>
              <a:ahLst/>
              <a:cxnLst/>
              <a:rect l="0" t="0" r="0" b="0"/>
              <a:pathLst>
                <a:path w="60852" h="266701">
                  <a:moveTo>
                    <a:pt x="50800" y="0"/>
                  </a:moveTo>
                  <a:lnTo>
                    <a:pt x="50800" y="0"/>
                  </a:lnTo>
                  <a:lnTo>
                    <a:pt x="52211" y="38295"/>
                  </a:lnTo>
                  <a:lnTo>
                    <a:pt x="57542" y="69231"/>
                  </a:lnTo>
                  <a:lnTo>
                    <a:pt x="60851" y="109792"/>
                  </a:lnTo>
                  <a:lnTo>
                    <a:pt x="60206" y="153218"/>
                  </a:lnTo>
                  <a:lnTo>
                    <a:pt x="52863" y="191334"/>
                  </a:lnTo>
                  <a:lnTo>
                    <a:pt x="35020" y="22332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391"/>
          <p:cNvGrpSpPr/>
          <p:nvPr/>
        </p:nvGrpSpPr>
        <p:grpSpPr>
          <a:xfrm>
            <a:off x="789442" y="2719361"/>
            <a:ext cx="318456" cy="459756"/>
            <a:chOff x="789442" y="2719361"/>
            <a:chExt cx="318456" cy="459756"/>
          </a:xfrm>
        </p:grpSpPr>
        <p:sp>
          <p:nvSpPr>
            <p:cNvPr id="57" name="SMARTInkShape-2053"/>
            <p:cNvSpPr/>
            <p:nvPr>
              <p:custDataLst>
                <p:tags r:id="rId111"/>
              </p:custDataLst>
            </p:nvPr>
          </p:nvSpPr>
          <p:spPr>
            <a:xfrm>
              <a:off x="883794" y="2884927"/>
              <a:ext cx="140100" cy="226646"/>
            </a:xfrm>
            <a:custGeom>
              <a:avLst/>
              <a:gdLst/>
              <a:ahLst/>
              <a:cxnLst/>
              <a:rect l="0" t="0" r="0" b="0"/>
              <a:pathLst>
                <a:path w="140100" h="226646">
                  <a:moveTo>
                    <a:pt x="11556" y="17023"/>
                  </a:moveTo>
                  <a:lnTo>
                    <a:pt x="11556" y="17023"/>
                  </a:lnTo>
                  <a:lnTo>
                    <a:pt x="0" y="17023"/>
                  </a:lnTo>
                  <a:lnTo>
                    <a:pt x="2566" y="17023"/>
                  </a:lnTo>
                  <a:lnTo>
                    <a:pt x="45581" y="2533"/>
                  </a:lnTo>
                  <a:lnTo>
                    <a:pt x="63602" y="0"/>
                  </a:lnTo>
                  <a:lnTo>
                    <a:pt x="70948" y="1441"/>
                  </a:lnTo>
                  <a:lnTo>
                    <a:pt x="82873" y="8686"/>
                  </a:lnTo>
                  <a:lnTo>
                    <a:pt x="86617" y="14288"/>
                  </a:lnTo>
                  <a:lnTo>
                    <a:pt x="90778" y="28037"/>
                  </a:lnTo>
                  <a:lnTo>
                    <a:pt x="86982" y="45436"/>
                  </a:lnTo>
                  <a:lnTo>
                    <a:pt x="70670" y="78610"/>
                  </a:lnTo>
                  <a:lnTo>
                    <a:pt x="58077" y="92264"/>
                  </a:lnTo>
                  <a:lnTo>
                    <a:pt x="51517" y="96325"/>
                  </a:lnTo>
                  <a:lnTo>
                    <a:pt x="47661" y="98129"/>
                  </a:lnTo>
                  <a:lnTo>
                    <a:pt x="47620" y="98611"/>
                  </a:lnTo>
                  <a:lnTo>
                    <a:pt x="48299" y="98932"/>
                  </a:lnTo>
                  <a:lnTo>
                    <a:pt x="73963" y="103251"/>
                  </a:lnTo>
                  <a:lnTo>
                    <a:pt x="102013" y="117126"/>
                  </a:lnTo>
                  <a:lnTo>
                    <a:pt x="136355" y="143727"/>
                  </a:lnTo>
                  <a:lnTo>
                    <a:pt x="139911" y="151587"/>
                  </a:lnTo>
                  <a:lnTo>
                    <a:pt x="140099" y="169728"/>
                  </a:lnTo>
                  <a:lnTo>
                    <a:pt x="131716" y="187668"/>
                  </a:lnTo>
                  <a:lnTo>
                    <a:pt x="118583" y="203637"/>
                  </a:lnTo>
                  <a:lnTo>
                    <a:pt x="103338" y="215438"/>
                  </a:lnTo>
                  <a:lnTo>
                    <a:pt x="75518" y="226645"/>
                  </a:lnTo>
                  <a:lnTo>
                    <a:pt x="65486" y="225210"/>
                  </a:lnTo>
                  <a:lnTo>
                    <a:pt x="24256" y="201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54"/>
            <p:cNvSpPr/>
            <p:nvPr>
              <p:custDataLst>
                <p:tags r:id="rId112"/>
              </p:custDataLst>
            </p:nvPr>
          </p:nvSpPr>
          <p:spPr>
            <a:xfrm>
              <a:off x="789442" y="2719361"/>
              <a:ext cx="318456" cy="459756"/>
            </a:xfrm>
            <a:custGeom>
              <a:avLst/>
              <a:gdLst/>
              <a:ahLst/>
              <a:cxnLst/>
              <a:rect l="0" t="0" r="0" b="0"/>
              <a:pathLst>
                <a:path w="318456" h="459756">
                  <a:moveTo>
                    <a:pt x="258308" y="30189"/>
                  </a:moveTo>
                  <a:lnTo>
                    <a:pt x="258308" y="30189"/>
                  </a:lnTo>
                  <a:lnTo>
                    <a:pt x="237260" y="12512"/>
                  </a:lnTo>
                  <a:lnTo>
                    <a:pt x="209503" y="3707"/>
                  </a:lnTo>
                  <a:lnTo>
                    <a:pt x="174468" y="0"/>
                  </a:lnTo>
                  <a:lnTo>
                    <a:pt x="127163" y="9014"/>
                  </a:lnTo>
                  <a:lnTo>
                    <a:pt x="79672" y="38575"/>
                  </a:lnTo>
                  <a:lnTo>
                    <a:pt x="51209" y="72251"/>
                  </a:lnTo>
                  <a:lnTo>
                    <a:pt x="26564" y="116617"/>
                  </a:lnTo>
                  <a:lnTo>
                    <a:pt x="17028" y="144252"/>
                  </a:lnTo>
                  <a:lnTo>
                    <a:pt x="8555" y="173964"/>
                  </a:lnTo>
                  <a:lnTo>
                    <a:pt x="3612" y="205062"/>
                  </a:lnTo>
                  <a:lnTo>
                    <a:pt x="1022" y="237082"/>
                  </a:lnTo>
                  <a:lnTo>
                    <a:pt x="0" y="269718"/>
                  </a:lnTo>
                  <a:lnTo>
                    <a:pt x="2847" y="299236"/>
                  </a:lnTo>
                  <a:lnTo>
                    <a:pt x="8273" y="326676"/>
                  </a:lnTo>
                  <a:lnTo>
                    <a:pt x="15418" y="352730"/>
                  </a:lnTo>
                  <a:lnTo>
                    <a:pt x="40290" y="396731"/>
                  </a:lnTo>
                  <a:lnTo>
                    <a:pt x="73217" y="430869"/>
                  </a:lnTo>
                  <a:lnTo>
                    <a:pt x="111369" y="450745"/>
                  </a:lnTo>
                  <a:lnTo>
                    <a:pt x="148082" y="458638"/>
                  </a:lnTo>
                  <a:lnTo>
                    <a:pt x="165774" y="459755"/>
                  </a:lnTo>
                  <a:lnTo>
                    <a:pt x="202365" y="449707"/>
                  </a:lnTo>
                  <a:lnTo>
                    <a:pt x="238383" y="430425"/>
                  </a:lnTo>
                  <a:lnTo>
                    <a:pt x="284311" y="390391"/>
                  </a:lnTo>
                  <a:lnTo>
                    <a:pt x="306789" y="356790"/>
                  </a:lnTo>
                  <a:lnTo>
                    <a:pt x="316779" y="311282"/>
                  </a:lnTo>
                  <a:lnTo>
                    <a:pt x="318455" y="285317"/>
                  </a:lnTo>
                  <a:lnTo>
                    <a:pt x="315340" y="254602"/>
                  </a:lnTo>
                  <a:lnTo>
                    <a:pt x="309029" y="220720"/>
                  </a:lnTo>
                  <a:lnTo>
                    <a:pt x="300589" y="184726"/>
                  </a:lnTo>
                  <a:lnTo>
                    <a:pt x="290729" y="152969"/>
                  </a:lnTo>
                  <a:lnTo>
                    <a:pt x="279922" y="124037"/>
                  </a:lnTo>
                  <a:lnTo>
                    <a:pt x="255214" y="77543"/>
                  </a:lnTo>
                  <a:lnTo>
                    <a:pt x="225418" y="52176"/>
                  </a:lnTo>
                  <a:lnTo>
                    <a:pt x="210981" y="46964"/>
                  </a:lnTo>
                  <a:lnTo>
                    <a:pt x="156708" y="49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392"/>
          <p:cNvGrpSpPr/>
          <p:nvPr/>
        </p:nvGrpSpPr>
        <p:grpSpPr>
          <a:xfrm>
            <a:off x="1663700" y="2785900"/>
            <a:ext cx="450851" cy="349664"/>
            <a:chOff x="1663700" y="2785900"/>
            <a:chExt cx="450851" cy="349664"/>
          </a:xfrm>
        </p:grpSpPr>
        <p:sp>
          <p:nvSpPr>
            <p:cNvPr id="60" name="SMARTInkShape-2055"/>
            <p:cNvSpPr/>
            <p:nvPr>
              <p:custDataLst>
                <p:tags r:id="rId108"/>
              </p:custDataLst>
            </p:nvPr>
          </p:nvSpPr>
          <p:spPr>
            <a:xfrm>
              <a:off x="2025650" y="2908300"/>
              <a:ext cx="88901" cy="177561"/>
            </a:xfrm>
            <a:custGeom>
              <a:avLst/>
              <a:gdLst/>
              <a:ahLst/>
              <a:cxnLst/>
              <a:rect l="0" t="0" r="0" b="0"/>
              <a:pathLst>
                <a:path w="88901" h="177561">
                  <a:moveTo>
                    <a:pt x="0" y="19050"/>
                  </a:moveTo>
                  <a:lnTo>
                    <a:pt x="0" y="19050"/>
                  </a:lnTo>
                  <a:lnTo>
                    <a:pt x="21048" y="57774"/>
                  </a:lnTo>
                  <a:lnTo>
                    <a:pt x="47092" y="102977"/>
                  </a:lnTo>
                  <a:lnTo>
                    <a:pt x="53464" y="139403"/>
                  </a:lnTo>
                  <a:lnTo>
                    <a:pt x="52454" y="161910"/>
                  </a:lnTo>
                  <a:lnTo>
                    <a:pt x="50492" y="169324"/>
                  </a:lnTo>
                  <a:lnTo>
                    <a:pt x="47772" y="174266"/>
                  </a:lnTo>
                  <a:lnTo>
                    <a:pt x="44548" y="177560"/>
                  </a:lnTo>
                  <a:lnTo>
                    <a:pt x="41693" y="175523"/>
                  </a:lnTo>
                  <a:lnTo>
                    <a:pt x="36640" y="161972"/>
                  </a:lnTo>
                  <a:lnTo>
                    <a:pt x="36569" y="123799"/>
                  </a:lnTo>
                  <a:lnTo>
                    <a:pt x="43064" y="89124"/>
                  </a:lnTo>
                  <a:lnTo>
                    <a:pt x="54417" y="5372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56"/>
            <p:cNvSpPr/>
            <p:nvPr>
              <p:custDataLst>
                <p:tags r:id="rId109"/>
              </p:custDataLst>
            </p:nvPr>
          </p:nvSpPr>
          <p:spPr>
            <a:xfrm>
              <a:off x="1663700" y="2785900"/>
              <a:ext cx="127001" cy="349664"/>
            </a:xfrm>
            <a:custGeom>
              <a:avLst/>
              <a:gdLst/>
              <a:ahLst/>
              <a:cxnLst/>
              <a:rect l="0" t="0" r="0" b="0"/>
              <a:pathLst>
                <a:path w="127001" h="349664">
                  <a:moveTo>
                    <a:pt x="0" y="84300"/>
                  </a:moveTo>
                  <a:lnTo>
                    <a:pt x="0" y="84300"/>
                  </a:lnTo>
                  <a:lnTo>
                    <a:pt x="0" y="66656"/>
                  </a:lnTo>
                  <a:lnTo>
                    <a:pt x="3763" y="108117"/>
                  </a:lnTo>
                  <a:lnTo>
                    <a:pt x="10139" y="152035"/>
                  </a:lnTo>
                  <a:lnTo>
                    <a:pt x="13815" y="179551"/>
                  </a:lnTo>
                  <a:lnTo>
                    <a:pt x="17677" y="209184"/>
                  </a:lnTo>
                  <a:lnTo>
                    <a:pt x="23073" y="235995"/>
                  </a:lnTo>
                  <a:lnTo>
                    <a:pt x="29493" y="260924"/>
                  </a:lnTo>
                  <a:lnTo>
                    <a:pt x="43447" y="303205"/>
                  </a:lnTo>
                  <a:lnTo>
                    <a:pt x="62497" y="340053"/>
                  </a:lnTo>
                  <a:lnTo>
                    <a:pt x="72697" y="349663"/>
                  </a:lnTo>
                  <a:lnTo>
                    <a:pt x="77392" y="349403"/>
                  </a:lnTo>
                  <a:lnTo>
                    <a:pt x="81934" y="346408"/>
                  </a:lnTo>
                  <a:lnTo>
                    <a:pt x="86373" y="341588"/>
                  </a:lnTo>
                  <a:lnTo>
                    <a:pt x="95991" y="304467"/>
                  </a:lnTo>
                  <a:lnTo>
                    <a:pt x="100988" y="263525"/>
                  </a:lnTo>
                  <a:lnTo>
                    <a:pt x="103309" y="239767"/>
                  </a:lnTo>
                  <a:lnTo>
                    <a:pt x="105561" y="210523"/>
                  </a:lnTo>
                  <a:lnTo>
                    <a:pt x="107769" y="177620"/>
                  </a:lnTo>
                  <a:lnTo>
                    <a:pt x="109946" y="142280"/>
                  </a:lnTo>
                  <a:lnTo>
                    <a:pt x="112103" y="109548"/>
                  </a:lnTo>
                  <a:lnTo>
                    <a:pt x="114246" y="78554"/>
                  </a:lnTo>
                  <a:lnTo>
                    <a:pt x="116381" y="48719"/>
                  </a:lnTo>
                  <a:lnTo>
                    <a:pt x="119385" y="3359"/>
                  </a:lnTo>
                  <a:lnTo>
                    <a:pt x="120512" y="0"/>
                  </a:lnTo>
                  <a:lnTo>
                    <a:pt x="121969" y="1289"/>
                  </a:lnTo>
                  <a:lnTo>
                    <a:pt x="127000" y="1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57"/>
            <p:cNvSpPr/>
            <p:nvPr>
              <p:custDataLst>
                <p:tags r:id="rId110"/>
              </p:custDataLst>
            </p:nvPr>
          </p:nvSpPr>
          <p:spPr>
            <a:xfrm>
              <a:off x="1846899" y="2931434"/>
              <a:ext cx="115252" cy="136350"/>
            </a:xfrm>
            <a:custGeom>
              <a:avLst/>
              <a:gdLst/>
              <a:ahLst/>
              <a:cxnLst/>
              <a:rect l="0" t="0" r="0" b="0"/>
              <a:pathLst>
                <a:path w="115252" h="136350">
                  <a:moveTo>
                    <a:pt x="70801" y="59416"/>
                  </a:moveTo>
                  <a:lnTo>
                    <a:pt x="70801" y="59416"/>
                  </a:lnTo>
                  <a:lnTo>
                    <a:pt x="53503" y="13139"/>
                  </a:lnTo>
                  <a:lnTo>
                    <a:pt x="46415" y="984"/>
                  </a:lnTo>
                  <a:lnTo>
                    <a:pt x="41138" y="0"/>
                  </a:lnTo>
                  <a:lnTo>
                    <a:pt x="27749" y="6433"/>
                  </a:lnTo>
                  <a:lnTo>
                    <a:pt x="16154" y="26226"/>
                  </a:lnTo>
                  <a:lnTo>
                    <a:pt x="3574" y="69102"/>
                  </a:lnTo>
                  <a:lnTo>
                    <a:pt x="0" y="98293"/>
                  </a:lnTo>
                  <a:lnTo>
                    <a:pt x="3115" y="120675"/>
                  </a:lnTo>
                  <a:lnTo>
                    <a:pt x="6627" y="127772"/>
                  </a:lnTo>
                  <a:lnTo>
                    <a:pt x="11085" y="132503"/>
                  </a:lnTo>
                  <a:lnTo>
                    <a:pt x="16174" y="135657"/>
                  </a:lnTo>
                  <a:lnTo>
                    <a:pt x="21683" y="136349"/>
                  </a:lnTo>
                  <a:lnTo>
                    <a:pt x="33448" y="133355"/>
                  </a:lnTo>
                  <a:lnTo>
                    <a:pt x="43852" y="121676"/>
                  </a:lnTo>
                  <a:lnTo>
                    <a:pt x="51768" y="106137"/>
                  </a:lnTo>
                  <a:lnTo>
                    <a:pt x="56930" y="87606"/>
                  </a:lnTo>
                  <a:lnTo>
                    <a:pt x="60638" y="82528"/>
                  </a:lnTo>
                  <a:lnTo>
                    <a:pt x="63320" y="82585"/>
                  </a:lnTo>
                  <a:lnTo>
                    <a:pt x="70063" y="86412"/>
                  </a:lnTo>
                  <a:lnTo>
                    <a:pt x="115251" y="122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393"/>
          <p:cNvGrpSpPr/>
          <p:nvPr/>
        </p:nvGrpSpPr>
        <p:grpSpPr>
          <a:xfrm>
            <a:off x="2379039" y="2755900"/>
            <a:ext cx="1418443" cy="361951"/>
            <a:chOff x="2379039" y="2755900"/>
            <a:chExt cx="1418443" cy="361951"/>
          </a:xfrm>
        </p:grpSpPr>
        <p:sp>
          <p:nvSpPr>
            <p:cNvPr id="64" name="SMARTInkShape-2058"/>
            <p:cNvSpPr/>
            <p:nvPr>
              <p:custDataLst>
                <p:tags r:id="rId101"/>
              </p:custDataLst>
            </p:nvPr>
          </p:nvSpPr>
          <p:spPr>
            <a:xfrm>
              <a:off x="3727450" y="2755900"/>
              <a:ext cx="70032" cy="349251"/>
            </a:xfrm>
            <a:custGeom>
              <a:avLst/>
              <a:gdLst/>
              <a:ahLst/>
              <a:cxnLst/>
              <a:rect l="0" t="0" r="0" b="0"/>
              <a:pathLst>
                <a:path w="70032" h="349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32603" y="46741"/>
                  </a:lnTo>
                  <a:lnTo>
                    <a:pt x="44829" y="91329"/>
                  </a:lnTo>
                  <a:lnTo>
                    <a:pt x="51053" y="118036"/>
                  </a:lnTo>
                  <a:lnTo>
                    <a:pt x="56613" y="145013"/>
                  </a:lnTo>
                  <a:lnTo>
                    <a:pt x="61731" y="172170"/>
                  </a:lnTo>
                  <a:lnTo>
                    <a:pt x="66553" y="199446"/>
                  </a:lnTo>
                  <a:lnTo>
                    <a:pt x="70031" y="246687"/>
                  </a:lnTo>
                  <a:lnTo>
                    <a:pt x="67108" y="286028"/>
                  </a:lnTo>
                  <a:lnTo>
                    <a:pt x="56402" y="315272"/>
                  </a:lnTo>
                  <a:lnTo>
                    <a:pt x="44117" y="332502"/>
                  </a:lnTo>
                  <a:lnTo>
                    <a:pt x="2540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59"/>
            <p:cNvSpPr/>
            <p:nvPr>
              <p:custDataLst>
                <p:tags r:id="rId102"/>
              </p:custDataLst>
            </p:nvPr>
          </p:nvSpPr>
          <p:spPr>
            <a:xfrm>
              <a:off x="3535159" y="2762250"/>
              <a:ext cx="97042" cy="330201"/>
            </a:xfrm>
            <a:custGeom>
              <a:avLst/>
              <a:gdLst/>
              <a:ahLst/>
              <a:cxnLst/>
              <a:rect l="0" t="0" r="0" b="0"/>
              <a:pathLst>
                <a:path w="97042" h="330201">
                  <a:moveTo>
                    <a:pt x="97041" y="0"/>
                  </a:moveTo>
                  <a:lnTo>
                    <a:pt x="97041" y="0"/>
                  </a:lnTo>
                  <a:lnTo>
                    <a:pt x="86196" y="705"/>
                  </a:lnTo>
                  <a:lnTo>
                    <a:pt x="75993" y="3371"/>
                  </a:lnTo>
                  <a:lnTo>
                    <a:pt x="58349" y="18951"/>
                  </a:lnTo>
                  <a:lnTo>
                    <a:pt x="34835" y="50206"/>
                  </a:lnTo>
                  <a:lnTo>
                    <a:pt x="16081" y="96591"/>
                  </a:lnTo>
                  <a:lnTo>
                    <a:pt x="0" y="142631"/>
                  </a:lnTo>
                  <a:lnTo>
                    <a:pt x="162" y="170829"/>
                  </a:lnTo>
                  <a:lnTo>
                    <a:pt x="11608" y="217032"/>
                  </a:lnTo>
                  <a:lnTo>
                    <a:pt x="22652" y="253630"/>
                  </a:lnTo>
                  <a:lnTo>
                    <a:pt x="33063" y="296077"/>
                  </a:lnTo>
                  <a:lnTo>
                    <a:pt x="39749" y="317502"/>
                  </a:lnTo>
                  <a:lnTo>
                    <a:pt x="46241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60"/>
            <p:cNvSpPr/>
            <p:nvPr>
              <p:custDataLst>
                <p:tags r:id="rId103"/>
              </p:custDataLst>
            </p:nvPr>
          </p:nvSpPr>
          <p:spPr>
            <a:xfrm>
              <a:off x="3379083" y="2764941"/>
              <a:ext cx="145168" cy="149710"/>
            </a:xfrm>
            <a:custGeom>
              <a:avLst/>
              <a:gdLst/>
              <a:ahLst/>
              <a:cxnLst/>
              <a:rect l="0" t="0" r="0" b="0"/>
              <a:pathLst>
                <a:path w="145168" h="14971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5"/>
                  </a:lnTo>
                  <a:lnTo>
                    <a:pt x="0" y="1563"/>
                  </a:lnTo>
                  <a:lnTo>
                    <a:pt x="6120" y="13151"/>
                  </a:lnTo>
                  <a:lnTo>
                    <a:pt x="47486" y="59751"/>
                  </a:lnTo>
                  <a:lnTo>
                    <a:pt x="80947" y="96714"/>
                  </a:lnTo>
                  <a:lnTo>
                    <a:pt x="123858" y="134067"/>
                  </a:lnTo>
                  <a:lnTo>
                    <a:pt x="145167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61"/>
            <p:cNvSpPr/>
            <p:nvPr>
              <p:custDataLst>
                <p:tags r:id="rId104"/>
              </p:custDataLst>
            </p:nvPr>
          </p:nvSpPr>
          <p:spPr>
            <a:xfrm>
              <a:off x="3060700" y="29591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8301" y="7674"/>
                  </a:lnTo>
                  <a:lnTo>
                    <a:pt x="78141" y="4861"/>
                  </a:lnTo>
                  <a:lnTo>
                    <a:pt x="117462" y="144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062"/>
            <p:cNvSpPr/>
            <p:nvPr>
              <p:custDataLst>
                <p:tags r:id="rId105"/>
              </p:custDataLst>
            </p:nvPr>
          </p:nvSpPr>
          <p:spPr>
            <a:xfrm>
              <a:off x="2705100" y="2803041"/>
              <a:ext cx="133351" cy="289410"/>
            </a:xfrm>
            <a:custGeom>
              <a:avLst/>
              <a:gdLst/>
              <a:ahLst/>
              <a:cxnLst/>
              <a:rect l="0" t="0" r="0" b="0"/>
              <a:pathLst>
                <a:path w="133351" h="289410">
                  <a:moveTo>
                    <a:pt x="133350" y="3659"/>
                  </a:moveTo>
                  <a:lnTo>
                    <a:pt x="133350" y="3659"/>
                  </a:lnTo>
                  <a:lnTo>
                    <a:pt x="129979" y="288"/>
                  </a:lnTo>
                  <a:lnTo>
                    <a:pt x="127575" y="0"/>
                  </a:lnTo>
                  <a:lnTo>
                    <a:pt x="121141" y="1563"/>
                  </a:lnTo>
                  <a:lnTo>
                    <a:pt x="109585" y="13151"/>
                  </a:lnTo>
                  <a:lnTo>
                    <a:pt x="97224" y="53587"/>
                  </a:lnTo>
                  <a:lnTo>
                    <a:pt x="85073" y="90525"/>
                  </a:lnTo>
                  <a:lnTo>
                    <a:pt x="70266" y="129755"/>
                  </a:lnTo>
                  <a:lnTo>
                    <a:pt x="54278" y="168357"/>
                  </a:lnTo>
                  <a:lnTo>
                    <a:pt x="39645" y="202917"/>
                  </a:lnTo>
                  <a:lnTo>
                    <a:pt x="21390" y="246378"/>
                  </a:lnTo>
                  <a:lnTo>
                    <a:pt x="0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063"/>
            <p:cNvSpPr/>
            <p:nvPr>
              <p:custDataLst>
                <p:tags r:id="rId106"/>
              </p:custDataLst>
            </p:nvPr>
          </p:nvSpPr>
          <p:spPr>
            <a:xfrm>
              <a:off x="2379039" y="2772469"/>
              <a:ext cx="116512" cy="345382"/>
            </a:xfrm>
            <a:custGeom>
              <a:avLst/>
              <a:gdLst/>
              <a:ahLst/>
              <a:cxnLst/>
              <a:rect l="0" t="0" r="0" b="0"/>
              <a:pathLst>
                <a:path w="116512" h="345382">
                  <a:moveTo>
                    <a:pt x="103811" y="15181"/>
                  </a:moveTo>
                  <a:lnTo>
                    <a:pt x="103811" y="15181"/>
                  </a:lnTo>
                  <a:lnTo>
                    <a:pt x="94972" y="875"/>
                  </a:lnTo>
                  <a:lnTo>
                    <a:pt x="92274" y="0"/>
                  </a:lnTo>
                  <a:lnTo>
                    <a:pt x="85513" y="908"/>
                  </a:lnTo>
                  <a:lnTo>
                    <a:pt x="67031" y="15499"/>
                  </a:lnTo>
                  <a:lnTo>
                    <a:pt x="43681" y="47809"/>
                  </a:lnTo>
                  <a:lnTo>
                    <a:pt x="27227" y="87773"/>
                  </a:lnTo>
                  <a:lnTo>
                    <a:pt x="18889" y="112259"/>
                  </a:lnTo>
                  <a:lnTo>
                    <a:pt x="11918" y="137050"/>
                  </a:lnTo>
                  <a:lnTo>
                    <a:pt x="5860" y="162043"/>
                  </a:lnTo>
                  <a:lnTo>
                    <a:pt x="411" y="187173"/>
                  </a:lnTo>
                  <a:lnTo>
                    <a:pt x="0" y="232027"/>
                  </a:lnTo>
                  <a:lnTo>
                    <a:pt x="2853" y="252879"/>
                  </a:lnTo>
                  <a:lnTo>
                    <a:pt x="19195" y="287336"/>
                  </a:lnTo>
                  <a:lnTo>
                    <a:pt x="30467" y="302451"/>
                  </a:lnTo>
                  <a:lnTo>
                    <a:pt x="61806" y="323008"/>
                  </a:lnTo>
                  <a:lnTo>
                    <a:pt x="116511" y="345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064"/>
            <p:cNvSpPr/>
            <p:nvPr>
              <p:custDataLst>
                <p:tags r:id="rId107"/>
              </p:custDataLst>
            </p:nvPr>
          </p:nvSpPr>
          <p:spPr>
            <a:xfrm>
              <a:off x="2658162" y="2809679"/>
              <a:ext cx="154889" cy="257372"/>
            </a:xfrm>
            <a:custGeom>
              <a:avLst/>
              <a:gdLst/>
              <a:ahLst/>
              <a:cxnLst/>
              <a:rect l="0" t="0" r="0" b="0"/>
              <a:pathLst>
                <a:path w="154889" h="257372">
                  <a:moveTo>
                    <a:pt x="8838" y="3371"/>
                  </a:moveTo>
                  <a:lnTo>
                    <a:pt x="8838" y="3371"/>
                  </a:lnTo>
                  <a:lnTo>
                    <a:pt x="5467" y="0"/>
                  </a:lnTo>
                  <a:lnTo>
                    <a:pt x="3769" y="418"/>
                  </a:lnTo>
                  <a:lnTo>
                    <a:pt x="0" y="4646"/>
                  </a:lnTo>
                  <a:lnTo>
                    <a:pt x="1618" y="16873"/>
                  </a:lnTo>
                  <a:lnTo>
                    <a:pt x="10568" y="36889"/>
                  </a:lnTo>
                  <a:lnTo>
                    <a:pt x="31009" y="66951"/>
                  </a:lnTo>
                  <a:lnTo>
                    <a:pt x="58438" y="103360"/>
                  </a:lnTo>
                  <a:lnTo>
                    <a:pt x="87327" y="141650"/>
                  </a:lnTo>
                  <a:lnTo>
                    <a:pt x="111926" y="177482"/>
                  </a:lnTo>
                  <a:lnTo>
                    <a:pt x="135495" y="219275"/>
                  </a:lnTo>
                  <a:lnTo>
                    <a:pt x="154888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94"/>
          <p:cNvGrpSpPr/>
          <p:nvPr/>
        </p:nvGrpSpPr>
        <p:grpSpPr>
          <a:xfrm>
            <a:off x="4292600" y="2540000"/>
            <a:ext cx="609601" cy="501651"/>
            <a:chOff x="4292600" y="2540000"/>
            <a:chExt cx="609601" cy="501651"/>
          </a:xfrm>
        </p:grpSpPr>
        <p:sp>
          <p:nvSpPr>
            <p:cNvPr id="72" name="SMARTInkShape-2065"/>
            <p:cNvSpPr/>
            <p:nvPr>
              <p:custDataLst>
                <p:tags r:id="rId93"/>
              </p:custDataLst>
            </p:nvPr>
          </p:nvSpPr>
          <p:spPr>
            <a:xfrm>
              <a:off x="4806950" y="2541667"/>
              <a:ext cx="95251" cy="271384"/>
            </a:xfrm>
            <a:custGeom>
              <a:avLst/>
              <a:gdLst/>
              <a:ahLst/>
              <a:cxnLst/>
              <a:rect l="0" t="0" r="0" b="0"/>
              <a:pathLst>
                <a:path w="95251" h="271384">
                  <a:moveTo>
                    <a:pt x="95250" y="23733"/>
                  </a:moveTo>
                  <a:lnTo>
                    <a:pt x="95250" y="23733"/>
                  </a:lnTo>
                  <a:lnTo>
                    <a:pt x="94544" y="9936"/>
                  </a:lnTo>
                  <a:lnTo>
                    <a:pt x="91879" y="3960"/>
                  </a:lnTo>
                  <a:lnTo>
                    <a:pt x="90181" y="2084"/>
                  </a:lnTo>
                  <a:lnTo>
                    <a:pt x="86412" y="0"/>
                  </a:lnTo>
                  <a:lnTo>
                    <a:pt x="73581" y="2198"/>
                  </a:lnTo>
                  <a:lnTo>
                    <a:pt x="64217" y="9223"/>
                  </a:lnTo>
                  <a:lnTo>
                    <a:pt x="46708" y="30980"/>
                  </a:lnTo>
                  <a:lnTo>
                    <a:pt x="30367" y="72280"/>
                  </a:lnTo>
                  <a:lnTo>
                    <a:pt x="21305" y="115806"/>
                  </a:lnTo>
                  <a:lnTo>
                    <a:pt x="12114" y="156142"/>
                  </a:lnTo>
                  <a:lnTo>
                    <a:pt x="10802" y="194904"/>
                  </a:lnTo>
                  <a:lnTo>
                    <a:pt x="2552" y="240283"/>
                  </a:lnTo>
                  <a:lnTo>
                    <a:pt x="0" y="27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66"/>
            <p:cNvSpPr/>
            <p:nvPr>
              <p:custDataLst>
                <p:tags r:id="rId94"/>
              </p:custDataLst>
            </p:nvPr>
          </p:nvSpPr>
          <p:spPr>
            <a:xfrm>
              <a:off x="4720742" y="2540000"/>
              <a:ext cx="98909" cy="127001"/>
            </a:xfrm>
            <a:custGeom>
              <a:avLst/>
              <a:gdLst/>
              <a:ahLst/>
              <a:cxnLst/>
              <a:rect l="0" t="0" r="0" b="0"/>
              <a:pathLst>
                <a:path w="98909" h="1270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70"/>
                  </a:lnTo>
                  <a:lnTo>
                    <a:pt x="513" y="6908"/>
                  </a:lnTo>
                  <a:lnTo>
                    <a:pt x="25986" y="46729"/>
                  </a:lnTo>
                  <a:lnTo>
                    <a:pt x="60403" y="91892"/>
                  </a:lnTo>
                  <a:lnTo>
                    <a:pt x="9890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067"/>
            <p:cNvSpPr/>
            <p:nvPr>
              <p:custDataLst>
                <p:tags r:id="rId95"/>
              </p:custDataLst>
            </p:nvPr>
          </p:nvSpPr>
          <p:spPr>
            <a:xfrm>
              <a:off x="4470400" y="276225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3978" y="6742"/>
                  </a:lnTo>
                  <a:lnTo>
                    <a:pt x="96897" y="6466"/>
                  </a:lnTo>
                  <a:lnTo>
                    <a:pt x="143004" y="9744"/>
                  </a:lnTo>
                  <a:lnTo>
                    <a:pt x="183966" y="704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68"/>
            <p:cNvSpPr/>
            <p:nvPr>
              <p:custDataLst>
                <p:tags r:id="rId96"/>
              </p:custDataLst>
            </p:nvPr>
          </p:nvSpPr>
          <p:spPr>
            <a:xfrm>
              <a:off x="4572000" y="25654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11" y="15580"/>
                  </a:lnTo>
                  <a:lnTo>
                    <a:pt x="6407" y="59653"/>
                  </a:lnTo>
                  <a:lnTo>
                    <a:pt x="2212" y="104301"/>
                  </a:lnTo>
                  <a:lnTo>
                    <a:pt x="655" y="14426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69"/>
            <p:cNvSpPr/>
            <p:nvPr>
              <p:custDataLst>
                <p:tags r:id="rId97"/>
              </p:custDataLst>
            </p:nvPr>
          </p:nvSpPr>
          <p:spPr>
            <a:xfrm>
              <a:off x="4320849" y="2595374"/>
              <a:ext cx="130502" cy="224027"/>
            </a:xfrm>
            <a:custGeom>
              <a:avLst/>
              <a:gdLst/>
              <a:ahLst/>
              <a:cxnLst/>
              <a:rect l="0" t="0" r="0" b="0"/>
              <a:pathLst>
                <a:path w="130502" h="224027">
                  <a:moveTo>
                    <a:pt x="130501" y="14476"/>
                  </a:moveTo>
                  <a:lnTo>
                    <a:pt x="130501" y="14476"/>
                  </a:lnTo>
                  <a:lnTo>
                    <a:pt x="116195" y="170"/>
                  </a:lnTo>
                  <a:lnTo>
                    <a:pt x="113203" y="0"/>
                  </a:lnTo>
                  <a:lnTo>
                    <a:pt x="106115" y="3574"/>
                  </a:lnTo>
                  <a:lnTo>
                    <a:pt x="90820" y="16890"/>
                  </a:lnTo>
                  <a:lnTo>
                    <a:pt x="65983" y="62748"/>
                  </a:lnTo>
                  <a:lnTo>
                    <a:pt x="50791" y="98254"/>
                  </a:lnTo>
                  <a:lnTo>
                    <a:pt x="34632" y="131909"/>
                  </a:lnTo>
                  <a:lnTo>
                    <a:pt x="13431" y="176741"/>
                  </a:lnTo>
                  <a:lnTo>
                    <a:pt x="366" y="216332"/>
                  </a:lnTo>
                  <a:lnTo>
                    <a:pt x="0" y="220308"/>
                  </a:lnTo>
                  <a:lnTo>
                    <a:pt x="462" y="222253"/>
                  </a:lnTo>
                  <a:lnTo>
                    <a:pt x="3501" y="224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070"/>
            <p:cNvSpPr/>
            <p:nvPr>
              <p:custDataLst>
                <p:tags r:id="rId98"/>
              </p:custDataLst>
            </p:nvPr>
          </p:nvSpPr>
          <p:spPr>
            <a:xfrm>
              <a:off x="4292600" y="2618892"/>
              <a:ext cx="121466" cy="168759"/>
            </a:xfrm>
            <a:custGeom>
              <a:avLst/>
              <a:gdLst/>
              <a:ahLst/>
              <a:cxnLst/>
              <a:rect l="0" t="0" r="0" b="0"/>
              <a:pathLst>
                <a:path w="121466" h="168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54272" y="45569"/>
                  </a:lnTo>
                  <a:lnTo>
                    <a:pt x="91441" y="92605"/>
                  </a:lnTo>
                  <a:lnTo>
                    <a:pt x="116134" y="132836"/>
                  </a:lnTo>
                  <a:lnTo>
                    <a:pt x="121465" y="147148"/>
                  </a:lnTo>
                  <a:lnTo>
                    <a:pt x="12065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071"/>
            <p:cNvSpPr/>
            <p:nvPr>
              <p:custDataLst>
                <p:tags r:id="rId99"/>
              </p:custDataLst>
            </p:nvPr>
          </p:nvSpPr>
          <p:spPr>
            <a:xfrm>
              <a:off x="4483100" y="3028950"/>
              <a:ext cx="317501" cy="12701"/>
            </a:xfrm>
            <a:custGeom>
              <a:avLst/>
              <a:gdLst/>
              <a:ahLst/>
              <a:cxnLst/>
              <a:rect l="0" t="0" r="0" b="0"/>
              <a:pathLst>
                <a:path w="3175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9042"/>
                  </a:lnTo>
                  <a:lnTo>
                    <a:pt x="44645" y="12079"/>
                  </a:lnTo>
                  <a:lnTo>
                    <a:pt x="90398" y="10542"/>
                  </a:lnTo>
                  <a:lnTo>
                    <a:pt x="117415" y="9145"/>
                  </a:lnTo>
                  <a:lnTo>
                    <a:pt x="143893" y="8213"/>
                  </a:lnTo>
                  <a:lnTo>
                    <a:pt x="170012" y="7592"/>
                  </a:lnTo>
                  <a:lnTo>
                    <a:pt x="195891" y="7178"/>
                  </a:lnTo>
                  <a:lnTo>
                    <a:pt x="220906" y="6197"/>
                  </a:lnTo>
                  <a:lnTo>
                    <a:pt x="245343" y="4837"/>
                  </a:lnTo>
                  <a:lnTo>
                    <a:pt x="285430" y="2150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72"/>
            <p:cNvSpPr/>
            <p:nvPr>
              <p:custDataLst>
                <p:tags r:id="rId100"/>
              </p:custDataLst>
            </p:nvPr>
          </p:nvSpPr>
          <p:spPr>
            <a:xfrm>
              <a:off x="4465815" y="2910327"/>
              <a:ext cx="277636" cy="17024"/>
            </a:xfrm>
            <a:custGeom>
              <a:avLst/>
              <a:gdLst/>
              <a:ahLst/>
              <a:cxnLst/>
              <a:rect l="0" t="0" r="0" b="0"/>
              <a:pathLst>
                <a:path w="277636" h="17024">
                  <a:moveTo>
                    <a:pt x="10935" y="17023"/>
                  </a:moveTo>
                  <a:lnTo>
                    <a:pt x="10935" y="17023"/>
                  </a:lnTo>
                  <a:lnTo>
                    <a:pt x="0" y="17023"/>
                  </a:lnTo>
                  <a:lnTo>
                    <a:pt x="41759" y="13652"/>
                  </a:lnTo>
                  <a:lnTo>
                    <a:pt x="82725" y="8234"/>
                  </a:lnTo>
                  <a:lnTo>
                    <a:pt x="107478" y="4814"/>
                  </a:lnTo>
                  <a:lnTo>
                    <a:pt x="133153" y="2533"/>
                  </a:lnTo>
                  <a:lnTo>
                    <a:pt x="159441" y="1013"/>
                  </a:lnTo>
                  <a:lnTo>
                    <a:pt x="186139" y="0"/>
                  </a:lnTo>
                  <a:lnTo>
                    <a:pt x="227092" y="755"/>
                  </a:lnTo>
                  <a:lnTo>
                    <a:pt x="277635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395"/>
          <p:cNvGrpSpPr/>
          <p:nvPr/>
        </p:nvGrpSpPr>
        <p:grpSpPr>
          <a:xfrm>
            <a:off x="5481194" y="2710765"/>
            <a:ext cx="1140791" cy="381029"/>
            <a:chOff x="5481194" y="2710765"/>
            <a:chExt cx="1140791" cy="381029"/>
          </a:xfrm>
        </p:grpSpPr>
        <p:sp>
          <p:nvSpPr>
            <p:cNvPr id="81" name="SMARTInkShape-2073"/>
            <p:cNvSpPr/>
            <p:nvPr>
              <p:custDataLst>
                <p:tags r:id="rId87"/>
              </p:custDataLst>
            </p:nvPr>
          </p:nvSpPr>
          <p:spPr>
            <a:xfrm>
              <a:off x="6502400" y="2754933"/>
              <a:ext cx="119585" cy="324818"/>
            </a:xfrm>
            <a:custGeom>
              <a:avLst/>
              <a:gdLst/>
              <a:ahLst/>
              <a:cxnLst/>
              <a:rect l="0" t="0" r="0" b="0"/>
              <a:pathLst>
                <a:path w="119585" h="324818">
                  <a:moveTo>
                    <a:pt x="76200" y="7317"/>
                  </a:moveTo>
                  <a:lnTo>
                    <a:pt x="76200" y="7317"/>
                  </a:lnTo>
                  <a:lnTo>
                    <a:pt x="76200" y="575"/>
                  </a:lnTo>
                  <a:lnTo>
                    <a:pt x="78317" y="0"/>
                  </a:lnTo>
                  <a:lnTo>
                    <a:pt x="86313" y="3124"/>
                  </a:lnTo>
                  <a:lnTo>
                    <a:pt x="93159" y="20505"/>
                  </a:lnTo>
                  <a:lnTo>
                    <a:pt x="99260" y="51278"/>
                  </a:lnTo>
                  <a:lnTo>
                    <a:pt x="106675" y="97881"/>
                  </a:lnTo>
                  <a:lnTo>
                    <a:pt x="110627" y="122021"/>
                  </a:lnTo>
                  <a:lnTo>
                    <a:pt x="118782" y="169539"/>
                  </a:lnTo>
                  <a:lnTo>
                    <a:pt x="119584" y="209003"/>
                  </a:lnTo>
                  <a:lnTo>
                    <a:pt x="117824" y="226441"/>
                  </a:lnTo>
                  <a:lnTo>
                    <a:pt x="102695" y="257105"/>
                  </a:lnTo>
                  <a:lnTo>
                    <a:pt x="91746" y="271209"/>
                  </a:lnTo>
                  <a:lnTo>
                    <a:pt x="58886" y="294406"/>
                  </a:lnTo>
                  <a:lnTo>
                    <a:pt x="0" y="32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74"/>
            <p:cNvSpPr/>
            <p:nvPr>
              <p:custDataLst>
                <p:tags r:id="rId88"/>
              </p:custDataLst>
            </p:nvPr>
          </p:nvSpPr>
          <p:spPr>
            <a:xfrm>
              <a:off x="6362668" y="2872848"/>
              <a:ext cx="133383" cy="194203"/>
            </a:xfrm>
            <a:custGeom>
              <a:avLst/>
              <a:gdLst/>
              <a:ahLst/>
              <a:cxnLst/>
              <a:rect l="0" t="0" r="0" b="0"/>
              <a:pathLst>
                <a:path w="133383" h="194203">
                  <a:moveTo>
                    <a:pt x="133382" y="16402"/>
                  </a:moveTo>
                  <a:lnTo>
                    <a:pt x="133382" y="16402"/>
                  </a:lnTo>
                  <a:lnTo>
                    <a:pt x="126640" y="6289"/>
                  </a:lnTo>
                  <a:lnTo>
                    <a:pt x="122538" y="3310"/>
                  </a:lnTo>
                  <a:lnTo>
                    <a:pt x="112334" y="0"/>
                  </a:lnTo>
                  <a:lnTo>
                    <a:pt x="98862" y="2292"/>
                  </a:lnTo>
                  <a:lnTo>
                    <a:pt x="91319" y="4878"/>
                  </a:lnTo>
                  <a:lnTo>
                    <a:pt x="67217" y="28745"/>
                  </a:lnTo>
                  <a:lnTo>
                    <a:pt x="38832" y="72741"/>
                  </a:lnTo>
                  <a:lnTo>
                    <a:pt x="22215" y="105882"/>
                  </a:lnTo>
                  <a:lnTo>
                    <a:pt x="4724" y="150629"/>
                  </a:lnTo>
                  <a:lnTo>
                    <a:pt x="0" y="172014"/>
                  </a:lnTo>
                  <a:lnTo>
                    <a:pt x="717" y="178704"/>
                  </a:lnTo>
                  <a:lnTo>
                    <a:pt x="6382" y="19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75"/>
            <p:cNvSpPr/>
            <p:nvPr>
              <p:custDataLst>
                <p:tags r:id="rId89"/>
              </p:custDataLst>
            </p:nvPr>
          </p:nvSpPr>
          <p:spPr>
            <a:xfrm>
              <a:off x="6280150" y="2857500"/>
              <a:ext cx="190501" cy="169649"/>
            </a:xfrm>
            <a:custGeom>
              <a:avLst/>
              <a:gdLst/>
              <a:ahLst/>
              <a:cxnLst/>
              <a:rect l="0" t="0" r="0" b="0"/>
              <a:pathLst>
                <a:path w="190501" h="169649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0670"/>
                  </a:lnTo>
                  <a:lnTo>
                    <a:pt x="20825" y="24498"/>
                  </a:lnTo>
                  <a:lnTo>
                    <a:pt x="52188" y="64017"/>
                  </a:lnTo>
                  <a:lnTo>
                    <a:pt x="84451" y="109357"/>
                  </a:lnTo>
                  <a:lnTo>
                    <a:pt x="125076" y="153592"/>
                  </a:lnTo>
                  <a:lnTo>
                    <a:pt x="134183" y="161662"/>
                  </a:lnTo>
                  <a:lnTo>
                    <a:pt x="151830" y="168746"/>
                  </a:lnTo>
                  <a:lnTo>
                    <a:pt x="160486" y="169648"/>
                  </a:lnTo>
                  <a:lnTo>
                    <a:pt x="167669" y="168132"/>
                  </a:lnTo>
                  <a:lnTo>
                    <a:pt x="1905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76"/>
            <p:cNvSpPr/>
            <p:nvPr>
              <p:custDataLst>
                <p:tags r:id="rId90"/>
              </p:custDataLst>
            </p:nvPr>
          </p:nvSpPr>
          <p:spPr>
            <a:xfrm>
              <a:off x="6129606" y="2747981"/>
              <a:ext cx="106095" cy="306370"/>
            </a:xfrm>
            <a:custGeom>
              <a:avLst/>
              <a:gdLst/>
              <a:ahLst/>
              <a:cxnLst/>
              <a:rect l="0" t="0" r="0" b="0"/>
              <a:pathLst>
                <a:path w="106095" h="306370">
                  <a:moveTo>
                    <a:pt x="87044" y="84119"/>
                  </a:moveTo>
                  <a:lnTo>
                    <a:pt x="87044" y="84119"/>
                  </a:lnTo>
                  <a:lnTo>
                    <a:pt x="85632" y="45679"/>
                  </a:lnTo>
                  <a:lnTo>
                    <a:pt x="80302" y="23525"/>
                  </a:lnTo>
                  <a:lnTo>
                    <a:pt x="71348" y="7564"/>
                  </a:lnTo>
                  <a:lnTo>
                    <a:pt x="65996" y="1333"/>
                  </a:lnTo>
                  <a:lnTo>
                    <a:pt x="58901" y="0"/>
                  </a:lnTo>
                  <a:lnTo>
                    <a:pt x="41610" y="6046"/>
                  </a:lnTo>
                  <a:lnTo>
                    <a:pt x="25929" y="25666"/>
                  </a:lnTo>
                  <a:lnTo>
                    <a:pt x="12610" y="55318"/>
                  </a:lnTo>
                  <a:lnTo>
                    <a:pt x="1986" y="94367"/>
                  </a:lnTo>
                  <a:lnTo>
                    <a:pt x="0" y="118467"/>
                  </a:lnTo>
                  <a:lnTo>
                    <a:pt x="87" y="145118"/>
                  </a:lnTo>
                  <a:lnTo>
                    <a:pt x="1556" y="173468"/>
                  </a:lnTo>
                  <a:lnTo>
                    <a:pt x="5358" y="199424"/>
                  </a:lnTo>
                  <a:lnTo>
                    <a:pt x="10715" y="223784"/>
                  </a:lnTo>
                  <a:lnTo>
                    <a:pt x="25602" y="265431"/>
                  </a:lnTo>
                  <a:lnTo>
                    <a:pt x="46331" y="293349"/>
                  </a:lnTo>
                  <a:lnTo>
                    <a:pt x="57785" y="300511"/>
                  </a:lnTo>
                  <a:lnTo>
                    <a:pt x="106094" y="306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77"/>
            <p:cNvSpPr/>
            <p:nvPr>
              <p:custDataLst>
                <p:tags r:id="rId91"/>
              </p:custDataLst>
            </p:nvPr>
          </p:nvSpPr>
          <p:spPr>
            <a:xfrm>
              <a:off x="5765891" y="2857500"/>
              <a:ext cx="234860" cy="234294"/>
            </a:xfrm>
            <a:custGeom>
              <a:avLst/>
              <a:gdLst/>
              <a:ahLst/>
              <a:cxnLst/>
              <a:rect l="0" t="0" r="0" b="0"/>
              <a:pathLst>
                <a:path w="234860" h="234294">
                  <a:moveTo>
                    <a:pt x="44359" y="114300"/>
                  </a:moveTo>
                  <a:lnTo>
                    <a:pt x="44359" y="114300"/>
                  </a:lnTo>
                  <a:lnTo>
                    <a:pt x="32150" y="72204"/>
                  </a:lnTo>
                  <a:lnTo>
                    <a:pt x="23965" y="47029"/>
                  </a:lnTo>
                  <a:lnTo>
                    <a:pt x="21590" y="44053"/>
                  </a:lnTo>
                  <a:lnTo>
                    <a:pt x="19302" y="44185"/>
                  </a:lnTo>
                  <a:lnTo>
                    <a:pt x="17071" y="46390"/>
                  </a:lnTo>
                  <a:lnTo>
                    <a:pt x="3818" y="79833"/>
                  </a:lnTo>
                  <a:lnTo>
                    <a:pt x="0" y="114268"/>
                  </a:lnTo>
                  <a:lnTo>
                    <a:pt x="2771" y="151680"/>
                  </a:lnTo>
                  <a:lnTo>
                    <a:pt x="13411" y="187122"/>
                  </a:lnTo>
                  <a:lnTo>
                    <a:pt x="38639" y="225326"/>
                  </a:lnTo>
                  <a:lnTo>
                    <a:pt x="46895" y="231356"/>
                  </a:lnTo>
                  <a:lnTo>
                    <a:pt x="54517" y="233965"/>
                  </a:lnTo>
                  <a:lnTo>
                    <a:pt x="61714" y="234293"/>
                  </a:lnTo>
                  <a:lnTo>
                    <a:pt x="66512" y="229573"/>
                  </a:lnTo>
                  <a:lnTo>
                    <a:pt x="71844" y="211158"/>
                  </a:lnTo>
                  <a:lnTo>
                    <a:pt x="71475" y="166282"/>
                  </a:lnTo>
                  <a:lnTo>
                    <a:pt x="66896" y="122882"/>
                  </a:lnTo>
                  <a:lnTo>
                    <a:pt x="65029" y="115788"/>
                  </a:lnTo>
                  <a:lnTo>
                    <a:pt x="63078" y="113175"/>
                  </a:lnTo>
                  <a:lnTo>
                    <a:pt x="61072" y="113550"/>
                  </a:lnTo>
                  <a:lnTo>
                    <a:pt x="60440" y="115917"/>
                  </a:lnTo>
                  <a:lnTo>
                    <a:pt x="61619" y="124191"/>
                  </a:lnTo>
                  <a:lnTo>
                    <a:pt x="69621" y="140749"/>
                  </a:lnTo>
                  <a:lnTo>
                    <a:pt x="73900" y="144633"/>
                  </a:lnTo>
                  <a:lnTo>
                    <a:pt x="84300" y="148948"/>
                  </a:lnTo>
                  <a:lnTo>
                    <a:pt x="97858" y="147103"/>
                  </a:lnTo>
                  <a:lnTo>
                    <a:pt x="105425" y="144635"/>
                  </a:lnTo>
                  <a:lnTo>
                    <a:pt x="117596" y="134367"/>
                  </a:lnTo>
                  <a:lnTo>
                    <a:pt x="122817" y="127678"/>
                  </a:lnTo>
                  <a:lnTo>
                    <a:pt x="124887" y="121102"/>
                  </a:lnTo>
                  <a:lnTo>
                    <a:pt x="123422" y="108151"/>
                  </a:lnTo>
                  <a:lnTo>
                    <a:pt x="118037" y="95702"/>
                  </a:lnTo>
                  <a:lnTo>
                    <a:pt x="117466" y="94846"/>
                  </a:lnTo>
                  <a:lnTo>
                    <a:pt x="118714" y="97657"/>
                  </a:lnTo>
                  <a:lnTo>
                    <a:pt x="159121" y="134511"/>
                  </a:lnTo>
                  <a:lnTo>
                    <a:pt x="197974" y="177872"/>
                  </a:lnTo>
                  <a:lnTo>
                    <a:pt x="224845" y="214437"/>
                  </a:lnTo>
                  <a:lnTo>
                    <a:pt x="222652" y="178130"/>
                  </a:lnTo>
                  <a:lnTo>
                    <a:pt x="222378" y="135613"/>
                  </a:lnTo>
                  <a:lnTo>
                    <a:pt x="222305" y="109459"/>
                  </a:lnTo>
                  <a:lnTo>
                    <a:pt x="224373" y="84967"/>
                  </a:lnTo>
                  <a:lnTo>
                    <a:pt x="232315" y="38939"/>
                  </a:lnTo>
                  <a:lnTo>
                    <a:pt x="23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78"/>
            <p:cNvSpPr/>
            <p:nvPr>
              <p:custDataLst>
                <p:tags r:id="rId92"/>
              </p:custDataLst>
            </p:nvPr>
          </p:nvSpPr>
          <p:spPr>
            <a:xfrm>
              <a:off x="5481194" y="2710765"/>
              <a:ext cx="189357" cy="372984"/>
            </a:xfrm>
            <a:custGeom>
              <a:avLst/>
              <a:gdLst/>
              <a:ahLst/>
              <a:cxnLst/>
              <a:rect l="0" t="0" r="0" b="0"/>
              <a:pathLst>
                <a:path w="189357" h="372984">
                  <a:moveTo>
                    <a:pt x="11556" y="64185"/>
                  </a:moveTo>
                  <a:lnTo>
                    <a:pt x="11556" y="64185"/>
                  </a:lnTo>
                  <a:lnTo>
                    <a:pt x="4648" y="37174"/>
                  </a:lnTo>
                  <a:lnTo>
                    <a:pt x="2718" y="33477"/>
                  </a:lnTo>
                  <a:lnTo>
                    <a:pt x="1430" y="32425"/>
                  </a:lnTo>
                  <a:lnTo>
                    <a:pt x="572" y="33133"/>
                  </a:lnTo>
                  <a:lnTo>
                    <a:pt x="0" y="35017"/>
                  </a:lnTo>
                  <a:lnTo>
                    <a:pt x="9307" y="64637"/>
                  </a:lnTo>
                  <a:lnTo>
                    <a:pt x="23491" y="106719"/>
                  </a:lnTo>
                  <a:lnTo>
                    <a:pt x="32213" y="132758"/>
                  </a:lnTo>
                  <a:lnTo>
                    <a:pt x="42261" y="161406"/>
                  </a:lnTo>
                  <a:lnTo>
                    <a:pt x="53192" y="191793"/>
                  </a:lnTo>
                  <a:lnTo>
                    <a:pt x="64713" y="223340"/>
                  </a:lnTo>
                  <a:lnTo>
                    <a:pt x="76628" y="252838"/>
                  </a:lnTo>
                  <a:lnTo>
                    <a:pt x="88804" y="280971"/>
                  </a:lnTo>
                  <a:lnTo>
                    <a:pt x="101155" y="308192"/>
                  </a:lnTo>
                  <a:lnTo>
                    <a:pt x="120522" y="345964"/>
                  </a:lnTo>
                  <a:lnTo>
                    <a:pt x="134774" y="367926"/>
                  </a:lnTo>
                  <a:lnTo>
                    <a:pt x="139563" y="371806"/>
                  </a:lnTo>
                  <a:lnTo>
                    <a:pt x="143460" y="372983"/>
                  </a:lnTo>
                  <a:lnTo>
                    <a:pt x="146765" y="366711"/>
                  </a:lnTo>
                  <a:lnTo>
                    <a:pt x="154786" y="319941"/>
                  </a:lnTo>
                  <a:lnTo>
                    <a:pt x="157137" y="294662"/>
                  </a:lnTo>
                  <a:lnTo>
                    <a:pt x="159410" y="266520"/>
                  </a:lnTo>
                  <a:lnTo>
                    <a:pt x="160925" y="229414"/>
                  </a:lnTo>
                  <a:lnTo>
                    <a:pt x="161935" y="186332"/>
                  </a:lnTo>
                  <a:lnTo>
                    <a:pt x="162609" y="139266"/>
                  </a:lnTo>
                  <a:lnTo>
                    <a:pt x="163764" y="100128"/>
                  </a:lnTo>
                  <a:lnTo>
                    <a:pt x="165238" y="66275"/>
                  </a:lnTo>
                  <a:lnTo>
                    <a:pt x="166928" y="35945"/>
                  </a:lnTo>
                  <a:lnTo>
                    <a:pt x="165934" y="0"/>
                  </a:lnTo>
                  <a:lnTo>
                    <a:pt x="165274" y="1639"/>
                  </a:lnTo>
                  <a:lnTo>
                    <a:pt x="164542" y="18513"/>
                  </a:lnTo>
                  <a:lnTo>
                    <a:pt x="177613" y="59746"/>
                  </a:lnTo>
                  <a:lnTo>
                    <a:pt x="189356" y="8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396"/>
          <p:cNvGrpSpPr/>
          <p:nvPr/>
        </p:nvGrpSpPr>
        <p:grpSpPr>
          <a:xfrm>
            <a:off x="7493000" y="2774950"/>
            <a:ext cx="1040257" cy="304481"/>
            <a:chOff x="7493000" y="2774950"/>
            <a:chExt cx="1040257" cy="304481"/>
          </a:xfrm>
        </p:grpSpPr>
        <p:sp>
          <p:nvSpPr>
            <p:cNvPr id="88" name="SMARTInkShape-2079"/>
            <p:cNvSpPr/>
            <p:nvPr>
              <p:custDataLst>
                <p:tags r:id="rId80"/>
              </p:custDataLst>
            </p:nvPr>
          </p:nvSpPr>
          <p:spPr>
            <a:xfrm>
              <a:off x="8445500" y="2774950"/>
              <a:ext cx="87757" cy="247651"/>
            </a:xfrm>
            <a:custGeom>
              <a:avLst/>
              <a:gdLst/>
              <a:ahLst/>
              <a:cxnLst/>
              <a:rect l="0" t="0" r="0" b="0"/>
              <a:pathLst>
                <a:path w="87757" h="247651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83107" y="7526"/>
                  </a:lnTo>
                  <a:lnTo>
                    <a:pt x="86326" y="26628"/>
                  </a:lnTo>
                  <a:lnTo>
                    <a:pt x="87756" y="65692"/>
                  </a:lnTo>
                  <a:lnTo>
                    <a:pt x="84628" y="107984"/>
                  </a:lnTo>
                  <a:lnTo>
                    <a:pt x="77124" y="147476"/>
                  </a:lnTo>
                  <a:lnTo>
                    <a:pt x="64381" y="179139"/>
                  </a:lnTo>
                  <a:lnTo>
                    <a:pt x="27856" y="22076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80"/>
            <p:cNvSpPr/>
            <p:nvPr>
              <p:custDataLst>
                <p:tags r:id="rId81"/>
              </p:custDataLst>
            </p:nvPr>
          </p:nvSpPr>
          <p:spPr>
            <a:xfrm>
              <a:off x="8321883" y="2825844"/>
              <a:ext cx="91868" cy="205313"/>
            </a:xfrm>
            <a:custGeom>
              <a:avLst/>
              <a:gdLst/>
              <a:ahLst/>
              <a:cxnLst/>
              <a:rect l="0" t="0" r="0" b="0"/>
              <a:pathLst>
                <a:path w="91868" h="205313">
                  <a:moveTo>
                    <a:pt x="91867" y="38006"/>
                  </a:moveTo>
                  <a:lnTo>
                    <a:pt x="91867" y="38006"/>
                  </a:lnTo>
                  <a:lnTo>
                    <a:pt x="86092" y="14775"/>
                  </a:lnTo>
                  <a:lnTo>
                    <a:pt x="79658" y="3927"/>
                  </a:lnTo>
                  <a:lnTo>
                    <a:pt x="74555" y="1176"/>
                  </a:lnTo>
                  <a:lnTo>
                    <a:pt x="61360" y="0"/>
                  </a:lnTo>
                  <a:lnTo>
                    <a:pt x="47969" y="5592"/>
                  </a:lnTo>
                  <a:lnTo>
                    <a:pt x="41434" y="10047"/>
                  </a:lnTo>
                  <a:lnTo>
                    <a:pt x="25496" y="33171"/>
                  </a:lnTo>
                  <a:lnTo>
                    <a:pt x="13244" y="72590"/>
                  </a:lnTo>
                  <a:lnTo>
                    <a:pt x="8211" y="112466"/>
                  </a:lnTo>
                  <a:lnTo>
                    <a:pt x="0" y="156310"/>
                  </a:lnTo>
                  <a:lnTo>
                    <a:pt x="5809" y="195472"/>
                  </a:lnTo>
                  <a:lnTo>
                    <a:pt x="8389" y="200133"/>
                  </a:lnTo>
                  <a:lnTo>
                    <a:pt x="11520" y="203240"/>
                  </a:lnTo>
                  <a:lnTo>
                    <a:pt x="15019" y="205312"/>
                  </a:lnTo>
                  <a:lnTo>
                    <a:pt x="19468" y="205282"/>
                  </a:lnTo>
                  <a:lnTo>
                    <a:pt x="41067" y="196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81"/>
            <p:cNvSpPr/>
            <p:nvPr>
              <p:custDataLst>
                <p:tags r:id="rId82"/>
              </p:custDataLst>
            </p:nvPr>
          </p:nvSpPr>
          <p:spPr>
            <a:xfrm>
              <a:off x="8251629" y="2813050"/>
              <a:ext cx="79572" cy="146051"/>
            </a:xfrm>
            <a:custGeom>
              <a:avLst/>
              <a:gdLst/>
              <a:ahLst/>
              <a:cxnLst/>
              <a:rect l="0" t="0" r="0" b="0"/>
              <a:pathLst>
                <a:path w="79572" h="1460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108" y="17578"/>
                  </a:lnTo>
                  <a:lnTo>
                    <a:pt x="14959" y="54272"/>
                  </a:lnTo>
                  <a:lnTo>
                    <a:pt x="36860" y="100875"/>
                  </a:lnTo>
                  <a:lnTo>
                    <a:pt x="63870" y="133076"/>
                  </a:lnTo>
                  <a:lnTo>
                    <a:pt x="7957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82"/>
            <p:cNvSpPr/>
            <p:nvPr>
              <p:custDataLst>
                <p:tags r:id="rId83"/>
              </p:custDataLst>
            </p:nvPr>
          </p:nvSpPr>
          <p:spPr>
            <a:xfrm>
              <a:off x="8057562" y="2795765"/>
              <a:ext cx="83139" cy="234710"/>
            </a:xfrm>
            <a:custGeom>
              <a:avLst/>
              <a:gdLst/>
              <a:ahLst/>
              <a:cxnLst/>
              <a:rect l="0" t="0" r="0" b="0"/>
              <a:pathLst>
                <a:path w="83139" h="234710">
                  <a:moveTo>
                    <a:pt x="83138" y="10935"/>
                  </a:moveTo>
                  <a:lnTo>
                    <a:pt x="83138" y="10935"/>
                  </a:lnTo>
                  <a:lnTo>
                    <a:pt x="79767" y="4193"/>
                  </a:lnTo>
                  <a:lnTo>
                    <a:pt x="76658" y="2207"/>
                  </a:lnTo>
                  <a:lnTo>
                    <a:pt x="67558" y="0"/>
                  </a:lnTo>
                  <a:lnTo>
                    <a:pt x="52694" y="6546"/>
                  </a:lnTo>
                  <a:lnTo>
                    <a:pt x="35035" y="20978"/>
                  </a:lnTo>
                  <a:lnTo>
                    <a:pt x="17778" y="43856"/>
                  </a:lnTo>
                  <a:lnTo>
                    <a:pt x="6347" y="78013"/>
                  </a:lnTo>
                  <a:lnTo>
                    <a:pt x="325" y="117653"/>
                  </a:lnTo>
                  <a:lnTo>
                    <a:pt x="0" y="156437"/>
                  </a:lnTo>
                  <a:lnTo>
                    <a:pt x="10527" y="203860"/>
                  </a:lnTo>
                  <a:lnTo>
                    <a:pt x="23115" y="223915"/>
                  </a:lnTo>
                  <a:lnTo>
                    <a:pt x="30423" y="231237"/>
                  </a:lnTo>
                  <a:lnTo>
                    <a:pt x="39527" y="234709"/>
                  </a:lnTo>
                  <a:lnTo>
                    <a:pt x="83138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83"/>
            <p:cNvSpPr/>
            <p:nvPr>
              <p:custDataLst>
                <p:tags r:id="rId84"/>
              </p:custDataLst>
            </p:nvPr>
          </p:nvSpPr>
          <p:spPr>
            <a:xfrm>
              <a:off x="7827729" y="2882900"/>
              <a:ext cx="97072" cy="158711"/>
            </a:xfrm>
            <a:custGeom>
              <a:avLst/>
              <a:gdLst/>
              <a:ahLst/>
              <a:cxnLst/>
              <a:rect l="0" t="0" r="0" b="0"/>
              <a:pathLst>
                <a:path w="97072" h="158711">
                  <a:moveTo>
                    <a:pt x="8171" y="95250"/>
                  </a:moveTo>
                  <a:lnTo>
                    <a:pt x="8171" y="95250"/>
                  </a:lnTo>
                  <a:lnTo>
                    <a:pt x="8171" y="85137"/>
                  </a:lnTo>
                  <a:lnTo>
                    <a:pt x="6759" y="81452"/>
                  </a:lnTo>
                  <a:lnTo>
                    <a:pt x="149" y="73601"/>
                  </a:lnTo>
                  <a:lnTo>
                    <a:pt x="0" y="72351"/>
                  </a:lnTo>
                  <a:lnTo>
                    <a:pt x="607" y="71517"/>
                  </a:lnTo>
                  <a:lnTo>
                    <a:pt x="5045" y="74354"/>
                  </a:lnTo>
                  <a:lnTo>
                    <a:pt x="46345" y="106316"/>
                  </a:lnTo>
                  <a:lnTo>
                    <a:pt x="66048" y="130984"/>
                  </a:lnTo>
                  <a:lnTo>
                    <a:pt x="74473" y="149818"/>
                  </a:lnTo>
                  <a:lnTo>
                    <a:pt x="75656" y="154911"/>
                  </a:lnTo>
                  <a:lnTo>
                    <a:pt x="75033" y="157602"/>
                  </a:lnTo>
                  <a:lnTo>
                    <a:pt x="73207" y="158690"/>
                  </a:lnTo>
                  <a:lnTo>
                    <a:pt x="70578" y="158710"/>
                  </a:lnTo>
                  <a:lnTo>
                    <a:pt x="68120" y="155196"/>
                  </a:lnTo>
                  <a:lnTo>
                    <a:pt x="63507" y="141883"/>
                  </a:lnTo>
                  <a:lnTo>
                    <a:pt x="63686" y="107813"/>
                  </a:lnTo>
                  <a:lnTo>
                    <a:pt x="68357" y="76845"/>
                  </a:lnTo>
                  <a:lnTo>
                    <a:pt x="80802" y="33117"/>
                  </a:lnTo>
                  <a:lnTo>
                    <a:pt x="97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84"/>
            <p:cNvSpPr/>
            <p:nvPr>
              <p:custDataLst>
                <p:tags r:id="rId85"/>
              </p:custDataLst>
            </p:nvPr>
          </p:nvSpPr>
          <p:spPr>
            <a:xfrm>
              <a:off x="7704453" y="2933521"/>
              <a:ext cx="112398" cy="114836"/>
            </a:xfrm>
            <a:custGeom>
              <a:avLst/>
              <a:gdLst/>
              <a:ahLst/>
              <a:cxnLst/>
              <a:rect l="0" t="0" r="0" b="0"/>
              <a:pathLst>
                <a:path w="112398" h="114836">
                  <a:moveTo>
                    <a:pt x="55247" y="50979"/>
                  </a:moveTo>
                  <a:lnTo>
                    <a:pt x="55247" y="50979"/>
                  </a:lnTo>
                  <a:lnTo>
                    <a:pt x="39551" y="25230"/>
                  </a:lnTo>
                  <a:lnTo>
                    <a:pt x="20541" y="969"/>
                  </a:lnTo>
                  <a:lnTo>
                    <a:pt x="17999" y="0"/>
                  </a:lnTo>
                  <a:lnTo>
                    <a:pt x="15597" y="60"/>
                  </a:lnTo>
                  <a:lnTo>
                    <a:pt x="13292" y="2922"/>
                  </a:lnTo>
                  <a:lnTo>
                    <a:pt x="6676" y="22551"/>
                  </a:lnTo>
                  <a:lnTo>
                    <a:pt x="0" y="66714"/>
                  </a:lnTo>
                  <a:lnTo>
                    <a:pt x="353" y="84077"/>
                  </a:lnTo>
                  <a:lnTo>
                    <a:pt x="5214" y="96499"/>
                  </a:lnTo>
                  <a:lnTo>
                    <a:pt x="9192" y="99670"/>
                  </a:lnTo>
                  <a:lnTo>
                    <a:pt x="13960" y="101078"/>
                  </a:lnTo>
                  <a:lnTo>
                    <a:pt x="19255" y="101312"/>
                  </a:lnTo>
                  <a:lnTo>
                    <a:pt x="32665" y="94045"/>
                  </a:lnTo>
                  <a:lnTo>
                    <a:pt x="45917" y="82114"/>
                  </a:lnTo>
                  <a:lnTo>
                    <a:pt x="59392" y="61011"/>
                  </a:lnTo>
                  <a:lnTo>
                    <a:pt x="60833" y="61900"/>
                  </a:lnTo>
                  <a:lnTo>
                    <a:pt x="64315" y="68533"/>
                  </a:lnTo>
                  <a:lnTo>
                    <a:pt x="69346" y="93696"/>
                  </a:lnTo>
                  <a:lnTo>
                    <a:pt x="77740" y="104302"/>
                  </a:lnTo>
                  <a:lnTo>
                    <a:pt x="90996" y="114835"/>
                  </a:lnTo>
                  <a:lnTo>
                    <a:pt x="95307" y="114716"/>
                  </a:lnTo>
                  <a:lnTo>
                    <a:pt x="99593" y="112520"/>
                  </a:lnTo>
                  <a:lnTo>
                    <a:pt x="112397" y="101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85"/>
            <p:cNvSpPr/>
            <p:nvPr>
              <p:custDataLst>
                <p:tags r:id="rId86"/>
              </p:custDataLst>
            </p:nvPr>
          </p:nvSpPr>
          <p:spPr>
            <a:xfrm>
              <a:off x="7493000" y="2793786"/>
              <a:ext cx="146051" cy="285645"/>
            </a:xfrm>
            <a:custGeom>
              <a:avLst/>
              <a:gdLst/>
              <a:ahLst/>
              <a:cxnLst/>
              <a:rect l="0" t="0" r="0" b="0"/>
              <a:pathLst>
                <a:path w="146051" h="285645">
                  <a:moveTo>
                    <a:pt x="0" y="38314"/>
                  </a:moveTo>
                  <a:lnTo>
                    <a:pt x="0" y="38314"/>
                  </a:lnTo>
                  <a:lnTo>
                    <a:pt x="0" y="34943"/>
                  </a:lnTo>
                  <a:lnTo>
                    <a:pt x="705" y="34656"/>
                  </a:lnTo>
                  <a:lnTo>
                    <a:pt x="3370" y="36218"/>
                  </a:lnTo>
                  <a:lnTo>
                    <a:pt x="5026" y="43027"/>
                  </a:lnTo>
                  <a:lnTo>
                    <a:pt x="12830" y="74758"/>
                  </a:lnTo>
                  <a:lnTo>
                    <a:pt x="18167" y="110720"/>
                  </a:lnTo>
                  <a:lnTo>
                    <a:pt x="24302" y="155867"/>
                  </a:lnTo>
                  <a:lnTo>
                    <a:pt x="34084" y="201802"/>
                  </a:lnTo>
                  <a:lnTo>
                    <a:pt x="41724" y="238681"/>
                  </a:lnTo>
                  <a:lnTo>
                    <a:pt x="51874" y="275717"/>
                  </a:lnTo>
                  <a:lnTo>
                    <a:pt x="55749" y="283366"/>
                  </a:lnTo>
                  <a:lnTo>
                    <a:pt x="60450" y="285644"/>
                  </a:lnTo>
                  <a:lnTo>
                    <a:pt x="65699" y="284339"/>
                  </a:lnTo>
                  <a:lnTo>
                    <a:pt x="71316" y="280647"/>
                  </a:lnTo>
                  <a:lnTo>
                    <a:pt x="89334" y="248484"/>
                  </a:lnTo>
                  <a:lnTo>
                    <a:pt x="99911" y="209569"/>
                  </a:lnTo>
                  <a:lnTo>
                    <a:pt x="104708" y="186351"/>
                  </a:lnTo>
                  <a:lnTo>
                    <a:pt x="108610" y="158172"/>
                  </a:lnTo>
                  <a:lnTo>
                    <a:pt x="111918" y="126686"/>
                  </a:lnTo>
                  <a:lnTo>
                    <a:pt x="114829" y="92995"/>
                  </a:lnTo>
                  <a:lnTo>
                    <a:pt x="116769" y="65596"/>
                  </a:lnTo>
                  <a:lnTo>
                    <a:pt x="118925" y="21982"/>
                  </a:lnTo>
                  <a:lnTo>
                    <a:pt x="121765" y="3068"/>
                  </a:lnTo>
                  <a:lnTo>
                    <a:pt x="123510" y="0"/>
                  </a:lnTo>
                  <a:lnTo>
                    <a:pt x="123968" y="2188"/>
                  </a:lnTo>
                  <a:lnTo>
                    <a:pt x="122594" y="15908"/>
                  </a:lnTo>
                  <a:lnTo>
                    <a:pt x="129039" y="36117"/>
                  </a:lnTo>
                  <a:lnTo>
                    <a:pt x="146050" y="70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97"/>
          <p:cNvGrpSpPr/>
          <p:nvPr/>
        </p:nvGrpSpPr>
        <p:grpSpPr>
          <a:xfrm>
            <a:off x="6848580" y="2768600"/>
            <a:ext cx="276121" cy="400051"/>
            <a:chOff x="6848580" y="2768600"/>
            <a:chExt cx="276121" cy="400051"/>
          </a:xfrm>
        </p:grpSpPr>
        <p:sp>
          <p:nvSpPr>
            <p:cNvPr id="96" name="SMARTInkShape-2086"/>
            <p:cNvSpPr/>
            <p:nvPr>
              <p:custDataLst>
                <p:tags r:id="rId78"/>
              </p:custDataLst>
            </p:nvPr>
          </p:nvSpPr>
          <p:spPr>
            <a:xfrm>
              <a:off x="7048500" y="2768600"/>
              <a:ext cx="25401" cy="400051"/>
            </a:xfrm>
            <a:custGeom>
              <a:avLst/>
              <a:gdLst/>
              <a:ahLst/>
              <a:cxnLst/>
              <a:rect l="0" t="0" r="0" b="0"/>
              <a:pathLst>
                <a:path w="25401" h="400051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3467" y="1881"/>
                  </a:lnTo>
                  <a:lnTo>
                    <a:pt x="11095" y="3371"/>
                  </a:lnTo>
                  <a:lnTo>
                    <a:pt x="4385" y="25693"/>
                  </a:lnTo>
                  <a:lnTo>
                    <a:pt x="1949" y="60573"/>
                  </a:lnTo>
                  <a:lnTo>
                    <a:pt x="1299" y="82715"/>
                  </a:lnTo>
                  <a:lnTo>
                    <a:pt x="1572" y="110177"/>
                  </a:lnTo>
                  <a:lnTo>
                    <a:pt x="2459" y="141184"/>
                  </a:lnTo>
                  <a:lnTo>
                    <a:pt x="3756" y="174556"/>
                  </a:lnTo>
                  <a:lnTo>
                    <a:pt x="4621" y="207388"/>
                  </a:lnTo>
                  <a:lnTo>
                    <a:pt x="5197" y="239858"/>
                  </a:lnTo>
                  <a:lnTo>
                    <a:pt x="5581" y="272089"/>
                  </a:lnTo>
                  <a:lnTo>
                    <a:pt x="5131" y="300631"/>
                  </a:lnTo>
                  <a:lnTo>
                    <a:pt x="4127" y="326715"/>
                  </a:lnTo>
                  <a:lnTo>
                    <a:pt x="1834" y="367457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087"/>
            <p:cNvSpPr/>
            <p:nvPr>
              <p:custDataLst>
                <p:tags r:id="rId79"/>
              </p:custDataLst>
            </p:nvPr>
          </p:nvSpPr>
          <p:spPr>
            <a:xfrm>
              <a:off x="6848580" y="2952750"/>
              <a:ext cx="276121" cy="11818"/>
            </a:xfrm>
            <a:custGeom>
              <a:avLst/>
              <a:gdLst/>
              <a:ahLst/>
              <a:cxnLst/>
              <a:rect l="0" t="0" r="0" b="0"/>
              <a:pathLst>
                <a:path w="276121" h="11818">
                  <a:moveTo>
                    <a:pt x="9420" y="6350"/>
                  </a:moveTo>
                  <a:lnTo>
                    <a:pt x="9420" y="6350"/>
                  </a:lnTo>
                  <a:lnTo>
                    <a:pt x="6049" y="6350"/>
                  </a:lnTo>
                  <a:lnTo>
                    <a:pt x="2512" y="8231"/>
                  </a:lnTo>
                  <a:lnTo>
                    <a:pt x="581" y="9721"/>
                  </a:lnTo>
                  <a:lnTo>
                    <a:pt x="0" y="10714"/>
                  </a:lnTo>
                  <a:lnTo>
                    <a:pt x="317" y="11376"/>
                  </a:lnTo>
                  <a:lnTo>
                    <a:pt x="1234" y="11817"/>
                  </a:lnTo>
                  <a:lnTo>
                    <a:pt x="43009" y="10702"/>
                  </a:lnTo>
                  <a:lnTo>
                    <a:pt x="88046" y="5758"/>
                  </a:lnTo>
                  <a:lnTo>
                    <a:pt x="121271" y="2559"/>
                  </a:lnTo>
                  <a:lnTo>
                    <a:pt x="157203" y="1137"/>
                  </a:lnTo>
                  <a:lnTo>
                    <a:pt x="192458" y="506"/>
                  </a:lnTo>
                  <a:lnTo>
                    <a:pt x="238396" y="150"/>
                  </a:lnTo>
                  <a:lnTo>
                    <a:pt x="27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398"/>
          <p:cNvGrpSpPr/>
          <p:nvPr/>
        </p:nvGrpSpPr>
        <p:grpSpPr>
          <a:xfrm>
            <a:off x="2000250" y="3792715"/>
            <a:ext cx="2095281" cy="398419"/>
            <a:chOff x="2000250" y="3792715"/>
            <a:chExt cx="2095281" cy="398419"/>
          </a:xfrm>
        </p:grpSpPr>
        <p:sp>
          <p:nvSpPr>
            <p:cNvPr id="99" name="SMARTInkShape-2088"/>
            <p:cNvSpPr/>
            <p:nvPr>
              <p:custDataLst>
                <p:tags r:id="rId68"/>
              </p:custDataLst>
            </p:nvPr>
          </p:nvSpPr>
          <p:spPr>
            <a:xfrm>
              <a:off x="2440165" y="3968750"/>
              <a:ext cx="182386" cy="156339"/>
            </a:xfrm>
            <a:custGeom>
              <a:avLst/>
              <a:gdLst/>
              <a:ahLst/>
              <a:cxnLst/>
              <a:rect l="0" t="0" r="0" b="0"/>
              <a:pathLst>
                <a:path w="182386" h="156339">
                  <a:moveTo>
                    <a:pt x="10935" y="76200"/>
                  </a:moveTo>
                  <a:lnTo>
                    <a:pt x="10935" y="76200"/>
                  </a:lnTo>
                  <a:lnTo>
                    <a:pt x="0" y="50960"/>
                  </a:lnTo>
                  <a:lnTo>
                    <a:pt x="823" y="48790"/>
                  </a:lnTo>
                  <a:lnTo>
                    <a:pt x="2782" y="47343"/>
                  </a:lnTo>
                  <a:lnTo>
                    <a:pt x="5500" y="46379"/>
                  </a:lnTo>
                  <a:lnTo>
                    <a:pt x="26179" y="55135"/>
                  </a:lnTo>
                  <a:lnTo>
                    <a:pt x="64762" y="77876"/>
                  </a:lnTo>
                  <a:lnTo>
                    <a:pt x="105201" y="106957"/>
                  </a:lnTo>
                  <a:lnTo>
                    <a:pt x="130509" y="134545"/>
                  </a:lnTo>
                  <a:lnTo>
                    <a:pt x="133690" y="141908"/>
                  </a:lnTo>
                  <a:lnTo>
                    <a:pt x="134400" y="148228"/>
                  </a:lnTo>
                  <a:lnTo>
                    <a:pt x="133461" y="153852"/>
                  </a:lnTo>
                  <a:lnTo>
                    <a:pt x="131425" y="156190"/>
                  </a:lnTo>
                  <a:lnTo>
                    <a:pt x="128656" y="156338"/>
                  </a:lnTo>
                  <a:lnTo>
                    <a:pt x="125399" y="155025"/>
                  </a:lnTo>
                  <a:lnTo>
                    <a:pt x="114073" y="136323"/>
                  </a:lnTo>
                  <a:lnTo>
                    <a:pt x="113454" y="112564"/>
                  </a:lnTo>
                  <a:lnTo>
                    <a:pt x="122920" y="69335"/>
                  </a:lnTo>
                  <a:lnTo>
                    <a:pt x="127925" y="54690"/>
                  </a:lnTo>
                  <a:lnTo>
                    <a:pt x="146656" y="30892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89"/>
            <p:cNvSpPr/>
            <p:nvPr>
              <p:custDataLst>
                <p:tags r:id="rId69"/>
              </p:custDataLst>
            </p:nvPr>
          </p:nvSpPr>
          <p:spPr>
            <a:xfrm>
              <a:off x="2797008" y="3803650"/>
              <a:ext cx="111293" cy="368301"/>
            </a:xfrm>
            <a:custGeom>
              <a:avLst/>
              <a:gdLst/>
              <a:ahLst/>
              <a:cxnLst/>
              <a:rect l="0" t="0" r="0" b="0"/>
              <a:pathLst>
                <a:path w="111293" h="368301">
                  <a:moveTo>
                    <a:pt x="111292" y="0"/>
                  </a:moveTo>
                  <a:lnTo>
                    <a:pt x="111292" y="0"/>
                  </a:lnTo>
                  <a:lnTo>
                    <a:pt x="94437" y="3371"/>
                  </a:lnTo>
                  <a:lnTo>
                    <a:pt x="60358" y="22322"/>
                  </a:lnTo>
                  <a:lnTo>
                    <a:pt x="25723" y="63764"/>
                  </a:lnTo>
                  <a:lnTo>
                    <a:pt x="9527" y="107597"/>
                  </a:lnTo>
                  <a:lnTo>
                    <a:pt x="3232" y="133114"/>
                  </a:lnTo>
                  <a:lnTo>
                    <a:pt x="446" y="159298"/>
                  </a:lnTo>
                  <a:lnTo>
                    <a:pt x="0" y="185926"/>
                  </a:lnTo>
                  <a:lnTo>
                    <a:pt x="1114" y="212851"/>
                  </a:lnTo>
                  <a:lnTo>
                    <a:pt x="5385" y="238561"/>
                  </a:lnTo>
                  <a:lnTo>
                    <a:pt x="11759" y="263463"/>
                  </a:lnTo>
                  <a:lnTo>
                    <a:pt x="29661" y="307594"/>
                  </a:lnTo>
                  <a:lnTo>
                    <a:pt x="62567" y="348745"/>
                  </a:lnTo>
                  <a:lnTo>
                    <a:pt x="79542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090"/>
            <p:cNvSpPr/>
            <p:nvPr>
              <p:custDataLst>
                <p:tags r:id="rId70"/>
              </p:custDataLst>
            </p:nvPr>
          </p:nvSpPr>
          <p:spPr>
            <a:xfrm>
              <a:off x="3037065" y="3898900"/>
              <a:ext cx="144286" cy="234951"/>
            </a:xfrm>
            <a:custGeom>
              <a:avLst/>
              <a:gdLst/>
              <a:ahLst/>
              <a:cxnLst/>
              <a:rect l="0" t="0" r="0" b="0"/>
              <a:pathLst>
                <a:path w="144286" h="2349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1411"/>
                  </a:lnTo>
                  <a:lnTo>
                    <a:pt x="883" y="3763"/>
                  </a:lnTo>
                  <a:lnTo>
                    <a:pt x="0" y="6742"/>
                  </a:lnTo>
                  <a:lnTo>
                    <a:pt x="8871" y="27789"/>
                  </a:lnTo>
                  <a:lnTo>
                    <a:pt x="31647" y="63110"/>
                  </a:lnTo>
                  <a:lnTo>
                    <a:pt x="56359" y="96253"/>
                  </a:lnTo>
                  <a:lnTo>
                    <a:pt x="84040" y="133090"/>
                  </a:lnTo>
                  <a:lnTo>
                    <a:pt x="108102" y="168277"/>
                  </a:lnTo>
                  <a:lnTo>
                    <a:pt x="131369" y="209707"/>
                  </a:lnTo>
                  <a:lnTo>
                    <a:pt x="144285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091"/>
            <p:cNvSpPr/>
            <p:nvPr>
              <p:custDataLst>
                <p:tags r:id="rId71"/>
              </p:custDataLst>
            </p:nvPr>
          </p:nvSpPr>
          <p:spPr>
            <a:xfrm>
              <a:off x="3041650" y="3892550"/>
              <a:ext cx="158751" cy="266701"/>
            </a:xfrm>
            <a:custGeom>
              <a:avLst/>
              <a:gdLst/>
              <a:ahLst/>
              <a:cxnLst/>
              <a:rect l="0" t="0" r="0" b="0"/>
              <a:pathLst>
                <a:path w="158751" h="266701">
                  <a:moveTo>
                    <a:pt x="158750" y="0"/>
                  </a:moveTo>
                  <a:lnTo>
                    <a:pt x="158750" y="0"/>
                  </a:lnTo>
                  <a:lnTo>
                    <a:pt x="152008" y="3371"/>
                  </a:lnTo>
                  <a:lnTo>
                    <a:pt x="130607" y="28861"/>
                  </a:lnTo>
                  <a:lnTo>
                    <a:pt x="103766" y="70484"/>
                  </a:lnTo>
                  <a:lnTo>
                    <a:pt x="83748" y="104704"/>
                  </a:lnTo>
                  <a:lnTo>
                    <a:pt x="59329" y="142961"/>
                  </a:lnTo>
                  <a:lnTo>
                    <a:pt x="34835" y="181366"/>
                  </a:lnTo>
                  <a:lnTo>
                    <a:pt x="11262" y="22793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092"/>
            <p:cNvSpPr/>
            <p:nvPr>
              <p:custDataLst>
                <p:tags r:id="rId72"/>
              </p:custDataLst>
            </p:nvPr>
          </p:nvSpPr>
          <p:spPr>
            <a:xfrm>
              <a:off x="3359150" y="4038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2716" y="12700"/>
                  </a:lnTo>
                  <a:lnTo>
                    <a:pt x="85578" y="397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093"/>
            <p:cNvSpPr/>
            <p:nvPr>
              <p:custDataLst>
                <p:tags r:id="rId73"/>
              </p:custDataLst>
            </p:nvPr>
          </p:nvSpPr>
          <p:spPr>
            <a:xfrm>
              <a:off x="3609491" y="3857142"/>
              <a:ext cx="149710" cy="124309"/>
            </a:xfrm>
            <a:custGeom>
              <a:avLst/>
              <a:gdLst/>
              <a:ahLst/>
              <a:cxnLst/>
              <a:rect l="0" t="0" r="0" b="0"/>
              <a:pathLst>
                <a:path w="149710" h="1243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43474" y="43473"/>
                  </a:lnTo>
                  <a:lnTo>
                    <a:pt x="83738" y="80366"/>
                  </a:lnTo>
                  <a:lnTo>
                    <a:pt x="123576" y="107995"/>
                  </a:lnTo>
                  <a:lnTo>
                    <a:pt x="149709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094"/>
            <p:cNvSpPr/>
            <p:nvPr>
              <p:custDataLst>
                <p:tags r:id="rId74"/>
              </p:custDataLst>
            </p:nvPr>
          </p:nvSpPr>
          <p:spPr>
            <a:xfrm>
              <a:off x="3770827" y="3856215"/>
              <a:ext cx="64574" cy="252236"/>
            </a:xfrm>
            <a:custGeom>
              <a:avLst/>
              <a:gdLst/>
              <a:ahLst/>
              <a:cxnLst/>
              <a:rect l="0" t="0" r="0" b="0"/>
              <a:pathLst>
                <a:path w="64574" h="252236">
                  <a:moveTo>
                    <a:pt x="64573" y="10935"/>
                  </a:moveTo>
                  <a:lnTo>
                    <a:pt x="64573" y="10935"/>
                  </a:lnTo>
                  <a:lnTo>
                    <a:pt x="64573" y="4193"/>
                  </a:lnTo>
                  <a:lnTo>
                    <a:pt x="63867" y="2207"/>
                  </a:lnTo>
                  <a:lnTo>
                    <a:pt x="62691" y="883"/>
                  </a:lnTo>
                  <a:lnTo>
                    <a:pt x="61202" y="0"/>
                  </a:lnTo>
                  <a:lnTo>
                    <a:pt x="58798" y="823"/>
                  </a:lnTo>
                  <a:lnTo>
                    <a:pt x="52363" y="5500"/>
                  </a:lnTo>
                  <a:lnTo>
                    <a:pt x="30543" y="43714"/>
                  </a:lnTo>
                  <a:lnTo>
                    <a:pt x="19839" y="79992"/>
                  </a:lnTo>
                  <a:lnTo>
                    <a:pt x="8828" y="118650"/>
                  </a:lnTo>
                  <a:lnTo>
                    <a:pt x="0" y="160286"/>
                  </a:lnTo>
                  <a:lnTo>
                    <a:pt x="835" y="207052"/>
                  </a:lnTo>
                  <a:lnTo>
                    <a:pt x="7423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95"/>
            <p:cNvSpPr/>
            <p:nvPr>
              <p:custDataLst>
                <p:tags r:id="rId75"/>
              </p:custDataLst>
            </p:nvPr>
          </p:nvSpPr>
          <p:spPr>
            <a:xfrm>
              <a:off x="4006850" y="3792715"/>
              <a:ext cx="88681" cy="322086"/>
            </a:xfrm>
            <a:custGeom>
              <a:avLst/>
              <a:gdLst/>
              <a:ahLst/>
              <a:cxnLst/>
              <a:rect l="0" t="0" r="0" b="0"/>
              <a:pathLst>
                <a:path w="88681" h="3220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6628" y="2782"/>
                  </a:lnTo>
                  <a:lnTo>
                    <a:pt x="21668" y="5500"/>
                  </a:lnTo>
                  <a:lnTo>
                    <a:pt x="42246" y="39663"/>
                  </a:lnTo>
                  <a:lnTo>
                    <a:pt x="58052" y="83675"/>
                  </a:lnTo>
                  <a:lnTo>
                    <a:pt x="66218" y="110229"/>
                  </a:lnTo>
                  <a:lnTo>
                    <a:pt x="73073" y="136397"/>
                  </a:lnTo>
                  <a:lnTo>
                    <a:pt x="79054" y="162310"/>
                  </a:lnTo>
                  <a:lnTo>
                    <a:pt x="84453" y="188051"/>
                  </a:lnTo>
                  <a:lnTo>
                    <a:pt x="88570" y="231705"/>
                  </a:lnTo>
                  <a:lnTo>
                    <a:pt x="88680" y="251248"/>
                  </a:lnTo>
                  <a:lnTo>
                    <a:pt x="77513" y="282370"/>
                  </a:lnTo>
                  <a:lnTo>
                    <a:pt x="5080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96"/>
            <p:cNvSpPr/>
            <p:nvPr>
              <p:custDataLst>
                <p:tags r:id="rId76"/>
              </p:custDataLst>
            </p:nvPr>
          </p:nvSpPr>
          <p:spPr>
            <a:xfrm>
              <a:off x="2299213" y="3978064"/>
              <a:ext cx="107438" cy="143060"/>
            </a:xfrm>
            <a:custGeom>
              <a:avLst/>
              <a:gdLst/>
              <a:ahLst/>
              <a:cxnLst/>
              <a:rect l="0" t="0" r="0" b="0"/>
              <a:pathLst>
                <a:path w="107438" h="143060">
                  <a:moveTo>
                    <a:pt x="82037" y="79586"/>
                  </a:moveTo>
                  <a:lnTo>
                    <a:pt x="82037" y="79586"/>
                  </a:lnTo>
                  <a:lnTo>
                    <a:pt x="71924" y="72844"/>
                  </a:lnTo>
                  <a:lnTo>
                    <a:pt x="55522" y="51796"/>
                  </a:lnTo>
                  <a:lnTo>
                    <a:pt x="33529" y="5292"/>
                  </a:lnTo>
                  <a:lnTo>
                    <a:pt x="30648" y="424"/>
                  </a:lnTo>
                  <a:lnTo>
                    <a:pt x="27317" y="0"/>
                  </a:lnTo>
                  <a:lnTo>
                    <a:pt x="23685" y="2540"/>
                  </a:lnTo>
                  <a:lnTo>
                    <a:pt x="19852" y="7055"/>
                  </a:lnTo>
                  <a:lnTo>
                    <a:pt x="4345" y="43749"/>
                  </a:lnTo>
                  <a:lnTo>
                    <a:pt x="0" y="75182"/>
                  </a:lnTo>
                  <a:lnTo>
                    <a:pt x="1831" y="105145"/>
                  </a:lnTo>
                  <a:lnTo>
                    <a:pt x="9701" y="127869"/>
                  </a:lnTo>
                  <a:lnTo>
                    <a:pt x="14763" y="135058"/>
                  </a:lnTo>
                  <a:lnTo>
                    <a:pt x="26032" y="143046"/>
                  </a:lnTo>
                  <a:lnTo>
                    <a:pt x="32000" y="143059"/>
                  </a:lnTo>
                  <a:lnTo>
                    <a:pt x="44276" y="137430"/>
                  </a:lnTo>
                  <a:lnTo>
                    <a:pt x="54906" y="120346"/>
                  </a:lnTo>
                  <a:lnTo>
                    <a:pt x="69952" y="73879"/>
                  </a:lnTo>
                  <a:lnTo>
                    <a:pt x="71863" y="71548"/>
                  </a:lnTo>
                  <a:lnTo>
                    <a:pt x="73844" y="72816"/>
                  </a:lnTo>
                  <a:lnTo>
                    <a:pt x="82091" y="95130"/>
                  </a:lnTo>
                  <a:lnTo>
                    <a:pt x="87705" y="109778"/>
                  </a:lnTo>
                  <a:lnTo>
                    <a:pt x="107437" y="136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97"/>
            <p:cNvSpPr/>
            <p:nvPr>
              <p:custDataLst>
                <p:tags r:id="rId77"/>
              </p:custDataLst>
            </p:nvPr>
          </p:nvSpPr>
          <p:spPr>
            <a:xfrm>
              <a:off x="2000250" y="3854652"/>
              <a:ext cx="190501" cy="336482"/>
            </a:xfrm>
            <a:custGeom>
              <a:avLst/>
              <a:gdLst/>
              <a:ahLst/>
              <a:cxnLst/>
              <a:rect l="0" t="0" r="0" b="0"/>
              <a:pathLst>
                <a:path w="190501" h="336482">
                  <a:moveTo>
                    <a:pt x="0" y="75998"/>
                  </a:moveTo>
                  <a:lnTo>
                    <a:pt x="0" y="75998"/>
                  </a:lnTo>
                  <a:lnTo>
                    <a:pt x="706" y="65859"/>
                  </a:lnTo>
                  <a:lnTo>
                    <a:pt x="5467" y="46144"/>
                  </a:lnTo>
                  <a:lnTo>
                    <a:pt x="6327" y="20468"/>
                  </a:lnTo>
                  <a:lnTo>
                    <a:pt x="22043" y="64887"/>
                  </a:lnTo>
                  <a:lnTo>
                    <a:pt x="33080" y="104926"/>
                  </a:lnTo>
                  <a:lnTo>
                    <a:pt x="38987" y="128445"/>
                  </a:lnTo>
                  <a:lnTo>
                    <a:pt x="45041" y="153296"/>
                  </a:lnTo>
                  <a:lnTo>
                    <a:pt x="52605" y="179036"/>
                  </a:lnTo>
                  <a:lnTo>
                    <a:pt x="61176" y="205368"/>
                  </a:lnTo>
                  <a:lnTo>
                    <a:pt x="70417" y="232094"/>
                  </a:lnTo>
                  <a:lnTo>
                    <a:pt x="88211" y="274961"/>
                  </a:lnTo>
                  <a:lnTo>
                    <a:pt x="112214" y="319335"/>
                  </a:lnTo>
                  <a:lnTo>
                    <a:pt x="119260" y="329239"/>
                  </a:lnTo>
                  <a:lnTo>
                    <a:pt x="125367" y="334431"/>
                  </a:lnTo>
                  <a:lnTo>
                    <a:pt x="130851" y="336481"/>
                  </a:lnTo>
                  <a:lnTo>
                    <a:pt x="135917" y="336437"/>
                  </a:lnTo>
                  <a:lnTo>
                    <a:pt x="141411" y="331468"/>
                  </a:lnTo>
                  <a:lnTo>
                    <a:pt x="153161" y="312777"/>
                  </a:lnTo>
                  <a:lnTo>
                    <a:pt x="161675" y="278600"/>
                  </a:lnTo>
                  <a:lnTo>
                    <a:pt x="164933" y="257632"/>
                  </a:lnTo>
                  <a:lnTo>
                    <a:pt x="166400" y="230954"/>
                  </a:lnTo>
                  <a:lnTo>
                    <a:pt x="166672" y="200469"/>
                  </a:lnTo>
                  <a:lnTo>
                    <a:pt x="166148" y="167445"/>
                  </a:lnTo>
                  <a:lnTo>
                    <a:pt x="166504" y="136257"/>
                  </a:lnTo>
                  <a:lnTo>
                    <a:pt x="167447" y="106293"/>
                  </a:lnTo>
                  <a:lnTo>
                    <a:pt x="168781" y="77144"/>
                  </a:lnTo>
                  <a:lnTo>
                    <a:pt x="172146" y="35350"/>
                  </a:lnTo>
                  <a:lnTo>
                    <a:pt x="178006" y="3276"/>
                  </a:lnTo>
                  <a:lnTo>
                    <a:pt x="180054" y="0"/>
                  </a:lnTo>
                  <a:lnTo>
                    <a:pt x="182125" y="1344"/>
                  </a:lnTo>
                  <a:lnTo>
                    <a:pt x="190500" y="25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399"/>
          <p:cNvGrpSpPr/>
          <p:nvPr/>
        </p:nvGrpSpPr>
        <p:grpSpPr>
          <a:xfrm>
            <a:off x="4508500" y="3967840"/>
            <a:ext cx="285751" cy="145816"/>
            <a:chOff x="4508500" y="3967840"/>
            <a:chExt cx="285751" cy="145816"/>
          </a:xfrm>
        </p:grpSpPr>
        <p:sp>
          <p:nvSpPr>
            <p:cNvPr id="110" name="SMARTInkShape-2098"/>
            <p:cNvSpPr/>
            <p:nvPr>
              <p:custDataLst>
                <p:tags r:id="rId66"/>
              </p:custDataLst>
            </p:nvPr>
          </p:nvSpPr>
          <p:spPr>
            <a:xfrm>
              <a:off x="4508500" y="3967840"/>
              <a:ext cx="190501" cy="19961"/>
            </a:xfrm>
            <a:custGeom>
              <a:avLst/>
              <a:gdLst/>
              <a:ahLst/>
              <a:cxnLst/>
              <a:rect l="0" t="0" r="0" b="0"/>
              <a:pathLst>
                <a:path w="190501" h="19961">
                  <a:moveTo>
                    <a:pt x="0" y="19960"/>
                  </a:moveTo>
                  <a:lnTo>
                    <a:pt x="0" y="19960"/>
                  </a:lnTo>
                  <a:lnTo>
                    <a:pt x="3371" y="16589"/>
                  </a:lnTo>
                  <a:lnTo>
                    <a:pt x="44876" y="5213"/>
                  </a:lnTo>
                  <a:lnTo>
                    <a:pt x="79917" y="0"/>
                  </a:lnTo>
                  <a:lnTo>
                    <a:pt x="119009" y="35"/>
                  </a:lnTo>
                  <a:lnTo>
                    <a:pt x="163830" y="651"/>
                  </a:lnTo>
                  <a:lnTo>
                    <a:pt x="190500" y="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99"/>
            <p:cNvSpPr/>
            <p:nvPr>
              <p:custDataLst>
                <p:tags r:id="rId67"/>
              </p:custDataLst>
            </p:nvPr>
          </p:nvSpPr>
          <p:spPr>
            <a:xfrm>
              <a:off x="4521200" y="4102100"/>
              <a:ext cx="273051" cy="11556"/>
            </a:xfrm>
            <a:custGeom>
              <a:avLst/>
              <a:gdLst/>
              <a:ahLst/>
              <a:cxnLst/>
              <a:rect l="0" t="0" r="0" b="0"/>
              <a:pathLst>
                <a:path w="273051" h="11556">
                  <a:moveTo>
                    <a:pt x="0" y="0"/>
                  </a:moveTo>
                  <a:lnTo>
                    <a:pt x="0" y="0"/>
                  </a:lnTo>
                  <a:lnTo>
                    <a:pt x="39693" y="5069"/>
                  </a:lnTo>
                  <a:lnTo>
                    <a:pt x="69852" y="8838"/>
                  </a:lnTo>
                  <a:lnTo>
                    <a:pt x="111949" y="10983"/>
                  </a:lnTo>
                  <a:lnTo>
                    <a:pt x="136016" y="11555"/>
                  </a:lnTo>
                  <a:lnTo>
                    <a:pt x="161939" y="10526"/>
                  </a:lnTo>
                  <a:lnTo>
                    <a:pt x="189098" y="8428"/>
                  </a:lnTo>
                  <a:lnTo>
                    <a:pt x="235738" y="3746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00"/>
          <p:cNvGrpSpPr/>
          <p:nvPr/>
        </p:nvGrpSpPr>
        <p:grpSpPr>
          <a:xfrm>
            <a:off x="5157083" y="3865182"/>
            <a:ext cx="1377068" cy="338519"/>
            <a:chOff x="5157083" y="3865182"/>
            <a:chExt cx="1377068" cy="338519"/>
          </a:xfrm>
        </p:grpSpPr>
        <p:sp>
          <p:nvSpPr>
            <p:cNvPr id="113" name="SMARTInkShape-2100"/>
            <p:cNvSpPr/>
            <p:nvPr>
              <p:custDataLst>
                <p:tags r:id="rId58"/>
              </p:custDataLst>
            </p:nvPr>
          </p:nvSpPr>
          <p:spPr>
            <a:xfrm>
              <a:off x="5157083" y="3872573"/>
              <a:ext cx="145168" cy="283508"/>
            </a:xfrm>
            <a:custGeom>
              <a:avLst/>
              <a:gdLst/>
              <a:ahLst/>
              <a:cxnLst/>
              <a:rect l="0" t="0" r="0" b="0"/>
              <a:pathLst>
                <a:path w="145168" h="283508">
                  <a:moveTo>
                    <a:pt x="5467" y="32677"/>
                  </a:moveTo>
                  <a:lnTo>
                    <a:pt x="5467" y="32677"/>
                  </a:lnTo>
                  <a:lnTo>
                    <a:pt x="0" y="12904"/>
                  </a:lnTo>
                  <a:lnTo>
                    <a:pt x="411" y="11734"/>
                  </a:lnTo>
                  <a:lnTo>
                    <a:pt x="1391" y="11659"/>
                  </a:lnTo>
                  <a:lnTo>
                    <a:pt x="2749" y="12315"/>
                  </a:lnTo>
                  <a:lnTo>
                    <a:pt x="15775" y="52382"/>
                  </a:lnTo>
                  <a:lnTo>
                    <a:pt x="26276" y="92235"/>
                  </a:lnTo>
                  <a:lnTo>
                    <a:pt x="32745" y="116127"/>
                  </a:lnTo>
                  <a:lnTo>
                    <a:pt x="39880" y="141932"/>
                  </a:lnTo>
                  <a:lnTo>
                    <a:pt x="47459" y="169014"/>
                  </a:lnTo>
                  <a:lnTo>
                    <a:pt x="61524" y="214156"/>
                  </a:lnTo>
                  <a:lnTo>
                    <a:pt x="74831" y="249507"/>
                  </a:lnTo>
                  <a:lnTo>
                    <a:pt x="92812" y="278486"/>
                  </a:lnTo>
                  <a:lnTo>
                    <a:pt x="96858" y="281921"/>
                  </a:lnTo>
                  <a:lnTo>
                    <a:pt x="100261" y="283507"/>
                  </a:lnTo>
                  <a:lnTo>
                    <a:pt x="103235" y="280330"/>
                  </a:lnTo>
                  <a:lnTo>
                    <a:pt x="114960" y="237289"/>
                  </a:lnTo>
                  <a:lnTo>
                    <a:pt x="119746" y="195582"/>
                  </a:lnTo>
                  <a:lnTo>
                    <a:pt x="119048" y="166680"/>
                  </a:lnTo>
                  <a:lnTo>
                    <a:pt x="117171" y="134712"/>
                  </a:lnTo>
                  <a:lnTo>
                    <a:pt x="117330" y="105639"/>
                  </a:lnTo>
                  <a:lnTo>
                    <a:pt x="118848" y="78496"/>
                  </a:lnTo>
                  <a:lnTo>
                    <a:pt x="122887" y="34697"/>
                  </a:lnTo>
                  <a:lnTo>
                    <a:pt x="125865" y="6778"/>
                  </a:lnTo>
                  <a:lnTo>
                    <a:pt x="129062" y="0"/>
                  </a:lnTo>
                  <a:lnTo>
                    <a:pt x="131609" y="308"/>
                  </a:lnTo>
                  <a:lnTo>
                    <a:pt x="145167" y="1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01"/>
            <p:cNvSpPr/>
            <p:nvPr>
              <p:custDataLst>
                <p:tags r:id="rId59"/>
              </p:custDataLst>
            </p:nvPr>
          </p:nvSpPr>
          <p:spPr>
            <a:xfrm>
              <a:off x="5398274" y="4005232"/>
              <a:ext cx="94477" cy="160369"/>
            </a:xfrm>
            <a:custGeom>
              <a:avLst/>
              <a:gdLst/>
              <a:ahLst/>
              <a:cxnLst/>
              <a:rect l="0" t="0" r="0" b="0"/>
              <a:pathLst>
                <a:path w="94477" h="160369">
                  <a:moveTo>
                    <a:pt x="75426" y="58768"/>
                  </a:moveTo>
                  <a:lnTo>
                    <a:pt x="75426" y="58768"/>
                  </a:lnTo>
                  <a:lnTo>
                    <a:pt x="65313" y="52026"/>
                  </a:lnTo>
                  <a:lnTo>
                    <a:pt x="48002" y="26966"/>
                  </a:lnTo>
                  <a:lnTo>
                    <a:pt x="33497" y="0"/>
                  </a:lnTo>
                  <a:lnTo>
                    <a:pt x="30539" y="539"/>
                  </a:lnTo>
                  <a:lnTo>
                    <a:pt x="21610" y="6783"/>
                  </a:lnTo>
                  <a:lnTo>
                    <a:pt x="8053" y="25569"/>
                  </a:lnTo>
                  <a:lnTo>
                    <a:pt x="1842" y="52381"/>
                  </a:lnTo>
                  <a:lnTo>
                    <a:pt x="0" y="79297"/>
                  </a:lnTo>
                  <a:lnTo>
                    <a:pt x="3334" y="92821"/>
                  </a:lnTo>
                  <a:lnTo>
                    <a:pt x="6197" y="98404"/>
                  </a:lnTo>
                  <a:lnTo>
                    <a:pt x="10224" y="102125"/>
                  </a:lnTo>
                  <a:lnTo>
                    <a:pt x="20342" y="106260"/>
                  </a:lnTo>
                  <a:lnTo>
                    <a:pt x="31895" y="104335"/>
                  </a:lnTo>
                  <a:lnTo>
                    <a:pt x="49815" y="98343"/>
                  </a:lnTo>
                  <a:lnTo>
                    <a:pt x="53413" y="99967"/>
                  </a:lnTo>
                  <a:lnTo>
                    <a:pt x="61174" y="107418"/>
                  </a:lnTo>
                  <a:lnTo>
                    <a:pt x="65564" y="119666"/>
                  </a:lnTo>
                  <a:lnTo>
                    <a:pt x="68926" y="133812"/>
                  </a:lnTo>
                  <a:lnTo>
                    <a:pt x="75124" y="147154"/>
                  </a:lnTo>
                  <a:lnTo>
                    <a:pt x="78753" y="151558"/>
                  </a:lnTo>
                  <a:lnTo>
                    <a:pt x="94476" y="160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02"/>
            <p:cNvSpPr/>
            <p:nvPr>
              <p:custDataLst>
                <p:tags r:id="rId60"/>
              </p:custDataLst>
            </p:nvPr>
          </p:nvSpPr>
          <p:spPr>
            <a:xfrm>
              <a:off x="5550783" y="3956050"/>
              <a:ext cx="113418" cy="192648"/>
            </a:xfrm>
            <a:custGeom>
              <a:avLst/>
              <a:gdLst/>
              <a:ahLst/>
              <a:cxnLst/>
              <a:rect l="0" t="0" r="0" b="0"/>
              <a:pathLst>
                <a:path w="113418" h="192648">
                  <a:moveTo>
                    <a:pt x="5467" y="63500"/>
                  </a:moveTo>
                  <a:lnTo>
                    <a:pt x="5467" y="63500"/>
                  </a:lnTo>
                  <a:lnTo>
                    <a:pt x="2096" y="60129"/>
                  </a:lnTo>
                  <a:lnTo>
                    <a:pt x="1103" y="59842"/>
                  </a:lnTo>
                  <a:lnTo>
                    <a:pt x="441" y="60356"/>
                  </a:lnTo>
                  <a:lnTo>
                    <a:pt x="0" y="61404"/>
                  </a:lnTo>
                  <a:lnTo>
                    <a:pt x="1116" y="62808"/>
                  </a:lnTo>
                  <a:lnTo>
                    <a:pt x="43722" y="97006"/>
                  </a:lnTo>
                  <a:lnTo>
                    <a:pt x="58453" y="113669"/>
                  </a:lnTo>
                  <a:lnTo>
                    <a:pt x="76328" y="160087"/>
                  </a:lnTo>
                  <a:lnTo>
                    <a:pt x="75532" y="175572"/>
                  </a:lnTo>
                  <a:lnTo>
                    <a:pt x="73343" y="182664"/>
                  </a:lnTo>
                  <a:lnTo>
                    <a:pt x="69768" y="187393"/>
                  </a:lnTo>
                  <a:lnTo>
                    <a:pt x="60150" y="192647"/>
                  </a:lnTo>
                  <a:lnTo>
                    <a:pt x="56033" y="191226"/>
                  </a:lnTo>
                  <a:lnTo>
                    <a:pt x="52584" y="187456"/>
                  </a:lnTo>
                  <a:lnTo>
                    <a:pt x="49578" y="182121"/>
                  </a:lnTo>
                  <a:lnTo>
                    <a:pt x="48719" y="147644"/>
                  </a:lnTo>
                  <a:lnTo>
                    <a:pt x="56911" y="108188"/>
                  </a:lnTo>
                  <a:lnTo>
                    <a:pt x="71370" y="65017"/>
                  </a:lnTo>
                  <a:lnTo>
                    <a:pt x="99077" y="21146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03"/>
            <p:cNvSpPr/>
            <p:nvPr>
              <p:custDataLst>
                <p:tags r:id="rId61"/>
              </p:custDataLst>
            </p:nvPr>
          </p:nvSpPr>
          <p:spPr>
            <a:xfrm>
              <a:off x="5787403" y="3865182"/>
              <a:ext cx="72765" cy="338519"/>
            </a:xfrm>
            <a:custGeom>
              <a:avLst/>
              <a:gdLst/>
              <a:ahLst/>
              <a:cxnLst/>
              <a:rect l="0" t="0" r="0" b="0"/>
              <a:pathLst>
                <a:path w="72765" h="338519">
                  <a:moveTo>
                    <a:pt x="67297" y="21018"/>
                  </a:moveTo>
                  <a:lnTo>
                    <a:pt x="67297" y="21018"/>
                  </a:lnTo>
                  <a:lnTo>
                    <a:pt x="72764" y="1245"/>
                  </a:lnTo>
                  <a:lnTo>
                    <a:pt x="71648" y="75"/>
                  </a:lnTo>
                  <a:lnTo>
                    <a:pt x="69492" y="0"/>
                  </a:lnTo>
                  <a:lnTo>
                    <a:pt x="66644" y="656"/>
                  </a:lnTo>
                  <a:lnTo>
                    <a:pt x="49151" y="18434"/>
                  </a:lnTo>
                  <a:lnTo>
                    <a:pt x="22723" y="62899"/>
                  </a:lnTo>
                  <a:lnTo>
                    <a:pt x="8446" y="110187"/>
                  </a:lnTo>
                  <a:lnTo>
                    <a:pt x="2663" y="137614"/>
                  </a:lnTo>
                  <a:lnTo>
                    <a:pt x="218" y="165071"/>
                  </a:lnTo>
                  <a:lnTo>
                    <a:pt x="0" y="192548"/>
                  </a:lnTo>
                  <a:lnTo>
                    <a:pt x="1265" y="220038"/>
                  </a:lnTo>
                  <a:lnTo>
                    <a:pt x="8316" y="267516"/>
                  </a:lnTo>
                  <a:lnTo>
                    <a:pt x="13159" y="289066"/>
                  </a:lnTo>
                  <a:lnTo>
                    <a:pt x="20622" y="304139"/>
                  </a:lnTo>
                  <a:lnTo>
                    <a:pt x="60947" y="33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04"/>
            <p:cNvSpPr/>
            <p:nvPr>
              <p:custDataLst>
                <p:tags r:id="rId62"/>
              </p:custDataLst>
            </p:nvPr>
          </p:nvSpPr>
          <p:spPr>
            <a:xfrm>
              <a:off x="5978041" y="3950583"/>
              <a:ext cx="175110" cy="217953"/>
            </a:xfrm>
            <a:custGeom>
              <a:avLst/>
              <a:gdLst/>
              <a:ahLst/>
              <a:cxnLst/>
              <a:rect l="0" t="0" r="0" b="0"/>
              <a:pathLst>
                <a:path w="175110" h="217953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6490" y="3272"/>
                  </a:lnTo>
                  <a:lnTo>
                    <a:pt x="41818" y="43226"/>
                  </a:lnTo>
                  <a:lnTo>
                    <a:pt x="66714" y="74460"/>
                  </a:lnTo>
                  <a:lnTo>
                    <a:pt x="96125" y="111390"/>
                  </a:lnTo>
                  <a:lnTo>
                    <a:pt x="124482" y="149910"/>
                  </a:lnTo>
                  <a:lnTo>
                    <a:pt x="144142" y="185845"/>
                  </a:lnTo>
                  <a:lnTo>
                    <a:pt x="160367" y="214213"/>
                  </a:lnTo>
                  <a:lnTo>
                    <a:pt x="163871" y="217303"/>
                  </a:lnTo>
                  <a:lnTo>
                    <a:pt x="166910" y="217952"/>
                  </a:lnTo>
                  <a:lnTo>
                    <a:pt x="175109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05"/>
            <p:cNvSpPr/>
            <p:nvPr>
              <p:custDataLst>
                <p:tags r:id="rId63"/>
              </p:custDataLst>
            </p:nvPr>
          </p:nvSpPr>
          <p:spPr>
            <a:xfrm>
              <a:off x="6026150" y="3928829"/>
              <a:ext cx="152401" cy="262172"/>
            </a:xfrm>
            <a:custGeom>
              <a:avLst/>
              <a:gdLst/>
              <a:ahLst/>
              <a:cxnLst/>
              <a:rect l="0" t="0" r="0" b="0"/>
              <a:pathLst>
                <a:path w="152401" h="262172">
                  <a:moveTo>
                    <a:pt x="152400" y="8171"/>
                  </a:moveTo>
                  <a:lnTo>
                    <a:pt x="152400" y="8171"/>
                  </a:lnTo>
                  <a:lnTo>
                    <a:pt x="149029" y="1429"/>
                  </a:lnTo>
                  <a:lnTo>
                    <a:pt x="146625" y="149"/>
                  </a:lnTo>
                  <a:lnTo>
                    <a:pt x="143611" y="0"/>
                  </a:lnTo>
                  <a:lnTo>
                    <a:pt x="140191" y="607"/>
                  </a:lnTo>
                  <a:lnTo>
                    <a:pt x="125263" y="14945"/>
                  </a:lnTo>
                  <a:lnTo>
                    <a:pt x="100551" y="62399"/>
                  </a:lnTo>
                  <a:lnTo>
                    <a:pt x="85376" y="98124"/>
                  </a:lnTo>
                  <a:lnTo>
                    <a:pt x="67343" y="139402"/>
                  </a:lnTo>
                  <a:lnTo>
                    <a:pt x="48275" y="180796"/>
                  </a:lnTo>
                  <a:lnTo>
                    <a:pt x="30393" y="215656"/>
                  </a:lnTo>
                  <a:lnTo>
                    <a:pt x="4978" y="258214"/>
                  </a:lnTo>
                  <a:lnTo>
                    <a:pt x="0" y="26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06"/>
            <p:cNvSpPr/>
            <p:nvPr>
              <p:custDataLst>
                <p:tags r:id="rId64"/>
              </p:custDataLst>
            </p:nvPr>
          </p:nvSpPr>
          <p:spPr>
            <a:xfrm>
              <a:off x="6314592" y="4076700"/>
              <a:ext cx="219559" cy="12701"/>
            </a:xfrm>
            <a:custGeom>
              <a:avLst/>
              <a:gdLst/>
              <a:ahLst/>
              <a:cxnLst/>
              <a:rect l="0" t="0" r="0" b="0"/>
              <a:pathLst>
                <a:path w="2195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994"/>
                  </a:lnTo>
                  <a:lnTo>
                    <a:pt x="1562" y="9329"/>
                  </a:lnTo>
                  <a:lnTo>
                    <a:pt x="16521" y="3862"/>
                  </a:lnTo>
                  <a:lnTo>
                    <a:pt x="57705" y="5126"/>
                  </a:lnTo>
                  <a:lnTo>
                    <a:pt x="99792" y="6693"/>
                  </a:lnTo>
                  <a:lnTo>
                    <a:pt x="133873" y="9560"/>
                  </a:lnTo>
                  <a:lnTo>
                    <a:pt x="178647" y="8398"/>
                  </a:lnTo>
                  <a:lnTo>
                    <a:pt x="219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07"/>
            <p:cNvSpPr/>
            <p:nvPr>
              <p:custDataLst>
                <p:tags r:id="rId65"/>
              </p:custDataLst>
            </p:nvPr>
          </p:nvSpPr>
          <p:spPr>
            <a:xfrm>
              <a:off x="6426723" y="3968750"/>
              <a:ext cx="12178" cy="215901"/>
            </a:xfrm>
            <a:custGeom>
              <a:avLst/>
              <a:gdLst/>
              <a:ahLst/>
              <a:cxnLst/>
              <a:rect l="0" t="0" r="0" b="0"/>
              <a:pathLst>
                <a:path w="12178" h="21590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8" y="705"/>
                  </a:lnTo>
                  <a:lnTo>
                    <a:pt x="2126" y="1881"/>
                  </a:lnTo>
                  <a:lnTo>
                    <a:pt x="1242" y="3371"/>
                  </a:lnTo>
                  <a:lnTo>
                    <a:pt x="0" y="15580"/>
                  </a:lnTo>
                  <a:lnTo>
                    <a:pt x="4650" y="50925"/>
                  </a:lnTo>
                  <a:lnTo>
                    <a:pt x="9633" y="94189"/>
                  </a:lnTo>
                  <a:lnTo>
                    <a:pt x="11046" y="126293"/>
                  </a:lnTo>
                  <a:lnTo>
                    <a:pt x="5100" y="172730"/>
                  </a:lnTo>
                  <a:lnTo>
                    <a:pt x="1293" y="205909"/>
                  </a:lnTo>
                  <a:lnTo>
                    <a:pt x="2099" y="209239"/>
                  </a:lnTo>
                  <a:lnTo>
                    <a:pt x="582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401"/>
          <p:cNvGrpSpPr/>
          <p:nvPr/>
        </p:nvGrpSpPr>
        <p:grpSpPr>
          <a:xfrm>
            <a:off x="6792627" y="3877368"/>
            <a:ext cx="1184568" cy="319095"/>
            <a:chOff x="6792627" y="3877368"/>
            <a:chExt cx="1184568" cy="319095"/>
          </a:xfrm>
        </p:grpSpPr>
        <p:sp>
          <p:nvSpPr>
            <p:cNvPr id="122" name="SMARTInkShape-2108"/>
            <p:cNvSpPr/>
            <p:nvPr>
              <p:custDataLst>
                <p:tags r:id="rId50"/>
              </p:custDataLst>
            </p:nvPr>
          </p:nvSpPr>
          <p:spPr>
            <a:xfrm>
              <a:off x="6792627" y="3950845"/>
              <a:ext cx="116174" cy="245618"/>
            </a:xfrm>
            <a:custGeom>
              <a:avLst/>
              <a:gdLst/>
              <a:ahLst/>
              <a:cxnLst/>
              <a:rect l="0" t="0" r="0" b="0"/>
              <a:pathLst>
                <a:path w="116174" h="245618">
                  <a:moveTo>
                    <a:pt x="90773" y="11555"/>
                  </a:moveTo>
                  <a:lnTo>
                    <a:pt x="90773" y="11555"/>
                  </a:lnTo>
                  <a:lnTo>
                    <a:pt x="79942" y="1430"/>
                  </a:lnTo>
                  <a:lnTo>
                    <a:pt x="75846" y="0"/>
                  </a:lnTo>
                  <a:lnTo>
                    <a:pt x="62831" y="2565"/>
                  </a:lnTo>
                  <a:lnTo>
                    <a:pt x="45570" y="17906"/>
                  </a:lnTo>
                  <a:lnTo>
                    <a:pt x="27050" y="43697"/>
                  </a:lnTo>
                  <a:lnTo>
                    <a:pt x="11527" y="83795"/>
                  </a:lnTo>
                  <a:lnTo>
                    <a:pt x="4282" y="115158"/>
                  </a:lnTo>
                  <a:lnTo>
                    <a:pt x="0" y="162667"/>
                  </a:lnTo>
                  <a:lnTo>
                    <a:pt x="5081" y="204261"/>
                  </a:lnTo>
                  <a:lnTo>
                    <a:pt x="8245" y="216225"/>
                  </a:lnTo>
                  <a:lnTo>
                    <a:pt x="19286" y="233282"/>
                  </a:lnTo>
                  <a:lnTo>
                    <a:pt x="26182" y="239807"/>
                  </a:lnTo>
                  <a:lnTo>
                    <a:pt x="34306" y="243450"/>
                  </a:lnTo>
                  <a:lnTo>
                    <a:pt x="52741" y="245617"/>
                  </a:lnTo>
                  <a:lnTo>
                    <a:pt x="98521" y="228873"/>
                  </a:lnTo>
                  <a:lnTo>
                    <a:pt x="116173" y="221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109"/>
            <p:cNvSpPr/>
            <p:nvPr>
              <p:custDataLst>
                <p:tags r:id="rId51"/>
              </p:custDataLst>
            </p:nvPr>
          </p:nvSpPr>
          <p:spPr>
            <a:xfrm>
              <a:off x="6945080" y="4083050"/>
              <a:ext cx="135171" cy="12701"/>
            </a:xfrm>
            <a:custGeom>
              <a:avLst/>
              <a:gdLst/>
              <a:ahLst/>
              <a:cxnLst/>
              <a:rect l="0" t="0" r="0" b="0"/>
              <a:pathLst>
                <a:path w="135171" h="12701">
                  <a:moveTo>
                    <a:pt x="8170" y="12700"/>
                  </a:moveTo>
                  <a:lnTo>
                    <a:pt x="8170" y="12700"/>
                  </a:lnTo>
                  <a:lnTo>
                    <a:pt x="147" y="8336"/>
                  </a:lnTo>
                  <a:lnTo>
                    <a:pt x="0" y="7674"/>
                  </a:lnTo>
                  <a:lnTo>
                    <a:pt x="606" y="7233"/>
                  </a:lnTo>
                  <a:lnTo>
                    <a:pt x="39325" y="5696"/>
                  </a:lnTo>
                  <a:lnTo>
                    <a:pt x="83625" y="1334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10"/>
            <p:cNvSpPr/>
            <p:nvPr>
              <p:custDataLst>
                <p:tags r:id="rId52"/>
              </p:custDataLst>
            </p:nvPr>
          </p:nvSpPr>
          <p:spPr>
            <a:xfrm>
              <a:off x="7172437" y="3981450"/>
              <a:ext cx="9414" cy="158751"/>
            </a:xfrm>
            <a:custGeom>
              <a:avLst/>
              <a:gdLst/>
              <a:ahLst/>
              <a:cxnLst/>
              <a:rect l="0" t="0" r="0" b="0"/>
              <a:pathLst>
                <a:path w="9414" h="158751">
                  <a:moveTo>
                    <a:pt x="3063" y="0"/>
                  </a:moveTo>
                  <a:lnTo>
                    <a:pt x="3063" y="0"/>
                  </a:lnTo>
                  <a:lnTo>
                    <a:pt x="6433" y="0"/>
                  </a:lnTo>
                  <a:lnTo>
                    <a:pt x="6721" y="1411"/>
                  </a:lnTo>
                  <a:lnTo>
                    <a:pt x="1458" y="41427"/>
                  </a:lnTo>
                  <a:lnTo>
                    <a:pt x="0" y="72717"/>
                  </a:lnTo>
                  <a:lnTo>
                    <a:pt x="2458" y="117845"/>
                  </a:lnTo>
                  <a:lnTo>
                    <a:pt x="3649" y="148475"/>
                  </a:lnTo>
                  <a:lnTo>
                    <a:pt x="4864" y="151900"/>
                  </a:lnTo>
                  <a:lnTo>
                    <a:pt x="941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11"/>
            <p:cNvSpPr/>
            <p:nvPr>
              <p:custDataLst>
                <p:tags r:id="rId53"/>
              </p:custDataLst>
            </p:nvPr>
          </p:nvSpPr>
          <p:spPr>
            <a:xfrm>
              <a:off x="7302500" y="3930650"/>
              <a:ext cx="73441" cy="241301"/>
            </a:xfrm>
            <a:custGeom>
              <a:avLst/>
              <a:gdLst/>
              <a:ahLst/>
              <a:cxnLst/>
              <a:rect l="0" t="0" r="0" b="0"/>
              <a:pathLst>
                <a:path w="73441" h="241301">
                  <a:moveTo>
                    <a:pt x="12700" y="0"/>
                  </a:moveTo>
                  <a:lnTo>
                    <a:pt x="12700" y="0"/>
                  </a:lnTo>
                  <a:lnTo>
                    <a:pt x="9041" y="0"/>
                  </a:lnTo>
                  <a:lnTo>
                    <a:pt x="15449" y="0"/>
                  </a:lnTo>
                  <a:lnTo>
                    <a:pt x="24725" y="10113"/>
                  </a:lnTo>
                  <a:lnTo>
                    <a:pt x="46521" y="54292"/>
                  </a:lnTo>
                  <a:lnTo>
                    <a:pt x="62232" y="91816"/>
                  </a:lnTo>
                  <a:lnTo>
                    <a:pt x="72061" y="136096"/>
                  </a:lnTo>
                  <a:lnTo>
                    <a:pt x="73440" y="152114"/>
                  </a:lnTo>
                  <a:lnTo>
                    <a:pt x="65567" y="181200"/>
                  </a:lnTo>
                  <a:lnTo>
                    <a:pt x="43180" y="215731"/>
                  </a:lnTo>
                  <a:lnTo>
                    <a:pt x="27658" y="22993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12"/>
            <p:cNvSpPr/>
            <p:nvPr>
              <p:custDataLst>
                <p:tags r:id="rId54"/>
              </p:custDataLst>
            </p:nvPr>
          </p:nvSpPr>
          <p:spPr>
            <a:xfrm>
              <a:off x="7454900" y="41148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12700"/>
                  </a:moveTo>
                  <a:lnTo>
                    <a:pt x="31750" y="12700"/>
                  </a:lnTo>
                  <a:lnTo>
                    <a:pt x="21611" y="8336"/>
                  </a:lnTo>
                  <a:lnTo>
                    <a:pt x="10793" y="6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13"/>
            <p:cNvSpPr/>
            <p:nvPr>
              <p:custDataLst>
                <p:tags r:id="rId55"/>
              </p:custDataLst>
            </p:nvPr>
          </p:nvSpPr>
          <p:spPr>
            <a:xfrm>
              <a:off x="7600950" y="3877368"/>
              <a:ext cx="114301" cy="135833"/>
            </a:xfrm>
            <a:custGeom>
              <a:avLst/>
              <a:gdLst/>
              <a:ahLst/>
              <a:cxnLst/>
              <a:rect l="0" t="0" r="0" b="0"/>
              <a:pathLst>
                <a:path w="114301" h="135833">
                  <a:moveTo>
                    <a:pt x="0" y="15182"/>
                  </a:moveTo>
                  <a:lnTo>
                    <a:pt x="0" y="15182"/>
                  </a:lnTo>
                  <a:lnTo>
                    <a:pt x="0" y="877"/>
                  </a:lnTo>
                  <a:lnTo>
                    <a:pt x="705" y="0"/>
                  </a:lnTo>
                  <a:lnTo>
                    <a:pt x="1881" y="122"/>
                  </a:lnTo>
                  <a:lnTo>
                    <a:pt x="3370" y="909"/>
                  </a:lnTo>
                  <a:lnTo>
                    <a:pt x="30442" y="38694"/>
                  </a:lnTo>
                  <a:lnTo>
                    <a:pt x="58644" y="75535"/>
                  </a:lnTo>
                  <a:lnTo>
                    <a:pt x="96407" y="118747"/>
                  </a:lnTo>
                  <a:lnTo>
                    <a:pt x="114300" y="13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14"/>
            <p:cNvSpPr/>
            <p:nvPr>
              <p:custDataLst>
                <p:tags r:id="rId56"/>
              </p:custDataLst>
            </p:nvPr>
          </p:nvSpPr>
          <p:spPr>
            <a:xfrm>
              <a:off x="7712169" y="3906133"/>
              <a:ext cx="91982" cy="227718"/>
            </a:xfrm>
            <a:custGeom>
              <a:avLst/>
              <a:gdLst/>
              <a:ahLst/>
              <a:cxnLst/>
              <a:rect l="0" t="0" r="0" b="0"/>
              <a:pathLst>
                <a:path w="91982" h="227718">
                  <a:moveTo>
                    <a:pt x="91981" y="5467"/>
                  </a:moveTo>
                  <a:lnTo>
                    <a:pt x="91981" y="5467"/>
                  </a:lnTo>
                  <a:lnTo>
                    <a:pt x="85239" y="2096"/>
                  </a:lnTo>
                  <a:lnTo>
                    <a:pt x="70933" y="0"/>
                  </a:lnTo>
                  <a:lnTo>
                    <a:pt x="59343" y="3272"/>
                  </a:lnTo>
                  <a:lnTo>
                    <a:pt x="53288" y="6120"/>
                  </a:lnTo>
                  <a:lnTo>
                    <a:pt x="44681" y="14929"/>
                  </a:lnTo>
                  <a:lnTo>
                    <a:pt x="35867" y="33671"/>
                  </a:lnTo>
                  <a:lnTo>
                    <a:pt x="30670" y="57098"/>
                  </a:lnTo>
                  <a:lnTo>
                    <a:pt x="28914" y="100411"/>
                  </a:lnTo>
                  <a:lnTo>
                    <a:pt x="22086" y="147092"/>
                  </a:lnTo>
                  <a:lnTo>
                    <a:pt x="7462" y="192584"/>
                  </a:lnTo>
                  <a:lnTo>
                    <a:pt x="0" y="225599"/>
                  </a:lnTo>
                  <a:lnTo>
                    <a:pt x="321" y="227010"/>
                  </a:lnTo>
                  <a:lnTo>
                    <a:pt x="3081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15"/>
            <p:cNvSpPr/>
            <p:nvPr>
              <p:custDataLst>
                <p:tags r:id="rId57"/>
              </p:custDataLst>
            </p:nvPr>
          </p:nvSpPr>
          <p:spPr>
            <a:xfrm>
              <a:off x="7829550" y="3895529"/>
              <a:ext cx="147645" cy="289122"/>
            </a:xfrm>
            <a:custGeom>
              <a:avLst/>
              <a:gdLst/>
              <a:ahLst/>
              <a:cxnLst/>
              <a:rect l="0" t="0" r="0" b="0"/>
              <a:pathLst>
                <a:path w="147645" h="289122">
                  <a:moveTo>
                    <a:pt x="120650" y="3371"/>
                  </a:moveTo>
                  <a:lnTo>
                    <a:pt x="120650" y="3371"/>
                  </a:lnTo>
                  <a:lnTo>
                    <a:pt x="120650" y="0"/>
                  </a:lnTo>
                  <a:lnTo>
                    <a:pt x="122061" y="11276"/>
                  </a:lnTo>
                  <a:lnTo>
                    <a:pt x="131494" y="47733"/>
                  </a:lnTo>
                  <a:lnTo>
                    <a:pt x="141698" y="87998"/>
                  </a:lnTo>
                  <a:lnTo>
                    <a:pt x="147644" y="128472"/>
                  </a:lnTo>
                  <a:lnTo>
                    <a:pt x="147463" y="166921"/>
                  </a:lnTo>
                  <a:lnTo>
                    <a:pt x="137975" y="202825"/>
                  </a:lnTo>
                  <a:lnTo>
                    <a:pt x="116826" y="233834"/>
                  </a:lnTo>
                  <a:lnTo>
                    <a:pt x="103284" y="248029"/>
                  </a:lnTo>
                  <a:lnTo>
                    <a:pt x="65659" y="267565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02"/>
          <p:cNvGrpSpPr/>
          <p:nvPr/>
        </p:nvGrpSpPr>
        <p:grpSpPr>
          <a:xfrm>
            <a:off x="8346879" y="3698679"/>
            <a:ext cx="1749622" cy="536772"/>
            <a:chOff x="8346879" y="3698679"/>
            <a:chExt cx="1749622" cy="536772"/>
          </a:xfrm>
        </p:grpSpPr>
        <p:sp>
          <p:nvSpPr>
            <p:cNvPr id="131" name="SMARTInkShape-2116"/>
            <p:cNvSpPr/>
            <p:nvPr>
              <p:custDataLst>
                <p:tags r:id="rId37"/>
              </p:custDataLst>
            </p:nvPr>
          </p:nvSpPr>
          <p:spPr>
            <a:xfrm>
              <a:off x="8382000" y="4058716"/>
              <a:ext cx="146051" cy="8656"/>
            </a:xfrm>
            <a:custGeom>
              <a:avLst/>
              <a:gdLst/>
              <a:ahLst/>
              <a:cxnLst/>
              <a:rect l="0" t="0" r="0" b="0"/>
              <a:pathLst>
                <a:path w="146051" h="8656">
                  <a:moveTo>
                    <a:pt x="0" y="5284"/>
                  </a:moveTo>
                  <a:lnTo>
                    <a:pt x="0" y="5284"/>
                  </a:lnTo>
                  <a:lnTo>
                    <a:pt x="3370" y="8655"/>
                  </a:lnTo>
                  <a:lnTo>
                    <a:pt x="12551" y="8428"/>
                  </a:lnTo>
                  <a:lnTo>
                    <a:pt x="51554" y="2534"/>
                  </a:lnTo>
                  <a:lnTo>
                    <a:pt x="89122" y="0"/>
                  </a:lnTo>
                  <a:lnTo>
                    <a:pt x="146050" y="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17"/>
            <p:cNvSpPr/>
            <p:nvPr>
              <p:custDataLst>
                <p:tags r:id="rId38"/>
              </p:custDataLst>
            </p:nvPr>
          </p:nvSpPr>
          <p:spPr>
            <a:xfrm>
              <a:off x="8410091" y="4159250"/>
              <a:ext cx="124310" cy="16359"/>
            </a:xfrm>
            <a:custGeom>
              <a:avLst/>
              <a:gdLst/>
              <a:ahLst/>
              <a:cxnLst/>
              <a:rect l="0" t="0" r="0" b="0"/>
              <a:pathLst>
                <a:path w="124310" h="16359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0253" y="14581"/>
                  </a:lnTo>
                  <a:lnTo>
                    <a:pt x="27051" y="16358"/>
                  </a:lnTo>
                  <a:lnTo>
                    <a:pt x="70091" y="1268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18"/>
            <p:cNvSpPr/>
            <p:nvPr>
              <p:custDataLst>
                <p:tags r:id="rId39"/>
              </p:custDataLst>
            </p:nvPr>
          </p:nvSpPr>
          <p:spPr>
            <a:xfrm>
              <a:off x="8725782" y="3937369"/>
              <a:ext cx="157869" cy="233624"/>
            </a:xfrm>
            <a:custGeom>
              <a:avLst/>
              <a:gdLst/>
              <a:ahLst/>
              <a:cxnLst/>
              <a:rect l="0" t="0" r="0" b="0"/>
              <a:pathLst>
                <a:path w="157869" h="233624">
                  <a:moveTo>
                    <a:pt x="5468" y="31381"/>
                  </a:moveTo>
                  <a:lnTo>
                    <a:pt x="5468" y="31381"/>
                  </a:lnTo>
                  <a:lnTo>
                    <a:pt x="1104" y="23358"/>
                  </a:lnTo>
                  <a:lnTo>
                    <a:pt x="441" y="23210"/>
                  </a:lnTo>
                  <a:lnTo>
                    <a:pt x="0" y="23817"/>
                  </a:lnTo>
                  <a:lnTo>
                    <a:pt x="11404" y="68295"/>
                  </a:lnTo>
                  <a:lnTo>
                    <a:pt x="29647" y="113972"/>
                  </a:lnTo>
                  <a:lnTo>
                    <a:pt x="44906" y="146640"/>
                  </a:lnTo>
                  <a:lnTo>
                    <a:pt x="69365" y="191121"/>
                  </a:lnTo>
                  <a:lnTo>
                    <a:pt x="99542" y="227642"/>
                  </a:lnTo>
                  <a:lnTo>
                    <a:pt x="109132" y="233143"/>
                  </a:lnTo>
                  <a:lnTo>
                    <a:pt x="112677" y="233623"/>
                  </a:lnTo>
                  <a:lnTo>
                    <a:pt x="116451" y="231120"/>
                  </a:lnTo>
                  <a:lnTo>
                    <a:pt x="124408" y="220813"/>
                  </a:lnTo>
                  <a:lnTo>
                    <a:pt x="133451" y="189030"/>
                  </a:lnTo>
                  <a:lnTo>
                    <a:pt x="138314" y="152953"/>
                  </a:lnTo>
                  <a:lnTo>
                    <a:pt x="142121" y="108696"/>
                  </a:lnTo>
                  <a:lnTo>
                    <a:pt x="143137" y="85041"/>
                  </a:lnTo>
                  <a:lnTo>
                    <a:pt x="144971" y="42530"/>
                  </a:lnTo>
                  <a:lnTo>
                    <a:pt x="149971" y="8814"/>
                  </a:lnTo>
                  <a:lnTo>
                    <a:pt x="153888" y="184"/>
                  </a:lnTo>
                  <a:lnTo>
                    <a:pt x="155215" y="0"/>
                  </a:lnTo>
                  <a:lnTo>
                    <a:pt x="156099" y="1994"/>
                  </a:lnTo>
                  <a:lnTo>
                    <a:pt x="157868" y="12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19"/>
            <p:cNvSpPr/>
            <p:nvPr>
              <p:custDataLst>
                <p:tags r:id="rId40"/>
              </p:custDataLst>
            </p:nvPr>
          </p:nvSpPr>
          <p:spPr>
            <a:xfrm>
              <a:off x="8950230" y="4049756"/>
              <a:ext cx="98521" cy="103314"/>
            </a:xfrm>
            <a:custGeom>
              <a:avLst/>
              <a:gdLst/>
              <a:ahLst/>
              <a:cxnLst/>
              <a:rect l="0" t="0" r="0" b="0"/>
              <a:pathLst>
                <a:path w="98521" h="103314">
                  <a:moveTo>
                    <a:pt x="73120" y="33294"/>
                  </a:moveTo>
                  <a:lnTo>
                    <a:pt x="73120" y="33294"/>
                  </a:lnTo>
                  <a:lnTo>
                    <a:pt x="73119" y="26552"/>
                  </a:lnTo>
                  <a:lnTo>
                    <a:pt x="66378" y="12246"/>
                  </a:lnTo>
                  <a:lnTo>
                    <a:pt x="58815" y="1344"/>
                  </a:lnTo>
                  <a:lnTo>
                    <a:pt x="55116" y="0"/>
                  </a:lnTo>
                  <a:lnTo>
                    <a:pt x="45363" y="387"/>
                  </a:lnTo>
                  <a:lnTo>
                    <a:pt x="24600" y="14685"/>
                  </a:lnTo>
                  <a:lnTo>
                    <a:pt x="7316" y="40166"/>
                  </a:lnTo>
                  <a:lnTo>
                    <a:pt x="0" y="66688"/>
                  </a:lnTo>
                  <a:lnTo>
                    <a:pt x="1203" y="89050"/>
                  </a:lnTo>
                  <a:lnTo>
                    <a:pt x="4714" y="94453"/>
                  </a:lnTo>
                  <a:lnTo>
                    <a:pt x="16141" y="102339"/>
                  </a:lnTo>
                  <a:lnTo>
                    <a:pt x="22434" y="103313"/>
                  </a:lnTo>
                  <a:lnTo>
                    <a:pt x="35070" y="100632"/>
                  </a:lnTo>
                  <a:lnTo>
                    <a:pt x="45860" y="92855"/>
                  </a:lnTo>
                  <a:lnTo>
                    <a:pt x="67937" y="71006"/>
                  </a:lnTo>
                  <a:lnTo>
                    <a:pt x="73873" y="67694"/>
                  </a:lnTo>
                  <a:lnTo>
                    <a:pt x="75739" y="68927"/>
                  </a:lnTo>
                  <a:lnTo>
                    <a:pt x="84791" y="92217"/>
                  </a:lnTo>
                  <a:lnTo>
                    <a:pt x="86546" y="93037"/>
                  </a:lnTo>
                  <a:lnTo>
                    <a:pt x="98520" y="90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20"/>
            <p:cNvSpPr/>
            <p:nvPr>
              <p:custDataLst>
                <p:tags r:id="rId41"/>
              </p:custDataLst>
            </p:nvPr>
          </p:nvSpPr>
          <p:spPr>
            <a:xfrm>
              <a:off x="9093200" y="4032250"/>
              <a:ext cx="127001" cy="141028"/>
            </a:xfrm>
            <a:custGeom>
              <a:avLst/>
              <a:gdLst/>
              <a:ahLst/>
              <a:cxnLst/>
              <a:rect l="0" t="0" r="0" b="0"/>
              <a:pathLst>
                <a:path w="127001" h="14102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3370" y="43959"/>
                  </a:lnTo>
                  <a:lnTo>
                    <a:pt x="49486" y="87962"/>
                  </a:lnTo>
                  <a:lnTo>
                    <a:pt x="63189" y="111827"/>
                  </a:lnTo>
                  <a:lnTo>
                    <a:pt x="66890" y="125901"/>
                  </a:lnTo>
                  <a:lnTo>
                    <a:pt x="66653" y="135448"/>
                  </a:lnTo>
                  <a:lnTo>
                    <a:pt x="65601" y="138982"/>
                  </a:lnTo>
                  <a:lnTo>
                    <a:pt x="63491" y="140633"/>
                  </a:lnTo>
                  <a:lnTo>
                    <a:pt x="60671" y="141027"/>
                  </a:lnTo>
                  <a:lnTo>
                    <a:pt x="57381" y="140585"/>
                  </a:lnTo>
                  <a:lnTo>
                    <a:pt x="55187" y="137468"/>
                  </a:lnTo>
                  <a:lnTo>
                    <a:pt x="52749" y="126478"/>
                  </a:lnTo>
                  <a:lnTo>
                    <a:pt x="58119" y="97682"/>
                  </a:lnTo>
                  <a:lnTo>
                    <a:pt x="78761" y="58968"/>
                  </a:lnTo>
                  <a:lnTo>
                    <a:pt x="113812" y="1530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21"/>
            <p:cNvSpPr/>
            <p:nvPr>
              <p:custDataLst>
                <p:tags r:id="rId42"/>
              </p:custDataLst>
            </p:nvPr>
          </p:nvSpPr>
          <p:spPr>
            <a:xfrm>
              <a:off x="8426450" y="3698679"/>
              <a:ext cx="25401" cy="225622"/>
            </a:xfrm>
            <a:custGeom>
              <a:avLst/>
              <a:gdLst/>
              <a:ahLst/>
              <a:cxnLst/>
              <a:rect l="0" t="0" r="0" b="0"/>
              <a:pathLst>
                <a:path w="25401" h="225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0" y="38556"/>
                  </a:lnTo>
                  <a:lnTo>
                    <a:pt x="6907" y="74983"/>
                  </a:lnTo>
                  <a:lnTo>
                    <a:pt x="10126" y="115632"/>
                  </a:lnTo>
                  <a:lnTo>
                    <a:pt x="11556" y="154865"/>
                  </a:lnTo>
                  <a:lnTo>
                    <a:pt x="19103" y="199168"/>
                  </a:lnTo>
                  <a:lnTo>
                    <a:pt x="2540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22"/>
            <p:cNvSpPr/>
            <p:nvPr>
              <p:custDataLst>
                <p:tags r:id="rId43"/>
              </p:custDataLst>
            </p:nvPr>
          </p:nvSpPr>
          <p:spPr>
            <a:xfrm>
              <a:off x="8346879" y="3848100"/>
              <a:ext cx="225622" cy="44451"/>
            </a:xfrm>
            <a:custGeom>
              <a:avLst/>
              <a:gdLst/>
              <a:ahLst/>
              <a:cxnLst/>
              <a:rect l="0" t="0" r="0" b="0"/>
              <a:pathLst>
                <a:path w="2256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8" y="43744"/>
                  </a:lnTo>
                  <a:lnTo>
                    <a:pt x="4645" y="41079"/>
                  </a:lnTo>
                  <a:lnTo>
                    <a:pt x="38556" y="28870"/>
                  </a:lnTo>
                  <a:lnTo>
                    <a:pt x="76865" y="19651"/>
                  </a:lnTo>
                  <a:lnTo>
                    <a:pt x="122818" y="11556"/>
                  </a:lnTo>
                  <a:lnTo>
                    <a:pt x="147913" y="8410"/>
                  </a:lnTo>
                  <a:lnTo>
                    <a:pt x="191084" y="3737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23"/>
            <p:cNvSpPr/>
            <p:nvPr>
              <p:custDataLst>
                <p:tags r:id="rId44"/>
              </p:custDataLst>
            </p:nvPr>
          </p:nvSpPr>
          <p:spPr>
            <a:xfrm>
              <a:off x="9382567" y="3944233"/>
              <a:ext cx="66234" cy="272168"/>
            </a:xfrm>
            <a:custGeom>
              <a:avLst/>
              <a:gdLst/>
              <a:ahLst/>
              <a:cxnLst/>
              <a:rect l="0" t="0" r="0" b="0"/>
              <a:pathLst>
                <a:path w="66234" h="272168">
                  <a:moveTo>
                    <a:pt x="59883" y="5467"/>
                  </a:moveTo>
                  <a:lnTo>
                    <a:pt x="59883" y="5467"/>
                  </a:lnTo>
                  <a:lnTo>
                    <a:pt x="56512" y="2096"/>
                  </a:lnTo>
                  <a:lnTo>
                    <a:pt x="52976" y="441"/>
                  </a:lnTo>
                  <a:lnTo>
                    <a:pt x="51045" y="0"/>
                  </a:lnTo>
                  <a:lnTo>
                    <a:pt x="45137" y="3272"/>
                  </a:lnTo>
                  <a:lnTo>
                    <a:pt x="41586" y="6120"/>
                  </a:lnTo>
                  <a:lnTo>
                    <a:pt x="26474" y="30355"/>
                  </a:lnTo>
                  <a:lnTo>
                    <a:pt x="14696" y="61919"/>
                  </a:lnTo>
                  <a:lnTo>
                    <a:pt x="4523" y="101818"/>
                  </a:lnTo>
                  <a:lnTo>
                    <a:pt x="0" y="145421"/>
                  </a:lnTo>
                  <a:lnTo>
                    <a:pt x="1753" y="185026"/>
                  </a:lnTo>
                  <a:lnTo>
                    <a:pt x="8647" y="218621"/>
                  </a:lnTo>
                  <a:lnTo>
                    <a:pt x="21119" y="242959"/>
                  </a:lnTo>
                  <a:lnTo>
                    <a:pt x="37950" y="257540"/>
                  </a:lnTo>
                  <a:lnTo>
                    <a:pt x="66233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124"/>
            <p:cNvSpPr/>
            <p:nvPr>
              <p:custDataLst>
                <p:tags r:id="rId45"/>
              </p:custDataLst>
            </p:nvPr>
          </p:nvSpPr>
          <p:spPr>
            <a:xfrm>
              <a:off x="9525882" y="4025900"/>
              <a:ext cx="107069" cy="165101"/>
            </a:xfrm>
            <a:custGeom>
              <a:avLst/>
              <a:gdLst/>
              <a:ahLst/>
              <a:cxnLst/>
              <a:rect l="0" t="0" r="0" b="0"/>
              <a:pathLst>
                <a:path w="107069" h="1651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0842" y="31815"/>
                  </a:lnTo>
                  <a:lnTo>
                    <a:pt x="42461" y="77467"/>
                  </a:lnTo>
                  <a:lnTo>
                    <a:pt x="82311" y="123879"/>
                  </a:lnTo>
                  <a:lnTo>
                    <a:pt x="10706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125"/>
            <p:cNvSpPr/>
            <p:nvPr>
              <p:custDataLst>
                <p:tags r:id="rId46"/>
              </p:custDataLst>
            </p:nvPr>
          </p:nvSpPr>
          <p:spPr>
            <a:xfrm>
              <a:off x="9550400" y="4034898"/>
              <a:ext cx="107951" cy="200553"/>
            </a:xfrm>
            <a:custGeom>
              <a:avLst/>
              <a:gdLst/>
              <a:ahLst/>
              <a:cxnLst/>
              <a:rect l="0" t="0" r="0" b="0"/>
              <a:pathLst>
                <a:path w="107951" h="200553">
                  <a:moveTo>
                    <a:pt x="107950" y="16402"/>
                  </a:moveTo>
                  <a:lnTo>
                    <a:pt x="107950" y="16402"/>
                  </a:lnTo>
                  <a:lnTo>
                    <a:pt x="93447" y="3310"/>
                  </a:lnTo>
                  <a:lnTo>
                    <a:pt x="84806" y="0"/>
                  </a:lnTo>
                  <a:lnTo>
                    <a:pt x="80527" y="1939"/>
                  </a:lnTo>
                  <a:lnTo>
                    <a:pt x="52537" y="39680"/>
                  </a:lnTo>
                  <a:lnTo>
                    <a:pt x="32264" y="84918"/>
                  </a:lnTo>
                  <a:lnTo>
                    <a:pt x="21160" y="118350"/>
                  </a:lnTo>
                  <a:lnTo>
                    <a:pt x="6975" y="161379"/>
                  </a:lnTo>
                  <a:lnTo>
                    <a:pt x="278" y="180320"/>
                  </a:lnTo>
                  <a:lnTo>
                    <a:pt x="0" y="20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126"/>
            <p:cNvSpPr/>
            <p:nvPr>
              <p:custDataLst>
                <p:tags r:id="rId47"/>
              </p:custDataLst>
            </p:nvPr>
          </p:nvSpPr>
          <p:spPr>
            <a:xfrm>
              <a:off x="9690100" y="3971729"/>
              <a:ext cx="58886" cy="263722"/>
            </a:xfrm>
            <a:custGeom>
              <a:avLst/>
              <a:gdLst/>
              <a:ahLst/>
              <a:cxnLst/>
              <a:rect l="0" t="0" r="0" b="0"/>
              <a:pathLst>
                <a:path w="58886" h="26372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6811" y="418"/>
                  </a:lnTo>
                  <a:lnTo>
                    <a:pt x="36244" y="9159"/>
                  </a:lnTo>
                  <a:lnTo>
                    <a:pt x="46448" y="21701"/>
                  </a:lnTo>
                  <a:lnTo>
                    <a:pt x="57349" y="61483"/>
                  </a:lnTo>
                  <a:lnTo>
                    <a:pt x="58885" y="97402"/>
                  </a:lnTo>
                  <a:lnTo>
                    <a:pt x="54394" y="136885"/>
                  </a:lnTo>
                  <a:lnTo>
                    <a:pt x="40639" y="177951"/>
                  </a:lnTo>
                  <a:lnTo>
                    <a:pt x="24647" y="214077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127"/>
            <p:cNvSpPr/>
            <p:nvPr>
              <p:custDataLst>
                <p:tags r:id="rId48"/>
              </p:custDataLst>
            </p:nvPr>
          </p:nvSpPr>
          <p:spPr>
            <a:xfrm>
              <a:off x="9899650" y="4146550"/>
              <a:ext cx="196851" cy="5468"/>
            </a:xfrm>
            <a:custGeom>
              <a:avLst/>
              <a:gdLst/>
              <a:ahLst/>
              <a:cxnLst/>
              <a:rect l="0" t="0" r="0" b="0"/>
              <a:pathLst>
                <a:path w="196851" h="5468">
                  <a:moveTo>
                    <a:pt x="0" y="0"/>
                  </a:moveTo>
                  <a:lnTo>
                    <a:pt x="0" y="0"/>
                  </a:lnTo>
                  <a:lnTo>
                    <a:pt x="39999" y="0"/>
                  </a:lnTo>
                  <a:lnTo>
                    <a:pt x="71869" y="1882"/>
                  </a:lnTo>
                  <a:lnTo>
                    <a:pt x="108141" y="4364"/>
                  </a:lnTo>
                  <a:lnTo>
                    <a:pt x="143077" y="546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128"/>
            <p:cNvSpPr/>
            <p:nvPr>
              <p:custDataLst>
                <p:tags r:id="rId49"/>
              </p:custDataLst>
            </p:nvPr>
          </p:nvSpPr>
          <p:spPr>
            <a:xfrm>
              <a:off x="9988550" y="403225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12700" y="0"/>
                  </a:moveTo>
                  <a:lnTo>
                    <a:pt x="12700" y="0"/>
                  </a:lnTo>
                  <a:lnTo>
                    <a:pt x="5957" y="10113"/>
                  </a:lnTo>
                  <a:lnTo>
                    <a:pt x="1766" y="33256"/>
                  </a:lnTo>
                  <a:lnTo>
                    <a:pt x="522" y="72570"/>
                  </a:lnTo>
                  <a:lnTo>
                    <a:pt x="232" y="105631"/>
                  </a:lnTo>
                  <a:lnTo>
                    <a:pt x="103" y="13937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03"/>
          <p:cNvGrpSpPr/>
          <p:nvPr/>
        </p:nvGrpSpPr>
        <p:grpSpPr>
          <a:xfrm>
            <a:off x="10409416" y="4018241"/>
            <a:ext cx="1613589" cy="439460"/>
            <a:chOff x="10409416" y="4018241"/>
            <a:chExt cx="1613589" cy="439460"/>
          </a:xfrm>
        </p:grpSpPr>
        <p:sp>
          <p:nvSpPr>
            <p:cNvPr id="145" name="SMARTInkShape-2129"/>
            <p:cNvSpPr/>
            <p:nvPr>
              <p:custDataLst>
                <p:tags r:id="rId25"/>
              </p:custDataLst>
            </p:nvPr>
          </p:nvSpPr>
          <p:spPr>
            <a:xfrm>
              <a:off x="10409416" y="4018241"/>
              <a:ext cx="195355" cy="263295"/>
            </a:xfrm>
            <a:custGeom>
              <a:avLst/>
              <a:gdLst/>
              <a:ahLst/>
              <a:cxnLst/>
              <a:rect l="0" t="0" r="0" b="0"/>
              <a:pathLst>
                <a:path w="195355" h="263295">
                  <a:moveTo>
                    <a:pt x="10934" y="20359"/>
                  </a:moveTo>
                  <a:lnTo>
                    <a:pt x="10934" y="20359"/>
                  </a:lnTo>
                  <a:lnTo>
                    <a:pt x="2207" y="10925"/>
                  </a:lnTo>
                  <a:lnTo>
                    <a:pt x="0" y="6053"/>
                  </a:lnTo>
                  <a:lnTo>
                    <a:pt x="116" y="4472"/>
                  </a:lnTo>
                  <a:lnTo>
                    <a:pt x="900" y="3417"/>
                  </a:lnTo>
                  <a:lnTo>
                    <a:pt x="2128" y="2715"/>
                  </a:lnTo>
                  <a:lnTo>
                    <a:pt x="7255" y="9460"/>
                  </a:lnTo>
                  <a:lnTo>
                    <a:pt x="21839" y="42294"/>
                  </a:lnTo>
                  <a:lnTo>
                    <a:pt x="36242" y="81613"/>
                  </a:lnTo>
                  <a:lnTo>
                    <a:pt x="44034" y="104940"/>
                  </a:lnTo>
                  <a:lnTo>
                    <a:pt x="52050" y="129663"/>
                  </a:lnTo>
                  <a:lnTo>
                    <a:pt x="60217" y="153906"/>
                  </a:lnTo>
                  <a:lnTo>
                    <a:pt x="68482" y="177829"/>
                  </a:lnTo>
                  <a:lnTo>
                    <a:pt x="84488" y="220168"/>
                  </a:lnTo>
                  <a:lnTo>
                    <a:pt x="103989" y="256342"/>
                  </a:lnTo>
                  <a:lnTo>
                    <a:pt x="108247" y="260937"/>
                  </a:lnTo>
                  <a:lnTo>
                    <a:pt x="111793" y="263294"/>
                  </a:lnTo>
                  <a:lnTo>
                    <a:pt x="116273" y="259927"/>
                  </a:lnTo>
                  <a:lnTo>
                    <a:pt x="132692" y="230180"/>
                  </a:lnTo>
                  <a:lnTo>
                    <a:pt x="144777" y="198985"/>
                  </a:lnTo>
                  <a:lnTo>
                    <a:pt x="155321" y="152665"/>
                  </a:lnTo>
                  <a:lnTo>
                    <a:pt x="160109" y="125496"/>
                  </a:lnTo>
                  <a:lnTo>
                    <a:pt x="165418" y="98917"/>
                  </a:lnTo>
                  <a:lnTo>
                    <a:pt x="171073" y="72731"/>
                  </a:lnTo>
                  <a:lnTo>
                    <a:pt x="182296" y="28113"/>
                  </a:lnTo>
                  <a:lnTo>
                    <a:pt x="191988" y="3579"/>
                  </a:lnTo>
                  <a:lnTo>
                    <a:pt x="194431" y="0"/>
                  </a:lnTo>
                  <a:lnTo>
                    <a:pt x="195354" y="1142"/>
                  </a:lnTo>
                  <a:lnTo>
                    <a:pt x="195084" y="1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30"/>
            <p:cNvSpPr/>
            <p:nvPr>
              <p:custDataLst>
                <p:tags r:id="rId26"/>
              </p:custDataLst>
            </p:nvPr>
          </p:nvSpPr>
          <p:spPr>
            <a:xfrm>
              <a:off x="10640358" y="4144846"/>
              <a:ext cx="72093" cy="103305"/>
            </a:xfrm>
            <a:custGeom>
              <a:avLst/>
              <a:gdLst/>
              <a:ahLst/>
              <a:cxnLst/>
              <a:rect l="0" t="0" r="0" b="0"/>
              <a:pathLst>
                <a:path w="72093" h="103305">
                  <a:moveTo>
                    <a:pt x="46692" y="27104"/>
                  </a:moveTo>
                  <a:lnTo>
                    <a:pt x="46692" y="27104"/>
                  </a:lnTo>
                  <a:lnTo>
                    <a:pt x="33601" y="13306"/>
                  </a:lnTo>
                  <a:lnTo>
                    <a:pt x="25056" y="0"/>
                  </a:lnTo>
                  <a:lnTo>
                    <a:pt x="23096" y="1274"/>
                  </a:lnTo>
                  <a:lnTo>
                    <a:pt x="6318" y="44020"/>
                  </a:lnTo>
                  <a:lnTo>
                    <a:pt x="0" y="72881"/>
                  </a:lnTo>
                  <a:lnTo>
                    <a:pt x="775" y="88371"/>
                  </a:lnTo>
                  <a:lnTo>
                    <a:pt x="3471" y="96667"/>
                  </a:lnTo>
                  <a:lnTo>
                    <a:pt x="5178" y="98880"/>
                  </a:lnTo>
                  <a:lnTo>
                    <a:pt x="7022" y="98238"/>
                  </a:lnTo>
                  <a:lnTo>
                    <a:pt x="32007" y="53631"/>
                  </a:lnTo>
                  <a:lnTo>
                    <a:pt x="35491" y="52550"/>
                  </a:lnTo>
                  <a:lnTo>
                    <a:pt x="39225" y="52535"/>
                  </a:lnTo>
                  <a:lnTo>
                    <a:pt x="42420" y="55346"/>
                  </a:lnTo>
                  <a:lnTo>
                    <a:pt x="72092" y="10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31"/>
            <p:cNvSpPr/>
            <p:nvPr>
              <p:custDataLst>
                <p:tags r:id="rId27"/>
              </p:custDataLst>
            </p:nvPr>
          </p:nvSpPr>
          <p:spPr>
            <a:xfrm>
              <a:off x="10750550" y="4095750"/>
              <a:ext cx="120651" cy="188024"/>
            </a:xfrm>
            <a:custGeom>
              <a:avLst/>
              <a:gdLst/>
              <a:ahLst/>
              <a:cxnLst/>
              <a:rect l="0" t="0" r="0" b="0"/>
              <a:pathLst>
                <a:path w="120651" h="188024">
                  <a:moveTo>
                    <a:pt x="0" y="95250"/>
                  </a:moveTo>
                  <a:lnTo>
                    <a:pt x="0" y="95250"/>
                  </a:lnTo>
                  <a:lnTo>
                    <a:pt x="5069" y="82158"/>
                  </a:lnTo>
                  <a:lnTo>
                    <a:pt x="8838" y="78848"/>
                  </a:lnTo>
                  <a:lnTo>
                    <a:pt x="11537" y="78671"/>
                  </a:lnTo>
                  <a:lnTo>
                    <a:pt x="18297" y="80356"/>
                  </a:lnTo>
                  <a:lnTo>
                    <a:pt x="36780" y="102126"/>
                  </a:lnTo>
                  <a:lnTo>
                    <a:pt x="50016" y="132016"/>
                  </a:lnTo>
                  <a:lnTo>
                    <a:pt x="55035" y="175263"/>
                  </a:lnTo>
                  <a:lnTo>
                    <a:pt x="53153" y="186785"/>
                  </a:lnTo>
                  <a:lnTo>
                    <a:pt x="51664" y="188023"/>
                  </a:lnTo>
                  <a:lnTo>
                    <a:pt x="49965" y="186732"/>
                  </a:lnTo>
                  <a:lnTo>
                    <a:pt x="48127" y="183755"/>
                  </a:lnTo>
                  <a:lnTo>
                    <a:pt x="45540" y="162710"/>
                  </a:lnTo>
                  <a:lnTo>
                    <a:pt x="48696" y="132758"/>
                  </a:lnTo>
                  <a:lnTo>
                    <a:pt x="57626" y="94987"/>
                  </a:lnTo>
                  <a:lnTo>
                    <a:pt x="75705" y="57033"/>
                  </a:lnTo>
                  <a:lnTo>
                    <a:pt x="108845" y="1346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32"/>
            <p:cNvSpPr/>
            <p:nvPr>
              <p:custDataLst>
                <p:tags r:id="rId28"/>
              </p:custDataLst>
            </p:nvPr>
          </p:nvSpPr>
          <p:spPr>
            <a:xfrm>
              <a:off x="10995420" y="4044521"/>
              <a:ext cx="123431" cy="298880"/>
            </a:xfrm>
            <a:custGeom>
              <a:avLst/>
              <a:gdLst/>
              <a:ahLst/>
              <a:cxnLst/>
              <a:rect l="0" t="0" r="0" b="0"/>
              <a:pathLst>
                <a:path w="123431" h="298880">
                  <a:moveTo>
                    <a:pt x="123430" y="25829"/>
                  </a:moveTo>
                  <a:lnTo>
                    <a:pt x="123430" y="25829"/>
                  </a:lnTo>
                  <a:lnTo>
                    <a:pt x="105754" y="2685"/>
                  </a:lnTo>
                  <a:lnTo>
                    <a:pt x="100356" y="522"/>
                  </a:lnTo>
                  <a:lnTo>
                    <a:pt x="86834" y="0"/>
                  </a:lnTo>
                  <a:lnTo>
                    <a:pt x="59984" y="13786"/>
                  </a:lnTo>
                  <a:lnTo>
                    <a:pt x="29685" y="55971"/>
                  </a:lnTo>
                  <a:lnTo>
                    <a:pt x="14502" y="98962"/>
                  </a:lnTo>
                  <a:lnTo>
                    <a:pt x="8478" y="123268"/>
                  </a:lnTo>
                  <a:lnTo>
                    <a:pt x="4462" y="147232"/>
                  </a:lnTo>
                  <a:lnTo>
                    <a:pt x="0" y="194556"/>
                  </a:lnTo>
                  <a:lnTo>
                    <a:pt x="11187" y="237697"/>
                  </a:lnTo>
                  <a:lnTo>
                    <a:pt x="40880" y="298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33"/>
            <p:cNvSpPr/>
            <p:nvPr>
              <p:custDataLst>
                <p:tags r:id="rId29"/>
              </p:custDataLst>
            </p:nvPr>
          </p:nvSpPr>
          <p:spPr>
            <a:xfrm>
              <a:off x="11150600" y="42291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6452" y="635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34"/>
            <p:cNvSpPr/>
            <p:nvPr>
              <p:custDataLst>
                <p:tags r:id="rId30"/>
              </p:custDataLst>
            </p:nvPr>
          </p:nvSpPr>
          <p:spPr>
            <a:xfrm>
              <a:off x="11334750" y="41529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0" y="44812"/>
                  </a:lnTo>
                  <a:lnTo>
                    <a:pt x="5026" y="88669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35"/>
            <p:cNvSpPr/>
            <p:nvPr>
              <p:custDataLst>
                <p:tags r:id="rId31"/>
              </p:custDataLst>
            </p:nvPr>
          </p:nvSpPr>
          <p:spPr>
            <a:xfrm>
              <a:off x="11085282" y="4133850"/>
              <a:ext cx="46269" cy="127001"/>
            </a:xfrm>
            <a:custGeom>
              <a:avLst/>
              <a:gdLst/>
              <a:ahLst/>
              <a:cxnLst/>
              <a:rect l="0" t="0" r="0" b="0"/>
              <a:pathLst>
                <a:path w="46269" h="127001">
                  <a:moveTo>
                    <a:pt x="46268" y="0"/>
                  </a:moveTo>
                  <a:lnTo>
                    <a:pt x="46268" y="0"/>
                  </a:lnTo>
                  <a:lnTo>
                    <a:pt x="32470" y="705"/>
                  </a:lnTo>
                  <a:lnTo>
                    <a:pt x="19606" y="5026"/>
                  </a:lnTo>
                  <a:lnTo>
                    <a:pt x="15794" y="5467"/>
                  </a:lnTo>
                  <a:lnTo>
                    <a:pt x="12546" y="7878"/>
                  </a:lnTo>
                  <a:lnTo>
                    <a:pt x="7056" y="16201"/>
                  </a:lnTo>
                  <a:lnTo>
                    <a:pt x="0" y="36158"/>
                  </a:lnTo>
                  <a:lnTo>
                    <a:pt x="3553" y="66687"/>
                  </a:lnTo>
                  <a:lnTo>
                    <a:pt x="24712" y="110696"/>
                  </a:lnTo>
                  <a:lnTo>
                    <a:pt x="3356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36"/>
            <p:cNvSpPr/>
            <p:nvPr>
              <p:custDataLst>
                <p:tags r:id="rId32"/>
              </p:custDataLst>
            </p:nvPr>
          </p:nvSpPr>
          <p:spPr>
            <a:xfrm>
              <a:off x="11474450" y="4130479"/>
              <a:ext cx="69084" cy="168472"/>
            </a:xfrm>
            <a:custGeom>
              <a:avLst/>
              <a:gdLst/>
              <a:ahLst/>
              <a:cxnLst/>
              <a:rect l="0" t="0" r="0" b="0"/>
              <a:pathLst>
                <a:path w="69084" h="1684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10670" y="227"/>
                  </a:lnTo>
                  <a:lnTo>
                    <a:pt x="15580" y="1275"/>
                  </a:lnTo>
                  <a:lnTo>
                    <a:pt x="32603" y="12863"/>
                  </a:lnTo>
                  <a:lnTo>
                    <a:pt x="54424" y="36444"/>
                  </a:lnTo>
                  <a:lnTo>
                    <a:pt x="68650" y="69144"/>
                  </a:lnTo>
                  <a:lnTo>
                    <a:pt x="69083" y="93281"/>
                  </a:lnTo>
                  <a:lnTo>
                    <a:pt x="67221" y="105645"/>
                  </a:lnTo>
                  <a:lnTo>
                    <a:pt x="48220" y="130670"/>
                  </a:lnTo>
                  <a:lnTo>
                    <a:pt x="635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37"/>
            <p:cNvSpPr/>
            <p:nvPr>
              <p:custDataLst>
                <p:tags r:id="rId33"/>
              </p:custDataLst>
            </p:nvPr>
          </p:nvSpPr>
          <p:spPr>
            <a:xfrm>
              <a:off x="11595100" y="4254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38"/>
            <p:cNvSpPr/>
            <p:nvPr>
              <p:custDataLst>
                <p:tags r:id="rId34"/>
              </p:custDataLst>
            </p:nvPr>
          </p:nvSpPr>
          <p:spPr>
            <a:xfrm>
              <a:off x="11736565" y="4115683"/>
              <a:ext cx="80786" cy="126118"/>
            </a:xfrm>
            <a:custGeom>
              <a:avLst/>
              <a:gdLst/>
              <a:ahLst/>
              <a:cxnLst/>
              <a:rect l="0" t="0" r="0" b="0"/>
              <a:pathLst>
                <a:path w="80786" h="1261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5500" y="2749"/>
                  </a:lnTo>
                  <a:lnTo>
                    <a:pt x="34877" y="43953"/>
                  </a:lnTo>
                  <a:lnTo>
                    <a:pt x="60740" y="87936"/>
                  </a:lnTo>
                  <a:lnTo>
                    <a:pt x="80785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39"/>
            <p:cNvSpPr/>
            <p:nvPr>
              <p:custDataLst>
                <p:tags r:id="rId35"/>
              </p:custDataLst>
            </p:nvPr>
          </p:nvSpPr>
          <p:spPr>
            <a:xfrm>
              <a:off x="11829841" y="4140200"/>
              <a:ext cx="76410" cy="222251"/>
            </a:xfrm>
            <a:custGeom>
              <a:avLst/>
              <a:gdLst/>
              <a:ahLst/>
              <a:cxnLst/>
              <a:rect l="0" t="0" r="0" b="0"/>
              <a:pathLst>
                <a:path w="76410" h="222251">
                  <a:moveTo>
                    <a:pt x="76409" y="0"/>
                  </a:moveTo>
                  <a:lnTo>
                    <a:pt x="76409" y="0"/>
                  </a:lnTo>
                  <a:lnTo>
                    <a:pt x="70941" y="0"/>
                  </a:lnTo>
                  <a:lnTo>
                    <a:pt x="43623" y="29886"/>
                  </a:lnTo>
                  <a:lnTo>
                    <a:pt x="32044" y="56989"/>
                  </a:lnTo>
                  <a:lnTo>
                    <a:pt x="24146" y="94105"/>
                  </a:lnTo>
                  <a:lnTo>
                    <a:pt x="10085" y="141460"/>
                  </a:lnTo>
                  <a:lnTo>
                    <a:pt x="0" y="176204"/>
                  </a:lnTo>
                  <a:lnTo>
                    <a:pt x="540" y="200140"/>
                  </a:lnTo>
                  <a:lnTo>
                    <a:pt x="655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140"/>
            <p:cNvSpPr/>
            <p:nvPr>
              <p:custDataLst>
                <p:tags r:id="rId36"/>
              </p:custDataLst>
            </p:nvPr>
          </p:nvSpPr>
          <p:spPr>
            <a:xfrm>
              <a:off x="11899900" y="4165600"/>
              <a:ext cx="123105" cy="292101"/>
            </a:xfrm>
            <a:custGeom>
              <a:avLst/>
              <a:gdLst/>
              <a:ahLst/>
              <a:cxnLst/>
              <a:rect l="0" t="0" r="0" b="0"/>
              <a:pathLst>
                <a:path w="123105" h="292101">
                  <a:moveTo>
                    <a:pt x="69850" y="0"/>
                  </a:moveTo>
                  <a:lnTo>
                    <a:pt x="69850" y="0"/>
                  </a:lnTo>
                  <a:lnTo>
                    <a:pt x="92452" y="28248"/>
                  </a:lnTo>
                  <a:lnTo>
                    <a:pt x="113472" y="73751"/>
                  </a:lnTo>
                  <a:lnTo>
                    <a:pt x="123104" y="115328"/>
                  </a:lnTo>
                  <a:lnTo>
                    <a:pt x="122681" y="162029"/>
                  </a:lnTo>
                  <a:lnTo>
                    <a:pt x="112145" y="205363"/>
                  </a:lnTo>
                  <a:lnTo>
                    <a:pt x="93587" y="242261"/>
                  </a:lnTo>
                  <a:lnTo>
                    <a:pt x="66523" y="268068"/>
                  </a:lnTo>
                  <a:lnTo>
                    <a:pt x="39443" y="28141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2141"/>
          <p:cNvSpPr/>
          <p:nvPr>
            <p:custDataLst>
              <p:tags r:id="rId1"/>
            </p:custDataLst>
          </p:nvPr>
        </p:nvSpPr>
        <p:spPr>
          <a:xfrm>
            <a:off x="1524000" y="4778610"/>
            <a:ext cx="5810251" cy="174391"/>
          </a:xfrm>
          <a:custGeom>
            <a:avLst/>
            <a:gdLst/>
            <a:ahLst/>
            <a:cxnLst/>
            <a:rect l="0" t="0" r="0" b="0"/>
            <a:pathLst>
              <a:path w="5810251" h="174391">
                <a:moveTo>
                  <a:pt x="0" y="174390"/>
                </a:moveTo>
                <a:lnTo>
                  <a:pt x="0" y="174390"/>
                </a:lnTo>
                <a:lnTo>
                  <a:pt x="47612" y="170026"/>
                </a:lnTo>
                <a:lnTo>
                  <a:pt x="74075" y="169364"/>
                </a:lnTo>
                <a:lnTo>
                  <a:pt x="104416" y="168923"/>
                </a:lnTo>
                <a:lnTo>
                  <a:pt x="144400" y="168628"/>
                </a:lnTo>
                <a:lnTo>
                  <a:pt x="190811" y="168432"/>
                </a:lnTo>
                <a:lnTo>
                  <a:pt x="241507" y="168301"/>
                </a:lnTo>
                <a:lnTo>
                  <a:pt x="308466" y="166803"/>
                </a:lnTo>
                <a:lnTo>
                  <a:pt x="386266" y="164393"/>
                </a:lnTo>
                <a:lnTo>
                  <a:pt x="471294" y="161376"/>
                </a:lnTo>
                <a:lnTo>
                  <a:pt x="571018" y="155836"/>
                </a:lnTo>
                <a:lnTo>
                  <a:pt x="680540" y="148615"/>
                </a:lnTo>
                <a:lnTo>
                  <a:pt x="796593" y="140273"/>
                </a:lnTo>
                <a:lnTo>
                  <a:pt x="924762" y="129773"/>
                </a:lnTo>
                <a:lnTo>
                  <a:pt x="1061008" y="117835"/>
                </a:lnTo>
                <a:lnTo>
                  <a:pt x="1202639" y="104936"/>
                </a:lnTo>
                <a:lnTo>
                  <a:pt x="1360559" y="92104"/>
                </a:lnTo>
                <a:lnTo>
                  <a:pt x="1529340" y="79316"/>
                </a:lnTo>
                <a:lnTo>
                  <a:pt x="1705359" y="66557"/>
                </a:lnTo>
                <a:lnTo>
                  <a:pt x="1893967" y="53818"/>
                </a:lnTo>
                <a:lnTo>
                  <a:pt x="2090967" y="41092"/>
                </a:lnTo>
                <a:lnTo>
                  <a:pt x="2293561" y="28374"/>
                </a:lnTo>
                <a:lnTo>
                  <a:pt x="2502707" y="18485"/>
                </a:lnTo>
                <a:lnTo>
                  <a:pt x="2716221" y="10481"/>
                </a:lnTo>
                <a:lnTo>
                  <a:pt x="2932648" y="3734"/>
                </a:lnTo>
                <a:lnTo>
                  <a:pt x="3155954" y="647"/>
                </a:lnTo>
                <a:lnTo>
                  <a:pt x="3383847" y="0"/>
                </a:lnTo>
                <a:lnTo>
                  <a:pt x="3614798" y="980"/>
                </a:lnTo>
                <a:lnTo>
                  <a:pt x="3837910" y="4456"/>
                </a:lnTo>
                <a:lnTo>
                  <a:pt x="4055795" y="9595"/>
                </a:lnTo>
                <a:lnTo>
                  <a:pt x="4270197" y="15843"/>
                </a:lnTo>
                <a:lnTo>
                  <a:pt x="4468870" y="23536"/>
                </a:lnTo>
                <a:lnTo>
                  <a:pt x="4657057" y="32193"/>
                </a:lnTo>
                <a:lnTo>
                  <a:pt x="4838255" y="41492"/>
                </a:lnTo>
                <a:lnTo>
                  <a:pt x="5002092" y="51219"/>
                </a:lnTo>
                <a:lnTo>
                  <a:pt x="5154355" y="61231"/>
                </a:lnTo>
                <a:lnTo>
                  <a:pt x="5298904" y="71434"/>
                </a:lnTo>
                <a:lnTo>
                  <a:pt x="5419964" y="80353"/>
                </a:lnTo>
                <a:lnTo>
                  <a:pt x="5525364" y="88415"/>
                </a:lnTo>
                <a:lnTo>
                  <a:pt x="5620326" y="95906"/>
                </a:lnTo>
                <a:lnTo>
                  <a:pt x="5683634" y="100901"/>
                </a:lnTo>
                <a:lnTo>
                  <a:pt x="5810250" y="1108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SMARTInkShape-Group405"/>
          <p:cNvGrpSpPr/>
          <p:nvPr/>
        </p:nvGrpSpPr>
        <p:grpSpPr>
          <a:xfrm>
            <a:off x="1928579" y="5372100"/>
            <a:ext cx="351323" cy="378022"/>
            <a:chOff x="1928579" y="5372100"/>
            <a:chExt cx="351323" cy="378022"/>
          </a:xfrm>
        </p:grpSpPr>
        <p:sp>
          <p:nvSpPr>
            <p:cNvPr id="159" name="SMARTInkShape-2142"/>
            <p:cNvSpPr/>
            <p:nvPr>
              <p:custDataLst>
                <p:tags r:id="rId22"/>
              </p:custDataLst>
            </p:nvPr>
          </p:nvSpPr>
          <p:spPr>
            <a:xfrm>
              <a:off x="1928579" y="5399415"/>
              <a:ext cx="236772" cy="350707"/>
            </a:xfrm>
            <a:custGeom>
              <a:avLst/>
              <a:gdLst/>
              <a:ahLst/>
              <a:cxnLst/>
              <a:rect l="0" t="0" r="0" b="0"/>
              <a:pathLst>
                <a:path w="236772" h="350707">
                  <a:moveTo>
                    <a:pt x="8171" y="347335"/>
                  </a:moveTo>
                  <a:lnTo>
                    <a:pt x="8171" y="347335"/>
                  </a:lnTo>
                  <a:lnTo>
                    <a:pt x="1429" y="350706"/>
                  </a:lnTo>
                  <a:lnTo>
                    <a:pt x="148" y="350288"/>
                  </a:lnTo>
                  <a:lnTo>
                    <a:pt x="0" y="348598"/>
                  </a:lnTo>
                  <a:lnTo>
                    <a:pt x="12426" y="308042"/>
                  </a:lnTo>
                  <a:lnTo>
                    <a:pt x="22762" y="271546"/>
                  </a:lnTo>
                  <a:lnTo>
                    <a:pt x="30598" y="245303"/>
                  </a:lnTo>
                  <a:lnTo>
                    <a:pt x="40056" y="214403"/>
                  </a:lnTo>
                  <a:lnTo>
                    <a:pt x="50594" y="180397"/>
                  </a:lnTo>
                  <a:lnTo>
                    <a:pt x="61148" y="147143"/>
                  </a:lnTo>
                  <a:lnTo>
                    <a:pt x="71711" y="114390"/>
                  </a:lnTo>
                  <a:lnTo>
                    <a:pt x="82281" y="81972"/>
                  </a:lnTo>
                  <a:lnTo>
                    <a:pt x="99670" y="38425"/>
                  </a:lnTo>
                  <a:lnTo>
                    <a:pt x="117967" y="958"/>
                  </a:lnTo>
                  <a:lnTo>
                    <a:pt x="120879" y="0"/>
                  </a:lnTo>
                  <a:lnTo>
                    <a:pt x="124232" y="1479"/>
                  </a:lnTo>
                  <a:lnTo>
                    <a:pt x="127878" y="4581"/>
                  </a:lnTo>
                  <a:lnTo>
                    <a:pt x="146494" y="39286"/>
                  </a:lnTo>
                  <a:lnTo>
                    <a:pt x="159959" y="77780"/>
                  </a:lnTo>
                  <a:lnTo>
                    <a:pt x="173705" y="122405"/>
                  </a:lnTo>
                  <a:lnTo>
                    <a:pt x="189221" y="168108"/>
                  </a:lnTo>
                  <a:lnTo>
                    <a:pt x="203643" y="208647"/>
                  </a:lnTo>
                  <a:lnTo>
                    <a:pt x="216403" y="243363"/>
                  </a:lnTo>
                  <a:lnTo>
                    <a:pt x="236771" y="296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43"/>
            <p:cNvSpPr/>
            <p:nvPr>
              <p:custDataLst>
                <p:tags r:id="rId23"/>
              </p:custDataLst>
            </p:nvPr>
          </p:nvSpPr>
          <p:spPr>
            <a:xfrm>
              <a:off x="1953866" y="5530850"/>
              <a:ext cx="198785" cy="75318"/>
            </a:xfrm>
            <a:custGeom>
              <a:avLst/>
              <a:gdLst/>
              <a:ahLst/>
              <a:cxnLst/>
              <a:rect l="0" t="0" r="0" b="0"/>
              <a:pathLst>
                <a:path w="198785" h="75318">
                  <a:moveTo>
                    <a:pt x="14634" y="69850"/>
                  </a:moveTo>
                  <a:lnTo>
                    <a:pt x="14634" y="69850"/>
                  </a:lnTo>
                  <a:lnTo>
                    <a:pt x="1150" y="73221"/>
                  </a:lnTo>
                  <a:lnTo>
                    <a:pt x="0" y="74214"/>
                  </a:lnTo>
                  <a:lnTo>
                    <a:pt x="6249" y="75317"/>
                  </a:lnTo>
                  <a:lnTo>
                    <a:pt x="45859" y="62454"/>
                  </a:lnTo>
                  <a:lnTo>
                    <a:pt x="84486" y="48454"/>
                  </a:lnTo>
                  <a:lnTo>
                    <a:pt x="125407" y="32824"/>
                  </a:lnTo>
                  <a:lnTo>
                    <a:pt x="162409" y="16470"/>
                  </a:lnTo>
                  <a:lnTo>
                    <a:pt x="1987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144"/>
            <p:cNvSpPr/>
            <p:nvPr>
              <p:custDataLst>
                <p:tags r:id="rId24"/>
              </p:custDataLst>
            </p:nvPr>
          </p:nvSpPr>
          <p:spPr>
            <a:xfrm>
              <a:off x="2247900" y="5372100"/>
              <a:ext cx="32002" cy="317501"/>
            </a:xfrm>
            <a:custGeom>
              <a:avLst/>
              <a:gdLst/>
              <a:ahLst/>
              <a:cxnLst/>
              <a:rect l="0" t="0" r="0" b="0"/>
              <a:pathLst>
                <a:path w="32002" h="317501">
                  <a:moveTo>
                    <a:pt x="0" y="0"/>
                  </a:moveTo>
                  <a:lnTo>
                    <a:pt x="0" y="0"/>
                  </a:lnTo>
                  <a:lnTo>
                    <a:pt x="13484" y="43823"/>
                  </a:lnTo>
                  <a:lnTo>
                    <a:pt x="18867" y="66610"/>
                  </a:lnTo>
                  <a:lnTo>
                    <a:pt x="23867" y="91679"/>
                  </a:lnTo>
                  <a:lnTo>
                    <a:pt x="28611" y="118269"/>
                  </a:lnTo>
                  <a:lnTo>
                    <a:pt x="31069" y="145168"/>
                  </a:lnTo>
                  <a:lnTo>
                    <a:pt x="32001" y="172273"/>
                  </a:lnTo>
                  <a:lnTo>
                    <a:pt x="31918" y="199516"/>
                  </a:lnTo>
                  <a:lnTo>
                    <a:pt x="31861" y="224732"/>
                  </a:lnTo>
                  <a:lnTo>
                    <a:pt x="31800" y="271566"/>
                  </a:lnTo>
                  <a:lnTo>
                    <a:pt x="31750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06"/>
          <p:cNvGrpSpPr/>
          <p:nvPr/>
        </p:nvGrpSpPr>
        <p:grpSpPr>
          <a:xfrm>
            <a:off x="2863850" y="5293157"/>
            <a:ext cx="895351" cy="390094"/>
            <a:chOff x="2863850" y="5293157"/>
            <a:chExt cx="895351" cy="390094"/>
          </a:xfrm>
        </p:grpSpPr>
        <p:sp>
          <p:nvSpPr>
            <p:cNvPr id="163" name="SMARTInkShape-2145"/>
            <p:cNvSpPr/>
            <p:nvPr>
              <p:custDataLst>
                <p:tags r:id="rId14"/>
              </p:custDataLst>
            </p:nvPr>
          </p:nvSpPr>
          <p:spPr>
            <a:xfrm>
              <a:off x="2863850" y="5453044"/>
              <a:ext cx="107951" cy="195262"/>
            </a:xfrm>
            <a:custGeom>
              <a:avLst/>
              <a:gdLst/>
              <a:ahLst/>
              <a:cxnLst/>
              <a:rect l="0" t="0" r="0" b="0"/>
              <a:pathLst>
                <a:path w="107951" h="195262">
                  <a:moveTo>
                    <a:pt x="107950" y="14306"/>
                  </a:moveTo>
                  <a:lnTo>
                    <a:pt x="107950" y="14306"/>
                  </a:lnTo>
                  <a:lnTo>
                    <a:pt x="97105" y="4872"/>
                  </a:lnTo>
                  <a:lnTo>
                    <a:pt x="86902" y="0"/>
                  </a:lnTo>
                  <a:lnTo>
                    <a:pt x="59145" y="32"/>
                  </a:lnTo>
                  <a:lnTo>
                    <a:pt x="41809" y="6551"/>
                  </a:lnTo>
                  <a:lnTo>
                    <a:pt x="22030" y="22121"/>
                  </a:lnTo>
                  <a:lnTo>
                    <a:pt x="16803" y="27982"/>
                  </a:lnTo>
                  <a:lnTo>
                    <a:pt x="14730" y="34713"/>
                  </a:lnTo>
                  <a:lnTo>
                    <a:pt x="16189" y="49717"/>
                  </a:lnTo>
                  <a:lnTo>
                    <a:pt x="25304" y="63910"/>
                  </a:lnTo>
                  <a:lnTo>
                    <a:pt x="66571" y="102474"/>
                  </a:lnTo>
                  <a:lnTo>
                    <a:pt x="95726" y="138234"/>
                  </a:lnTo>
                  <a:lnTo>
                    <a:pt x="99801" y="145608"/>
                  </a:lnTo>
                  <a:lnTo>
                    <a:pt x="100400" y="153346"/>
                  </a:lnTo>
                  <a:lnTo>
                    <a:pt x="95422" y="169470"/>
                  </a:lnTo>
                  <a:lnTo>
                    <a:pt x="82391" y="182281"/>
                  </a:lnTo>
                  <a:lnTo>
                    <a:pt x="64135" y="191267"/>
                  </a:lnTo>
                  <a:lnTo>
                    <a:pt x="41910" y="195261"/>
                  </a:lnTo>
                  <a:lnTo>
                    <a:pt x="23566" y="191392"/>
                  </a:lnTo>
                  <a:lnTo>
                    <a:pt x="0" y="17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46"/>
            <p:cNvSpPr/>
            <p:nvPr>
              <p:custDataLst>
                <p:tags r:id="rId15"/>
              </p:custDataLst>
            </p:nvPr>
          </p:nvSpPr>
          <p:spPr>
            <a:xfrm>
              <a:off x="3049222" y="5336979"/>
              <a:ext cx="74979" cy="340105"/>
            </a:xfrm>
            <a:custGeom>
              <a:avLst/>
              <a:gdLst/>
              <a:ahLst/>
              <a:cxnLst/>
              <a:rect l="0" t="0" r="0" b="0"/>
              <a:pathLst>
                <a:path w="74979" h="340105">
                  <a:moveTo>
                    <a:pt x="17828" y="3371"/>
                  </a:moveTo>
                  <a:lnTo>
                    <a:pt x="17828" y="3371"/>
                  </a:lnTo>
                  <a:lnTo>
                    <a:pt x="17828" y="0"/>
                  </a:lnTo>
                  <a:lnTo>
                    <a:pt x="12759" y="46321"/>
                  </a:lnTo>
                  <a:lnTo>
                    <a:pt x="8990" y="81257"/>
                  </a:lnTo>
                  <a:lnTo>
                    <a:pt x="6997" y="103978"/>
                  </a:lnTo>
                  <a:lnTo>
                    <a:pt x="4963" y="129709"/>
                  </a:lnTo>
                  <a:lnTo>
                    <a:pt x="2901" y="157446"/>
                  </a:lnTo>
                  <a:lnTo>
                    <a:pt x="1526" y="184405"/>
                  </a:lnTo>
                  <a:lnTo>
                    <a:pt x="610" y="210843"/>
                  </a:lnTo>
                  <a:lnTo>
                    <a:pt x="0" y="236936"/>
                  </a:lnTo>
                  <a:lnTo>
                    <a:pt x="4965" y="279098"/>
                  </a:lnTo>
                  <a:lnTo>
                    <a:pt x="19661" y="323075"/>
                  </a:lnTo>
                  <a:lnTo>
                    <a:pt x="25400" y="332924"/>
                  </a:lnTo>
                  <a:lnTo>
                    <a:pt x="31343" y="338078"/>
                  </a:lnTo>
                  <a:lnTo>
                    <a:pt x="37421" y="340104"/>
                  </a:lnTo>
                  <a:lnTo>
                    <a:pt x="43590" y="340042"/>
                  </a:lnTo>
                  <a:lnTo>
                    <a:pt x="49819" y="336474"/>
                  </a:lnTo>
                  <a:lnTo>
                    <a:pt x="74978" y="308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47"/>
            <p:cNvSpPr/>
            <p:nvPr>
              <p:custDataLst>
                <p:tags r:id="rId16"/>
              </p:custDataLst>
            </p:nvPr>
          </p:nvSpPr>
          <p:spPr>
            <a:xfrm>
              <a:off x="2987479" y="5524500"/>
              <a:ext cx="85922" cy="31751"/>
            </a:xfrm>
            <a:custGeom>
              <a:avLst/>
              <a:gdLst/>
              <a:ahLst/>
              <a:cxnLst/>
              <a:rect l="0" t="0" r="0" b="0"/>
              <a:pathLst>
                <a:path w="859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7386"/>
                  </a:lnTo>
                  <a:lnTo>
                    <a:pt x="44208" y="11701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48"/>
            <p:cNvSpPr/>
            <p:nvPr>
              <p:custDataLst>
                <p:tags r:id="rId17"/>
              </p:custDataLst>
            </p:nvPr>
          </p:nvSpPr>
          <p:spPr>
            <a:xfrm>
              <a:off x="3136020" y="5293157"/>
              <a:ext cx="305681" cy="322525"/>
            </a:xfrm>
            <a:custGeom>
              <a:avLst/>
              <a:gdLst/>
              <a:ahLst/>
              <a:cxnLst/>
              <a:rect l="0" t="0" r="0" b="0"/>
              <a:pathLst>
                <a:path w="305681" h="322525">
                  <a:moveTo>
                    <a:pt x="108830" y="231343"/>
                  </a:moveTo>
                  <a:lnTo>
                    <a:pt x="108830" y="231343"/>
                  </a:lnTo>
                  <a:lnTo>
                    <a:pt x="108830" y="227972"/>
                  </a:lnTo>
                  <a:lnTo>
                    <a:pt x="106948" y="224435"/>
                  </a:lnTo>
                  <a:lnTo>
                    <a:pt x="105459" y="222504"/>
                  </a:lnTo>
                  <a:lnTo>
                    <a:pt x="100041" y="220359"/>
                  </a:lnTo>
                  <a:lnTo>
                    <a:pt x="71581" y="218982"/>
                  </a:lnTo>
                  <a:lnTo>
                    <a:pt x="52999" y="226319"/>
                  </a:lnTo>
                  <a:lnTo>
                    <a:pt x="26671" y="248199"/>
                  </a:lnTo>
                  <a:lnTo>
                    <a:pt x="11637" y="266351"/>
                  </a:lnTo>
                  <a:lnTo>
                    <a:pt x="2603" y="283826"/>
                  </a:lnTo>
                  <a:lnTo>
                    <a:pt x="0" y="297238"/>
                  </a:lnTo>
                  <a:lnTo>
                    <a:pt x="293" y="302789"/>
                  </a:lnTo>
                  <a:lnTo>
                    <a:pt x="2605" y="306491"/>
                  </a:lnTo>
                  <a:lnTo>
                    <a:pt x="6264" y="308958"/>
                  </a:lnTo>
                  <a:lnTo>
                    <a:pt x="10819" y="310603"/>
                  </a:lnTo>
                  <a:lnTo>
                    <a:pt x="25288" y="304904"/>
                  </a:lnTo>
                  <a:lnTo>
                    <a:pt x="49504" y="285830"/>
                  </a:lnTo>
                  <a:lnTo>
                    <a:pt x="69908" y="264213"/>
                  </a:lnTo>
                  <a:lnTo>
                    <a:pt x="73004" y="262429"/>
                  </a:lnTo>
                  <a:lnTo>
                    <a:pt x="75774" y="261945"/>
                  </a:lnTo>
                  <a:lnTo>
                    <a:pt x="78326" y="262328"/>
                  </a:lnTo>
                  <a:lnTo>
                    <a:pt x="80733" y="264699"/>
                  </a:lnTo>
                  <a:lnTo>
                    <a:pt x="107062" y="307853"/>
                  </a:lnTo>
                  <a:lnTo>
                    <a:pt x="119098" y="316618"/>
                  </a:lnTo>
                  <a:lnTo>
                    <a:pt x="126259" y="319943"/>
                  </a:lnTo>
                  <a:lnTo>
                    <a:pt x="133149" y="320748"/>
                  </a:lnTo>
                  <a:lnTo>
                    <a:pt x="146449" y="317881"/>
                  </a:lnTo>
                  <a:lnTo>
                    <a:pt x="172579" y="288107"/>
                  </a:lnTo>
                  <a:lnTo>
                    <a:pt x="192431" y="255395"/>
                  </a:lnTo>
                  <a:lnTo>
                    <a:pt x="212308" y="211694"/>
                  </a:lnTo>
                  <a:lnTo>
                    <a:pt x="221560" y="182260"/>
                  </a:lnTo>
                  <a:lnTo>
                    <a:pt x="230550" y="149938"/>
                  </a:lnTo>
                  <a:lnTo>
                    <a:pt x="239365" y="118512"/>
                  </a:lnTo>
                  <a:lnTo>
                    <a:pt x="248065" y="87684"/>
                  </a:lnTo>
                  <a:lnTo>
                    <a:pt x="256686" y="57254"/>
                  </a:lnTo>
                  <a:lnTo>
                    <a:pt x="264385" y="19679"/>
                  </a:lnTo>
                  <a:lnTo>
                    <a:pt x="265450" y="7683"/>
                  </a:lnTo>
                  <a:lnTo>
                    <a:pt x="263338" y="1803"/>
                  </a:lnTo>
                  <a:lnTo>
                    <a:pt x="259107" y="0"/>
                  </a:lnTo>
                  <a:lnTo>
                    <a:pt x="253465" y="914"/>
                  </a:lnTo>
                  <a:lnTo>
                    <a:pt x="241551" y="18863"/>
                  </a:lnTo>
                  <a:lnTo>
                    <a:pt x="230612" y="50830"/>
                  </a:lnTo>
                  <a:lnTo>
                    <a:pt x="223398" y="95611"/>
                  </a:lnTo>
                  <a:lnTo>
                    <a:pt x="221192" y="120394"/>
                  </a:lnTo>
                  <a:lnTo>
                    <a:pt x="219721" y="146088"/>
                  </a:lnTo>
                  <a:lnTo>
                    <a:pt x="218741" y="172390"/>
                  </a:lnTo>
                  <a:lnTo>
                    <a:pt x="223296" y="218547"/>
                  </a:lnTo>
                  <a:lnTo>
                    <a:pt x="233081" y="258112"/>
                  </a:lnTo>
                  <a:lnTo>
                    <a:pt x="254457" y="301363"/>
                  </a:lnTo>
                  <a:lnTo>
                    <a:pt x="270450" y="317967"/>
                  </a:lnTo>
                  <a:lnTo>
                    <a:pt x="277960" y="321548"/>
                  </a:lnTo>
                  <a:lnTo>
                    <a:pt x="285083" y="322524"/>
                  </a:lnTo>
                  <a:lnTo>
                    <a:pt x="305680" y="320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49"/>
            <p:cNvSpPr/>
            <p:nvPr>
              <p:custDataLst>
                <p:tags r:id="rId18"/>
              </p:custDataLst>
            </p:nvPr>
          </p:nvSpPr>
          <p:spPr>
            <a:xfrm>
              <a:off x="3282950" y="54483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42095" y="16562"/>
                  </a:lnTo>
                  <a:lnTo>
                    <a:pt x="72801" y="1065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50"/>
            <p:cNvSpPr/>
            <p:nvPr>
              <p:custDataLst>
                <p:tags r:id="rId19"/>
              </p:custDataLst>
            </p:nvPr>
          </p:nvSpPr>
          <p:spPr>
            <a:xfrm>
              <a:off x="3486150" y="5425591"/>
              <a:ext cx="114301" cy="206860"/>
            </a:xfrm>
            <a:custGeom>
              <a:avLst/>
              <a:gdLst/>
              <a:ahLst/>
              <a:cxnLst/>
              <a:rect l="0" t="0" r="0" b="0"/>
              <a:pathLst>
                <a:path w="114301" h="206860">
                  <a:moveTo>
                    <a:pt x="114300" y="3659"/>
                  </a:moveTo>
                  <a:lnTo>
                    <a:pt x="114300" y="3659"/>
                  </a:lnTo>
                  <a:lnTo>
                    <a:pt x="103455" y="2953"/>
                  </a:lnTo>
                  <a:lnTo>
                    <a:pt x="84746" y="0"/>
                  </a:lnTo>
                  <a:lnTo>
                    <a:pt x="50588" y="4378"/>
                  </a:lnTo>
                  <a:lnTo>
                    <a:pt x="28363" y="13151"/>
                  </a:lnTo>
                  <a:lnTo>
                    <a:pt x="14252" y="24105"/>
                  </a:lnTo>
                  <a:lnTo>
                    <a:pt x="9501" y="29990"/>
                  </a:lnTo>
                  <a:lnTo>
                    <a:pt x="7040" y="36030"/>
                  </a:lnTo>
                  <a:lnTo>
                    <a:pt x="6186" y="48385"/>
                  </a:lnTo>
                  <a:lnTo>
                    <a:pt x="8357" y="53937"/>
                  </a:lnTo>
                  <a:lnTo>
                    <a:pt x="16414" y="63870"/>
                  </a:lnTo>
                  <a:lnTo>
                    <a:pt x="56872" y="96725"/>
                  </a:lnTo>
                  <a:lnTo>
                    <a:pt x="71138" y="114872"/>
                  </a:lnTo>
                  <a:lnTo>
                    <a:pt x="77478" y="132344"/>
                  </a:lnTo>
                  <a:lnTo>
                    <a:pt x="76533" y="151399"/>
                  </a:lnTo>
                  <a:lnTo>
                    <a:pt x="74305" y="161419"/>
                  </a:lnTo>
                  <a:lnTo>
                    <a:pt x="60541" y="178197"/>
                  </a:lnTo>
                  <a:lnTo>
                    <a:pt x="41018" y="191298"/>
                  </a:lnTo>
                  <a:lnTo>
                    <a:pt x="0" y="206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51"/>
            <p:cNvSpPr/>
            <p:nvPr>
              <p:custDataLst>
                <p:tags r:id="rId20"/>
              </p:custDataLst>
            </p:nvPr>
          </p:nvSpPr>
          <p:spPr>
            <a:xfrm>
              <a:off x="3708400" y="5467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52"/>
            <p:cNvSpPr/>
            <p:nvPr>
              <p:custDataLst>
                <p:tags r:id="rId21"/>
              </p:custDataLst>
            </p:nvPr>
          </p:nvSpPr>
          <p:spPr>
            <a:xfrm>
              <a:off x="3752850" y="5683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407"/>
          <p:cNvGrpSpPr/>
          <p:nvPr/>
        </p:nvGrpSpPr>
        <p:grpSpPr>
          <a:xfrm>
            <a:off x="4552950" y="5454111"/>
            <a:ext cx="711201" cy="315357"/>
            <a:chOff x="4552950" y="5454111"/>
            <a:chExt cx="711201" cy="315357"/>
          </a:xfrm>
        </p:grpSpPr>
        <p:sp>
          <p:nvSpPr>
            <p:cNvPr id="172" name="SMARTInkShape-2153"/>
            <p:cNvSpPr/>
            <p:nvPr>
              <p:custDataLst>
                <p:tags r:id="rId11"/>
              </p:custDataLst>
            </p:nvPr>
          </p:nvSpPr>
          <p:spPr>
            <a:xfrm>
              <a:off x="4552950" y="5454111"/>
              <a:ext cx="311151" cy="315357"/>
            </a:xfrm>
            <a:custGeom>
              <a:avLst/>
              <a:gdLst/>
              <a:ahLst/>
              <a:cxnLst/>
              <a:rect l="0" t="0" r="0" b="0"/>
              <a:pathLst>
                <a:path w="311151" h="315357">
                  <a:moveTo>
                    <a:pt x="0" y="267239"/>
                  </a:moveTo>
                  <a:lnTo>
                    <a:pt x="0" y="267239"/>
                  </a:lnTo>
                  <a:lnTo>
                    <a:pt x="3371" y="267239"/>
                  </a:lnTo>
                  <a:lnTo>
                    <a:pt x="6908" y="265357"/>
                  </a:lnTo>
                  <a:lnTo>
                    <a:pt x="11537" y="260759"/>
                  </a:lnTo>
                  <a:lnTo>
                    <a:pt x="22782" y="242741"/>
                  </a:lnTo>
                  <a:lnTo>
                    <a:pt x="39206" y="198989"/>
                  </a:lnTo>
                  <a:lnTo>
                    <a:pt x="51291" y="151769"/>
                  </a:lnTo>
                  <a:lnTo>
                    <a:pt x="56066" y="126759"/>
                  </a:lnTo>
                  <a:lnTo>
                    <a:pt x="59956" y="101619"/>
                  </a:lnTo>
                  <a:lnTo>
                    <a:pt x="65452" y="56047"/>
                  </a:lnTo>
                  <a:lnTo>
                    <a:pt x="67842" y="14085"/>
                  </a:lnTo>
                  <a:lnTo>
                    <a:pt x="65900" y="3032"/>
                  </a:lnTo>
                  <a:lnTo>
                    <a:pt x="65100" y="790"/>
                  </a:lnTo>
                  <a:lnTo>
                    <a:pt x="64567" y="0"/>
                  </a:lnTo>
                  <a:lnTo>
                    <a:pt x="64211" y="180"/>
                  </a:lnTo>
                  <a:lnTo>
                    <a:pt x="57865" y="34413"/>
                  </a:lnTo>
                  <a:lnTo>
                    <a:pt x="51353" y="70392"/>
                  </a:lnTo>
                  <a:lnTo>
                    <a:pt x="47518" y="117898"/>
                  </a:lnTo>
                  <a:lnTo>
                    <a:pt x="46495" y="144395"/>
                  </a:lnTo>
                  <a:lnTo>
                    <a:pt x="47930" y="169116"/>
                  </a:lnTo>
                  <a:lnTo>
                    <a:pt x="55169" y="215397"/>
                  </a:lnTo>
                  <a:lnTo>
                    <a:pt x="67323" y="253841"/>
                  </a:lnTo>
                  <a:lnTo>
                    <a:pt x="90033" y="295724"/>
                  </a:lnTo>
                  <a:lnTo>
                    <a:pt x="105631" y="310944"/>
                  </a:lnTo>
                  <a:lnTo>
                    <a:pt x="119619" y="315356"/>
                  </a:lnTo>
                  <a:lnTo>
                    <a:pt x="127724" y="311312"/>
                  </a:lnTo>
                  <a:lnTo>
                    <a:pt x="146136" y="293647"/>
                  </a:lnTo>
                  <a:lnTo>
                    <a:pt x="167961" y="254282"/>
                  </a:lnTo>
                  <a:lnTo>
                    <a:pt x="179707" y="228968"/>
                  </a:lnTo>
                  <a:lnTo>
                    <a:pt x="190360" y="202214"/>
                  </a:lnTo>
                  <a:lnTo>
                    <a:pt x="200285" y="174500"/>
                  </a:lnTo>
                  <a:lnTo>
                    <a:pt x="209723" y="146146"/>
                  </a:lnTo>
                  <a:lnTo>
                    <a:pt x="225855" y="99590"/>
                  </a:lnTo>
                  <a:lnTo>
                    <a:pt x="237963" y="63612"/>
                  </a:lnTo>
                  <a:lnTo>
                    <a:pt x="244074" y="33573"/>
                  </a:lnTo>
                  <a:lnTo>
                    <a:pt x="243003" y="25805"/>
                  </a:lnTo>
                  <a:lnTo>
                    <a:pt x="242435" y="26554"/>
                  </a:lnTo>
                  <a:lnTo>
                    <a:pt x="244820" y="72343"/>
                  </a:lnTo>
                  <a:lnTo>
                    <a:pt x="250156" y="107711"/>
                  </a:lnTo>
                  <a:lnTo>
                    <a:pt x="258641" y="145538"/>
                  </a:lnTo>
                  <a:lnTo>
                    <a:pt x="271820" y="181164"/>
                  </a:lnTo>
                  <a:lnTo>
                    <a:pt x="288364" y="222842"/>
                  </a:lnTo>
                  <a:lnTo>
                    <a:pt x="311150" y="267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54"/>
            <p:cNvSpPr/>
            <p:nvPr>
              <p:custDataLst>
                <p:tags r:id="rId12"/>
              </p:custDataLst>
            </p:nvPr>
          </p:nvSpPr>
          <p:spPr>
            <a:xfrm>
              <a:off x="4993792" y="5575300"/>
              <a:ext cx="130659" cy="19051"/>
            </a:xfrm>
            <a:custGeom>
              <a:avLst/>
              <a:gdLst/>
              <a:ahLst/>
              <a:cxnLst/>
              <a:rect l="0" t="0" r="0" b="0"/>
              <a:pathLst>
                <a:path w="1306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3981"/>
                  </a:lnTo>
                  <a:lnTo>
                    <a:pt x="514" y="12143"/>
                  </a:lnTo>
                  <a:lnTo>
                    <a:pt x="1562" y="10211"/>
                  </a:lnTo>
                  <a:lnTo>
                    <a:pt x="2966" y="8924"/>
                  </a:lnTo>
                  <a:lnTo>
                    <a:pt x="6408" y="7494"/>
                  </a:lnTo>
                  <a:lnTo>
                    <a:pt x="52860" y="1475"/>
                  </a:lnTo>
                  <a:lnTo>
                    <a:pt x="92085" y="437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55"/>
            <p:cNvSpPr/>
            <p:nvPr>
              <p:custDataLst>
                <p:tags r:id="rId13"/>
              </p:custDataLst>
            </p:nvPr>
          </p:nvSpPr>
          <p:spPr>
            <a:xfrm>
              <a:off x="4995629" y="5664200"/>
              <a:ext cx="268522" cy="44451"/>
            </a:xfrm>
            <a:custGeom>
              <a:avLst/>
              <a:gdLst/>
              <a:ahLst/>
              <a:cxnLst/>
              <a:rect l="0" t="0" r="0" b="0"/>
              <a:pathLst>
                <a:path w="268522" h="44451">
                  <a:moveTo>
                    <a:pt x="8171" y="44450"/>
                  </a:moveTo>
                  <a:lnTo>
                    <a:pt x="8171" y="44450"/>
                  </a:lnTo>
                  <a:lnTo>
                    <a:pt x="1429" y="44450"/>
                  </a:lnTo>
                  <a:lnTo>
                    <a:pt x="149" y="43745"/>
                  </a:lnTo>
                  <a:lnTo>
                    <a:pt x="0" y="42568"/>
                  </a:lnTo>
                  <a:lnTo>
                    <a:pt x="607" y="41079"/>
                  </a:lnTo>
                  <a:lnTo>
                    <a:pt x="39890" y="32913"/>
                  </a:lnTo>
                  <a:lnTo>
                    <a:pt x="77066" y="26152"/>
                  </a:lnTo>
                  <a:lnTo>
                    <a:pt x="123223" y="16563"/>
                  </a:lnTo>
                  <a:lnTo>
                    <a:pt x="148372" y="11041"/>
                  </a:lnTo>
                  <a:lnTo>
                    <a:pt x="172900" y="7361"/>
                  </a:lnTo>
                  <a:lnTo>
                    <a:pt x="197013" y="4907"/>
                  </a:lnTo>
                  <a:lnTo>
                    <a:pt x="236740" y="2181"/>
                  </a:lnTo>
                  <a:lnTo>
                    <a:pt x="268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408"/>
          <p:cNvGrpSpPr/>
          <p:nvPr/>
        </p:nvGrpSpPr>
        <p:grpSpPr>
          <a:xfrm>
            <a:off x="5545713" y="5403850"/>
            <a:ext cx="677680" cy="444501"/>
            <a:chOff x="5545713" y="5403850"/>
            <a:chExt cx="677680" cy="444501"/>
          </a:xfrm>
        </p:grpSpPr>
        <p:sp>
          <p:nvSpPr>
            <p:cNvPr id="176" name="SMARTInkShape-2156"/>
            <p:cNvSpPr/>
            <p:nvPr>
              <p:custDataLst>
                <p:tags r:id="rId6"/>
              </p:custDataLst>
            </p:nvPr>
          </p:nvSpPr>
          <p:spPr>
            <a:xfrm>
              <a:off x="5545713" y="5410200"/>
              <a:ext cx="156588" cy="271177"/>
            </a:xfrm>
            <a:custGeom>
              <a:avLst/>
              <a:gdLst/>
              <a:ahLst/>
              <a:cxnLst/>
              <a:rect l="0" t="0" r="0" b="0"/>
              <a:pathLst>
                <a:path w="156588" h="271177">
                  <a:moveTo>
                    <a:pt x="99437" y="0"/>
                  </a:moveTo>
                  <a:lnTo>
                    <a:pt x="99437" y="0"/>
                  </a:lnTo>
                  <a:lnTo>
                    <a:pt x="82125" y="44750"/>
                  </a:lnTo>
                  <a:lnTo>
                    <a:pt x="60754" y="89302"/>
                  </a:lnTo>
                  <a:lnTo>
                    <a:pt x="42263" y="126709"/>
                  </a:lnTo>
                  <a:lnTo>
                    <a:pt x="18761" y="173950"/>
                  </a:lnTo>
                  <a:lnTo>
                    <a:pt x="2702" y="217701"/>
                  </a:lnTo>
                  <a:lnTo>
                    <a:pt x="0" y="235986"/>
                  </a:lnTo>
                  <a:lnTo>
                    <a:pt x="1395" y="243401"/>
                  </a:lnTo>
                  <a:lnTo>
                    <a:pt x="8590" y="255405"/>
                  </a:lnTo>
                  <a:lnTo>
                    <a:pt x="21171" y="266724"/>
                  </a:lnTo>
                  <a:lnTo>
                    <a:pt x="50690" y="271176"/>
                  </a:lnTo>
                  <a:lnTo>
                    <a:pt x="87345" y="269123"/>
                  </a:lnTo>
                  <a:lnTo>
                    <a:pt x="134621" y="260112"/>
                  </a:lnTo>
                  <a:lnTo>
                    <a:pt x="156587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57"/>
            <p:cNvSpPr/>
            <p:nvPr>
              <p:custDataLst>
                <p:tags r:id="rId7"/>
              </p:custDataLst>
            </p:nvPr>
          </p:nvSpPr>
          <p:spPr>
            <a:xfrm>
              <a:off x="5648652" y="5581650"/>
              <a:ext cx="15549" cy="190501"/>
            </a:xfrm>
            <a:custGeom>
              <a:avLst/>
              <a:gdLst/>
              <a:ahLst/>
              <a:cxnLst/>
              <a:rect l="0" t="0" r="0" b="0"/>
              <a:pathLst>
                <a:path w="15549" h="190501">
                  <a:moveTo>
                    <a:pt x="15548" y="0"/>
                  </a:moveTo>
                  <a:lnTo>
                    <a:pt x="15548" y="0"/>
                  </a:lnTo>
                  <a:lnTo>
                    <a:pt x="8806" y="0"/>
                  </a:lnTo>
                  <a:lnTo>
                    <a:pt x="6820" y="1411"/>
                  </a:lnTo>
                  <a:lnTo>
                    <a:pt x="5496" y="3763"/>
                  </a:lnTo>
                  <a:lnTo>
                    <a:pt x="0" y="24418"/>
                  </a:lnTo>
                  <a:lnTo>
                    <a:pt x="1554" y="70179"/>
                  </a:lnTo>
                  <a:lnTo>
                    <a:pt x="2465" y="108753"/>
                  </a:lnTo>
                  <a:lnTo>
                    <a:pt x="2734" y="149032"/>
                  </a:lnTo>
                  <a:lnTo>
                    <a:pt x="2848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58"/>
            <p:cNvSpPr/>
            <p:nvPr>
              <p:custDataLst>
                <p:tags r:id="rId8"/>
              </p:custDataLst>
            </p:nvPr>
          </p:nvSpPr>
          <p:spPr>
            <a:xfrm>
              <a:off x="5844573" y="5403850"/>
              <a:ext cx="149828" cy="281317"/>
            </a:xfrm>
            <a:custGeom>
              <a:avLst/>
              <a:gdLst/>
              <a:ahLst/>
              <a:cxnLst/>
              <a:rect l="0" t="0" r="0" b="0"/>
              <a:pathLst>
                <a:path w="149828" h="281317">
                  <a:moveTo>
                    <a:pt x="60927" y="0"/>
                  </a:moveTo>
                  <a:lnTo>
                    <a:pt x="60927" y="0"/>
                  </a:lnTo>
                  <a:lnTo>
                    <a:pt x="52138" y="40182"/>
                  </a:lnTo>
                  <a:lnTo>
                    <a:pt x="44320" y="70775"/>
                  </a:lnTo>
                  <a:lnTo>
                    <a:pt x="33791" y="107891"/>
                  </a:lnTo>
                  <a:lnTo>
                    <a:pt x="23936" y="146023"/>
                  </a:lnTo>
                  <a:lnTo>
                    <a:pt x="14854" y="182727"/>
                  </a:lnTo>
                  <a:lnTo>
                    <a:pt x="3217" y="229041"/>
                  </a:lnTo>
                  <a:lnTo>
                    <a:pt x="0" y="251609"/>
                  </a:lnTo>
                  <a:lnTo>
                    <a:pt x="2334" y="265402"/>
                  </a:lnTo>
                  <a:lnTo>
                    <a:pt x="4932" y="270068"/>
                  </a:lnTo>
                  <a:lnTo>
                    <a:pt x="13462" y="277134"/>
                  </a:lnTo>
                  <a:lnTo>
                    <a:pt x="18701" y="280006"/>
                  </a:lnTo>
                  <a:lnTo>
                    <a:pt x="33929" y="281316"/>
                  </a:lnTo>
                  <a:lnTo>
                    <a:pt x="79191" y="276407"/>
                  </a:lnTo>
                  <a:lnTo>
                    <a:pt x="123436" y="268643"/>
                  </a:lnTo>
                  <a:lnTo>
                    <a:pt x="149827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59"/>
            <p:cNvSpPr/>
            <p:nvPr>
              <p:custDataLst>
                <p:tags r:id="rId9"/>
              </p:custDataLst>
            </p:nvPr>
          </p:nvSpPr>
          <p:spPr>
            <a:xfrm>
              <a:off x="5949950" y="5600700"/>
              <a:ext cx="17408" cy="146051"/>
            </a:xfrm>
            <a:custGeom>
              <a:avLst/>
              <a:gdLst/>
              <a:ahLst/>
              <a:cxnLst/>
              <a:rect l="0" t="0" r="0" b="0"/>
              <a:pathLst>
                <a:path w="17408" h="1460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305" y="54272"/>
                  </a:lnTo>
                  <a:lnTo>
                    <a:pt x="17407" y="95805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60"/>
            <p:cNvSpPr/>
            <p:nvPr>
              <p:custDataLst>
                <p:tags r:id="rId10"/>
              </p:custDataLst>
            </p:nvPr>
          </p:nvSpPr>
          <p:spPr>
            <a:xfrm>
              <a:off x="6178550" y="5746750"/>
              <a:ext cx="44843" cy="101601"/>
            </a:xfrm>
            <a:custGeom>
              <a:avLst/>
              <a:gdLst/>
              <a:ahLst/>
              <a:cxnLst/>
              <a:rect l="0" t="0" r="0" b="0"/>
              <a:pathLst>
                <a:path w="44843" h="101601">
                  <a:moveTo>
                    <a:pt x="38100" y="0"/>
                  </a:moveTo>
                  <a:lnTo>
                    <a:pt x="38100" y="0"/>
                  </a:lnTo>
                  <a:lnTo>
                    <a:pt x="44842" y="13484"/>
                  </a:lnTo>
                  <a:lnTo>
                    <a:pt x="44389" y="29511"/>
                  </a:lnTo>
                  <a:lnTo>
                    <a:pt x="42291" y="38724"/>
                  </a:lnTo>
                  <a:lnTo>
                    <a:pt x="12744" y="8405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409"/>
          <p:cNvGrpSpPr/>
          <p:nvPr/>
        </p:nvGrpSpPr>
        <p:grpSpPr>
          <a:xfrm>
            <a:off x="6803080" y="5548196"/>
            <a:ext cx="1172521" cy="294663"/>
            <a:chOff x="6803080" y="5548196"/>
            <a:chExt cx="1172521" cy="294663"/>
          </a:xfrm>
        </p:grpSpPr>
        <p:sp>
          <p:nvSpPr>
            <p:cNvPr id="182" name="SMARTInkShape-2161"/>
            <p:cNvSpPr/>
            <p:nvPr>
              <p:custDataLst>
                <p:tags r:id="rId3"/>
              </p:custDataLst>
            </p:nvPr>
          </p:nvSpPr>
          <p:spPr>
            <a:xfrm>
              <a:off x="6803080" y="5609170"/>
              <a:ext cx="340671" cy="153654"/>
            </a:xfrm>
            <a:custGeom>
              <a:avLst/>
              <a:gdLst/>
              <a:ahLst/>
              <a:cxnLst/>
              <a:rect l="0" t="0" r="0" b="0"/>
              <a:pathLst>
                <a:path w="340671" h="153654">
                  <a:moveTo>
                    <a:pt x="67620" y="23280"/>
                  </a:moveTo>
                  <a:lnTo>
                    <a:pt x="67620" y="23280"/>
                  </a:lnTo>
                  <a:lnTo>
                    <a:pt x="64249" y="19909"/>
                  </a:lnTo>
                  <a:lnTo>
                    <a:pt x="63961" y="18916"/>
                  </a:lnTo>
                  <a:lnTo>
                    <a:pt x="64475" y="18254"/>
                  </a:lnTo>
                  <a:lnTo>
                    <a:pt x="65524" y="17813"/>
                  </a:lnTo>
                  <a:lnTo>
                    <a:pt x="73741" y="30675"/>
                  </a:lnTo>
                  <a:lnTo>
                    <a:pt x="79020" y="71150"/>
                  </a:lnTo>
                  <a:lnTo>
                    <a:pt x="79742" y="97707"/>
                  </a:lnTo>
                  <a:lnTo>
                    <a:pt x="72538" y="120329"/>
                  </a:lnTo>
                  <a:lnTo>
                    <a:pt x="59927" y="138380"/>
                  </a:lnTo>
                  <a:lnTo>
                    <a:pt x="44916" y="151106"/>
                  </a:lnTo>
                  <a:lnTo>
                    <a:pt x="36961" y="153653"/>
                  </a:lnTo>
                  <a:lnTo>
                    <a:pt x="20597" y="152719"/>
                  </a:lnTo>
                  <a:lnTo>
                    <a:pt x="13693" y="147673"/>
                  </a:lnTo>
                  <a:lnTo>
                    <a:pt x="2260" y="130777"/>
                  </a:lnTo>
                  <a:lnTo>
                    <a:pt x="0" y="103512"/>
                  </a:lnTo>
                  <a:lnTo>
                    <a:pt x="8544" y="58105"/>
                  </a:lnTo>
                  <a:lnTo>
                    <a:pt x="13419" y="44380"/>
                  </a:lnTo>
                  <a:lnTo>
                    <a:pt x="30125" y="25367"/>
                  </a:lnTo>
                  <a:lnTo>
                    <a:pt x="53778" y="12919"/>
                  </a:lnTo>
                  <a:lnTo>
                    <a:pt x="85457" y="5034"/>
                  </a:lnTo>
                  <a:lnTo>
                    <a:pt x="130111" y="1060"/>
                  </a:lnTo>
                  <a:lnTo>
                    <a:pt x="155847" y="0"/>
                  </a:lnTo>
                  <a:lnTo>
                    <a:pt x="181471" y="704"/>
                  </a:lnTo>
                  <a:lnTo>
                    <a:pt x="207021" y="2585"/>
                  </a:lnTo>
                  <a:lnTo>
                    <a:pt x="232521" y="5250"/>
                  </a:lnTo>
                  <a:lnTo>
                    <a:pt x="277788" y="8211"/>
                  </a:lnTo>
                  <a:lnTo>
                    <a:pt x="340670" y="105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62"/>
            <p:cNvSpPr/>
            <p:nvPr>
              <p:custDataLst>
                <p:tags r:id="rId4"/>
              </p:custDataLst>
            </p:nvPr>
          </p:nvSpPr>
          <p:spPr>
            <a:xfrm>
              <a:off x="7353300" y="572135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40411" y="13981"/>
                  </a:lnTo>
                  <a:lnTo>
                    <a:pt x="79344" y="10212"/>
                  </a:lnTo>
                  <a:lnTo>
                    <a:pt x="126751" y="6185"/>
                  </a:lnTo>
                  <a:lnTo>
                    <a:pt x="169222" y="274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63"/>
            <p:cNvSpPr/>
            <p:nvPr>
              <p:custDataLst>
                <p:tags r:id="rId5"/>
              </p:custDataLst>
            </p:nvPr>
          </p:nvSpPr>
          <p:spPr>
            <a:xfrm>
              <a:off x="7771059" y="5548196"/>
              <a:ext cx="204542" cy="294663"/>
            </a:xfrm>
            <a:custGeom>
              <a:avLst/>
              <a:gdLst/>
              <a:ahLst/>
              <a:cxnLst/>
              <a:rect l="0" t="0" r="0" b="0"/>
              <a:pathLst>
                <a:path w="204542" h="294663">
                  <a:moveTo>
                    <a:pt x="204541" y="27104"/>
                  </a:moveTo>
                  <a:lnTo>
                    <a:pt x="204541" y="27104"/>
                  </a:lnTo>
                  <a:lnTo>
                    <a:pt x="204540" y="16991"/>
                  </a:lnTo>
                  <a:lnTo>
                    <a:pt x="203129" y="13306"/>
                  </a:lnTo>
                  <a:lnTo>
                    <a:pt x="197799" y="7330"/>
                  </a:lnTo>
                  <a:lnTo>
                    <a:pt x="176751" y="0"/>
                  </a:lnTo>
                  <a:lnTo>
                    <a:pt x="154325" y="3063"/>
                  </a:lnTo>
                  <a:lnTo>
                    <a:pt x="128601" y="12892"/>
                  </a:lnTo>
                  <a:lnTo>
                    <a:pt x="103056" y="29019"/>
                  </a:lnTo>
                  <a:lnTo>
                    <a:pt x="77592" y="59235"/>
                  </a:lnTo>
                  <a:lnTo>
                    <a:pt x="52869" y="97828"/>
                  </a:lnTo>
                  <a:lnTo>
                    <a:pt x="30123" y="138500"/>
                  </a:lnTo>
                  <a:lnTo>
                    <a:pt x="12016" y="178214"/>
                  </a:lnTo>
                  <a:lnTo>
                    <a:pt x="440" y="215620"/>
                  </a:lnTo>
                  <a:lnTo>
                    <a:pt x="0" y="248708"/>
                  </a:lnTo>
                  <a:lnTo>
                    <a:pt x="8271" y="272350"/>
                  </a:lnTo>
                  <a:lnTo>
                    <a:pt x="14427" y="281618"/>
                  </a:lnTo>
                  <a:lnTo>
                    <a:pt x="22059" y="287797"/>
                  </a:lnTo>
                  <a:lnTo>
                    <a:pt x="39947" y="294662"/>
                  </a:lnTo>
                  <a:lnTo>
                    <a:pt x="61538" y="292068"/>
                  </a:lnTo>
                  <a:lnTo>
                    <a:pt x="83128" y="283155"/>
                  </a:lnTo>
                  <a:lnTo>
                    <a:pt x="99779" y="269786"/>
                  </a:lnTo>
                  <a:lnTo>
                    <a:pt x="104361" y="262269"/>
                  </a:lnTo>
                  <a:lnTo>
                    <a:pt x="107570" y="246393"/>
                  </a:lnTo>
                  <a:lnTo>
                    <a:pt x="106028" y="239619"/>
                  </a:lnTo>
                  <a:lnTo>
                    <a:pt x="98668" y="228329"/>
                  </a:lnTo>
                  <a:lnTo>
                    <a:pt x="52141" y="198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2164"/>
          <p:cNvSpPr/>
          <p:nvPr>
            <p:custDataLst>
              <p:tags r:id="rId2"/>
            </p:custDataLst>
          </p:nvPr>
        </p:nvSpPr>
        <p:spPr>
          <a:xfrm>
            <a:off x="7366000" y="5622956"/>
            <a:ext cx="152401" cy="3145"/>
          </a:xfrm>
          <a:custGeom>
            <a:avLst/>
            <a:gdLst/>
            <a:ahLst/>
            <a:cxnLst/>
            <a:rect l="0" t="0" r="0" b="0"/>
            <a:pathLst>
              <a:path w="152401" h="3145">
                <a:moveTo>
                  <a:pt x="0" y="3144"/>
                </a:moveTo>
                <a:lnTo>
                  <a:pt x="0" y="3144"/>
                </a:lnTo>
                <a:lnTo>
                  <a:pt x="39232" y="1262"/>
                </a:lnTo>
                <a:lnTo>
                  <a:pt x="78417" y="0"/>
                </a:lnTo>
                <a:lnTo>
                  <a:pt x="117543" y="2212"/>
                </a:lnTo>
                <a:lnTo>
                  <a:pt x="152400" y="31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2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6" name="SMARTInkShape-Group411"/>
          <p:cNvGrpSpPr/>
          <p:nvPr/>
        </p:nvGrpSpPr>
        <p:grpSpPr>
          <a:xfrm>
            <a:off x="825762" y="437868"/>
            <a:ext cx="1810108" cy="584013"/>
            <a:chOff x="825762" y="437868"/>
            <a:chExt cx="1810108" cy="584013"/>
          </a:xfrm>
        </p:grpSpPr>
        <p:sp>
          <p:nvSpPr>
            <p:cNvPr id="3" name="SMARTInkShape-2165"/>
            <p:cNvSpPr/>
            <p:nvPr>
              <p:custDataLst>
                <p:tags r:id="rId169"/>
              </p:custDataLst>
            </p:nvPr>
          </p:nvSpPr>
          <p:spPr>
            <a:xfrm>
              <a:off x="2266950" y="592900"/>
              <a:ext cx="368920" cy="428981"/>
            </a:xfrm>
            <a:custGeom>
              <a:avLst/>
              <a:gdLst/>
              <a:ahLst/>
              <a:cxnLst/>
              <a:rect l="0" t="0" r="0" b="0"/>
              <a:pathLst>
                <a:path w="368920" h="428981">
                  <a:moveTo>
                    <a:pt x="0" y="42100"/>
                  </a:moveTo>
                  <a:lnTo>
                    <a:pt x="0" y="42100"/>
                  </a:lnTo>
                  <a:lnTo>
                    <a:pt x="6481" y="41394"/>
                  </a:lnTo>
                  <a:lnTo>
                    <a:pt x="48808" y="26199"/>
                  </a:lnTo>
                  <a:lnTo>
                    <a:pt x="93036" y="5974"/>
                  </a:lnTo>
                  <a:lnTo>
                    <a:pt x="106902" y="116"/>
                  </a:lnTo>
                  <a:lnTo>
                    <a:pt x="109368" y="0"/>
                  </a:lnTo>
                  <a:lnTo>
                    <a:pt x="111012" y="628"/>
                  </a:lnTo>
                  <a:lnTo>
                    <a:pt x="112108" y="1752"/>
                  </a:lnTo>
                  <a:lnTo>
                    <a:pt x="111444" y="8645"/>
                  </a:lnTo>
                  <a:lnTo>
                    <a:pt x="108640" y="37060"/>
                  </a:lnTo>
                  <a:lnTo>
                    <a:pt x="111525" y="63027"/>
                  </a:lnTo>
                  <a:lnTo>
                    <a:pt x="118711" y="78212"/>
                  </a:lnTo>
                  <a:lnTo>
                    <a:pt x="128960" y="90605"/>
                  </a:lnTo>
                  <a:lnTo>
                    <a:pt x="140571" y="98465"/>
                  </a:lnTo>
                  <a:lnTo>
                    <a:pt x="148042" y="98727"/>
                  </a:lnTo>
                  <a:lnTo>
                    <a:pt x="165750" y="93373"/>
                  </a:lnTo>
                  <a:lnTo>
                    <a:pt x="192182" y="75088"/>
                  </a:lnTo>
                  <a:lnTo>
                    <a:pt x="224281" y="35602"/>
                  </a:lnTo>
                  <a:lnTo>
                    <a:pt x="238919" y="8580"/>
                  </a:lnTo>
                  <a:lnTo>
                    <a:pt x="239008" y="7759"/>
                  </a:lnTo>
                  <a:lnTo>
                    <a:pt x="238360" y="7917"/>
                  </a:lnTo>
                  <a:lnTo>
                    <a:pt x="237224" y="8728"/>
                  </a:lnTo>
                  <a:lnTo>
                    <a:pt x="232253" y="19982"/>
                  </a:lnTo>
                  <a:lnTo>
                    <a:pt x="229682" y="43465"/>
                  </a:lnTo>
                  <a:lnTo>
                    <a:pt x="236607" y="62697"/>
                  </a:lnTo>
                  <a:lnTo>
                    <a:pt x="256372" y="97121"/>
                  </a:lnTo>
                  <a:lnTo>
                    <a:pt x="283866" y="138601"/>
                  </a:lnTo>
                  <a:lnTo>
                    <a:pt x="316942" y="184052"/>
                  </a:lnTo>
                  <a:lnTo>
                    <a:pt x="337713" y="216668"/>
                  </a:lnTo>
                  <a:lnTo>
                    <a:pt x="356352" y="249978"/>
                  </a:lnTo>
                  <a:lnTo>
                    <a:pt x="366518" y="285479"/>
                  </a:lnTo>
                  <a:lnTo>
                    <a:pt x="368919" y="321013"/>
                  </a:lnTo>
                  <a:lnTo>
                    <a:pt x="357665" y="367374"/>
                  </a:lnTo>
                  <a:lnTo>
                    <a:pt x="344288" y="392453"/>
                  </a:lnTo>
                  <a:lnTo>
                    <a:pt x="327054" y="409714"/>
                  </a:lnTo>
                  <a:lnTo>
                    <a:pt x="297518" y="425484"/>
                  </a:lnTo>
                  <a:lnTo>
                    <a:pt x="287245" y="428923"/>
                  </a:lnTo>
                  <a:lnTo>
                    <a:pt x="270187" y="428980"/>
                  </a:lnTo>
                  <a:lnTo>
                    <a:pt x="262675" y="427020"/>
                  </a:lnTo>
                  <a:lnTo>
                    <a:pt x="258372" y="424302"/>
                  </a:lnTo>
                  <a:lnTo>
                    <a:pt x="256209" y="421079"/>
                  </a:lnTo>
                  <a:lnTo>
                    <a:pt x="254000" y="41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66"/>
            <p:cNvSpPr/>
            <p:nvPr>
              <p:custDataLst>
                <p:tags r:id="rId170"/>
              </p:custDataLst>
            </p:nvPr>
          </p:nvSpPr>
          <p:spPr>
            <a:xfrm>
              <a:off x="2288979" y="450850"/>
              <a:ext cx="73222" cy="317520"/>
            </a:xfrm>
            <a:custGeom>
              <a:avLst/>
              <a:gdLst/>
              <a:ahLst/>
              <a:cxnLst/>
              <a:rect l="0" t="0" r="0" b="0"/>
              <a:pathLst>
                <a:path w="73222" h="317520">
                  <a:moveTo>
                    <a:pt x="3371" y="0"/>
                  </a:moveTo>
                  <a:lnTo>
                    <a:pt x="3371" y="0"/>
                  </a:lnTo>
                  <a:lnTo>
                    <a:pt x="2665" y="39001"/>
                  </a:lnTo>
                  <a:lnTo>
                    <a:pt x="0" y="72602"/>
                  </a:lnTo>
                  <a:lnTo>
                    <a:pt x="226" y="116699"/>
                  </a:lnTo>
                  <a:lnTo>
                    <a:pt x="1275" y="141299"/>
                  </a:lnTo>
                  <a:lnTo>
                    <a:pt x="1973" y="165461"/>
                  </a:lnTo>
                  <a:lnTo>
                    <a:pt x="2750" y="213003"/>
                  </a:lnTo>
                  <a:lnTo>
                    <a:pt x="4976" y="250596"/>
                  </a:lnTo>
                  <a:lnTo>
                    <a:pt x="12078" y="291797"/>
                  </a:lnTo>
                  <a:lnTo>
                    <a:pt x="19235" y="309604"/>
                  </a:lnTo>
                  <a:lnTo>
                    <a:pt x="27120" y="317519"/>
                  </a:lnTo>
                  <a:lnTo>
                    <a:pt x="31904" y="317512"/>
                  </a:lnTo>
                  <a:lnTo>
                    <a:pt x="42863" y="311861"/>
                  </a:lnTo>
                  <a:lnTo>
                    <a:pt x="7322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67"/>
            <p:cNvSpPr/>
            <p:nvPr>
              <p:custDataLst>
                <p:tags r:id="rId171"/>
              </p:custDataLst>
            </p:nvPr>
          </p:nvSpPr>
          <p:spPr>
            <a:xfrm>
              <a:off x="2190750" y="533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68"/>
            <p:cNvSpPr/>
            <p:nvPr>
              <p:custDataLst>
                <p:tags r:id="rId172"/>
              </p:custDataLst>
            </p:nvPr>
          </p:nvSpPr>
          <p:spPr>
            <a:xfrm>
              <a:off x="2190750" y="6731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69"/>
            <p:cNvSpPr/>
            <p:nvPr>
              <p:custDataLst>
                <p:tags r:id="rId173"/>
              </p:custDataLst>
            </p:nvPr>
          </p:nvSpPr>
          <p:spPr>
            <a:xfrm>
              <a:off x="2101850" y="457200"/>
              <a:ext cx="31751" cy="342901"/>
            </a:xfrm>
            <a:custGeom>
              <a:avLst/>
              <a:gdLst/>
              <a:ahLst/>
              <a:cxnLst/>
              <a:rect l="0" t="0" r="0" b="0"/>
              <a:pathLst>
                <a:path w="31751" h="342901">
                  <a:moveTo>
                    <a:pt x="0" y="0"/>
                  </a:moveTo>
                  <a:lnTo>
                    <a:pt x="0" y="0"/>
                  </a:lnTo>
                  <a:lnTo>
                    <a:pt x="1881" y="37969"/>
                  </a:lnTo>
                  <a:lnTo>
                    <a:pt x="5069" y="71203"/>
                  </a:lnTo>
                  <a:lnTo>
                    <a:pt x="8838" y="114196"/>
                  </a:lnTo>
                  <a:lnTo>
                    <a:pt x="12865" y="161526"/>
                  </a:lnTo>
                  <a:lnTo>
                    <a:pt x="14927" y="186001"/>
                  </a:lnTo>
                  <a:lnTo>
                    <a:pt x="19099" y="232010"/>
                  </a:lnTo>
                  <a:lnTo>
                    <a:pt x="22599" y="273154"/>
                  </a:lnTo>
                  <a:lnTo>
                    <a:pt x="24570" y="317296"/>
                  </a:lnTo>
                  <a:lnTo>
                    <a:pt x="25860" y="338449"/>
                  </a:lnTo>
                  <a:lnTo>
                    <a:pt x="27118" y="340638"/>
                  </a:lnTo>
                  <a:lnTo>
                    <a:pt x="317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70"/>
            <p:cNvSpPr/>
            <p:nvPr>
              <p:custDataLst>
                <p:tags r:id="rId174"/>
              </p:custDataLst>
            </p:nvPr>
          </p:nvSpPr>
          <p:spPr>
            <a:xfrm>
              <a:off x="1958492" y="571500"/>
              <a:ext cx="22709" cy="6351"/>
            </a:xfrm>
            <a:custGeom>
              <a:avLst/>
              <a:gdLst/>
              <a:ahLst/>
              <a:cxnLst/>
              <a:rect l="0" t="0" r="0" b="0"/>
              <a:pathLst>
                <a:path w="2270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27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71"/>
            <p:cNvSpPr/>
            <p:nvPr>
              <p:custDataLst>
                <p:tags r:id="rId175"/>
              </p:custDataLst>
            </p:nvPr>
          </p:nvSpPr>
          <p:spPr>
            <a:xfrm>
              <a:off x="1974850" y="6540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5069" y="43338"/>
                  </a:lnTo>
                  <a:lnTo>
                    <a:pt x="12865" y="86172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72"/>
            <p:cNvSpPr/>
            <p:nvPr>
              <p:custDataLst>
                <p:tags r:id="rId176"/>
              </p:custDataLst>
            </p:nvPr>
          </p:nvSpPr>
          <p:spPr>
            <a:xfrm>
              <a:off x="1733550" y="504629"/>
              <a:ext cx="131027" cy="305125"/>
            </a:xfrm>
            <a:custGeom>
              <a:avLst/>
              <a:gdLst/>
              <a:ahLst/>
              <a:cxnLst/>
              <a:rect l="0" t="0" r="0" b="0"/>
              <a:pathLst>
                <a:path w="131027" h="305125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1" y="34451"/>
                  </a:lnTo>
                  <a:lnTo>
                    <a:pt x="5775" y="67279"/>
                  </a:lnTo>
                  <a:lnTo>
                    <a:pt x="12209" y="107739"/>
                  </a:lnTo>
                  <a:lnTo>
                    <a:pt x="17891" y="151592"/>
                  </a:lnTo>
                  <a:lnTo>
                    <a:pt x="23474" y="195541"/>
                  </a:lnTo>
                  <a:lnTo>
                    <a:pt x="30659" y="236241"/>
                  </a:lnTo>
                  <a:lnTo>
                    <a:pt x="39266" y="281371"/>
                  </a:lnTo>
                  <a:lnTo>
                    <a:pt x="42914" y="303601"/>
                  </a:lnTo>
                  <a:lnTo>
                    <a:pt x="44132" y="305124"/>
                  </a:lnTo>
                  <a:lnTo>
                    <a:pt x="45649" y="304023"/>
                  </a:lnTo>
                  <a:lnTo>
                    <a:pt x="47366" y="301173"/>
                  </a:lnTo>
                  <a:lnTo>
                    <a:pt x="55897" y="254630"/>
                  </a:lnTo>
                  <a:lnTo>
                    <a:pt x="62708" y="218523"/>
                  </a:lnTo>
                  <a:lnTo>
                    <a:pt x="74476" y="172012"/>
                  </a:lnTo>
                  <a:lnTo>
                    <a:pt x="82724" y="154052"/>
                  </a:lnTo>
                  <a:lnTo>
                    <a:pt x="86900" y="148275"/>
                  </a:lnTo>
                  <a:lnTo>
                    <a:pt x="91800" y="145129"/>
                  </a:lnTo>
                  <a:lnTo>
                    <a:pt x="102889" y="143515"/>
                  </a:lnTo>
                  <a:lnTo>
                    <a:pt x="107398" y="144778"/>
                  </a:lnTo>
                  <a:lnTo>
                    <a:pt x="114290" y="149945"/>
                  </a:lnTo>
                  <a:lnTo>
                    <a:pt x="125507" y="170900"/>
                  </a:lnTo>
                  <a:lnTo>
                    <a:pt x="131026" y="202822"/>
                  </a:lnTo>
                  <a:lnTo>
                    <a:pt x="129290" y="239092"/>
                  </a:lnTo>
                  <a:lnTo>
                    <a:pt x="122373" y="258419"/>
                  </a:lnTo>
                  <a:lnTo>
                    <a:pt x="111538" y="273359"/>
                  </a:lnTo>
                  <a:lnTo>
                    <a:pt x="97315" y="284703"/>
                  </a:lnTo>
                  <a:lnTo>
                    <a:pt x="83468" y="288804"/>
                  </a:lnTo>
                  <a:lnTo>
                    <a:pt x="76812" y="288909"/>
                  </a:lnTo>
                  <a:lnTo>
                    <a:pt x="70963" y="286863"/>
                  </a:lnTo>
                  <a:lnTo>
                    <a:pt x="5080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73"/>
            <p:cNvSpPr/>
            <p:nvPr>
              <p:custDataLst>
                <p:tags r:id="rId177"/>
              </p:custDataLst>
            </p:nvPr>
          </p:nvSpPr>
          <p:spPr>
            <a:xfrm>
              <a:off x="1558587" y="648424"/>
              <a:ext cx="111464" cy="143650"/>
            </a:xfrm>
            <a:custGeom>
              <a:avLst/>
              <a:gdLst/>
              <a:ahLst/>
              <a:cxnLst/>
              <a:rect l="0" t="0" r="0" b="0"/>
              <a:pathLst>
                <a:path w="111464" h="143650">
                  <a:moveTo>
                    <a:pt x="73363" y="37376"/>
                  </a:moveTo>
                  <a:lnTo>
                    <a:pt x="73363" y="37376"/>
                  </a:lnTo>
                  <a:lnTo>
                    <a:pt x="72657" y="27237"/>
                  </a:lnTo>
                  <a:lnTo>
                    <a:pt x="64524" y="7522"/>
                  </a:lnTo>
                  <a:lnTo>
                    <a:pt x="61826" y="4774"/>
                  </a:lnTo>
                  <a:lnTo>
                    <a:pt x="55065" y="1719"/>
                  </a:lnTo>
                  <a:lnTo>
                    <a:pt x="39955" y="0"/>
                  </a:lnTo>
                  <a:lnTo>
                    <a:pt x="28176" y="5242"/>
                  </a:lnTo>
                  <a:lnTo>
                    <a:pt x="22072" y="9603"/>
                  </a:lnTo>
                  <a:lnTo>
                    <a:pt x="6738" y="35967"/>
                  </a:lnTo>
                  <a:lnTo>
                    <a:pt x="0" y="73961"/>
                  </a:lnTo>
                  <a:lnTo>
                    <a:pt x="4746" y="109756"/>
                  </a:lnTo>
                  <a:lnTo>
                    <a:pt x="15114" y="128106"/>
                  </a:lnTo>
                  <a:lnTo>
                    <a:pt x="21831" y="135963"/>
                  </a:lnTo>
                  <a:lnTo>
                    <a:pt x="29130" y="140495"/>
                  </a:lnTo>
                  <a:lnTo>
                    <a:pt x="44767" y="143649"/>
                  </a:lnTo>
                  <a:lnTo>
                    <a:pt x="52182" y="140680"/>
                  </a:lnTo>
                  <a:lnTo>
                    <a:pt x="66066" y="127974"/>
                  </a:lnTo>
                  <a:lnTo>
                    <a:pt x="79040" y="104358"/>
                  </a:lnTo>
                  <a:lnTo>
                    <a:pt x="91747" y="56806"/>
                  </a:lnTo>
                  <a:lnTo>
                    <a:pt x="91969" y="56679"/>
                  </a:lnTo>
                  <a:lnTo>
                    <a:pt x="96689" y="72390"/>
                  </a:lnTo>
                  <a:lnTo>
                    <a:pt x="99560" y="93298"/>
                  </a:lnTo>
                  <a:lnTo>
                    <a:pt x="111463" y="119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74"/>
            <p:cNvSpPr/>
            <p:nvPr>
              <p:custDataLst>
                <p:tags r:id="rId178"/>
              </p:custDataLst>
            </p:nvPr>
          </p:nvSpPr>
          <p:spPr>
            <a:xfrm>
              <a:off x="1320800" y="495300"/>
              <a:ext cx="155871" cy="286527"/>
            </a:xfrm>
            <a:custGeom>
              <a:avLst/>
              <a:gdLst/>
              <a:ahLst/>
              <a:cxnLst/>
              <a:rect l="0" t="0" r="0" b="0"/>
              <a:pathLst>
                <a:path w="155871" h="286527">
                  <a:moveTo>
                    <a:pt x="0" y="0"/>
                  </a:moveTo>
                  <a:lnTo>
                    <a:pt x="0" y="0"/>
                  </a:lnTo>
                  <a:lnTo>
                    <a:pt x="6742" y="41895"/>
                  </a:lnTo>
                  <a:lnTo>
                    <a:pt x="24419" y="88535"/>
                  </a:lnTo>
                  <a:lnTo>
                    <a:pt x="35782" y="121428"/>
                  </a:lnTo>
                  <a:lnTo>
                    <a:pt x="45536" y="155568"/>
                  </a:lnTo>
                  <a:lnTo>
                    <a:pt x="54575" y="191908"/>
                  </a:lnTo>
                  <a:lnTo>
                    <a:pt x="64227" y="237954"/>
                  </a:lnTo>
                  <a:lnTo>
                    <a:pt x="74824" y="280578"/>
                  </a:lnTo>
                  <a:lnTo>
                    <a:pt x="74577" y="281597"/>
                  </a:lnTo>
                  <a:lnTo>
                    <a:pt x="73707" y="281570"/>
                  </a:lnTo>
                  <a:lnTo>
                    <a:pt x="72421" y="280847"/>
                  </a:lnTo>
                  <a:lnTo>
                    <a:pt x="67241" y="262974"/>
                  </a:lnTo>
                  <a:lnTo>
                    <a:pt x="64608" y="225222"/>
                  </a:lnTo>
                  <a:lnTo>
                    <a:pt x="70570" y="191773"/>
                  </a:lnTo>
                  <a:lnTo>
                    <a:pt x="81274" y="170730"/>
                  </a:lnTo>
                  <a:lnTo>
                    <a:pt x="85933" y="166736"/>
                  </a:lnTo>
                  <a:lnTo>
                    <a:pt x="96753" y="162300"/>
                  </a:lnTo>
                  <a:lnTo>
                    <a:pt x="108618" y="162209"/>
                  </a:lnTo>
                  <a:lnTo>
                    <a:pt x="114746" y="163173"/>
                  </a:lnTo>
                  <a:lnTo>
                    <a:pt x="136853" y="178013"/>
                  </a:lnTo>
                  <a:lnTo>
                    <a:pt x="147372" y="194358"/>
                  </a:lnTo>
                  <a:lnTo>
                    <a:pt x="155379" y="221512"/>
                  </a:lnTo>
                  <a:lnTo>
                    <a:pt x="155870" y="247431"/>
                  </a:lnTo>
                  <a:lnTo>
                    <a:pt x="154713" y="255971"/>
                  </a:lnTo>
                  <a:lnTo>
                    <a:pt x="147784" y="269222"/>
                  </a:lnTo>
                  <a:lnTo>
                    <a:pt x="137648" y="279110"/>
                  </a:lnTo>
                  <a:lnTo>
                    <a:pt x="126088" y="285856"/>
                  </a:lnTo>
                  <a:lnTo>
                    <a:pt x="120748" y="286526"/>
                  </a:lnTo>
                  <a:lnTo>
                    <a:pt x="111051" y="283508"/>
                  </a:lnTo>
                  <a:lnTo>
                    <a:pt x="103919" y="271818"/>
                  </a:lnTo>
                  <a:lnTo>
                    <a:pt x="101029" y="263762"/>
                  </a:lnTo>
                  <a:lnTo>
                    <a:pt x="101581" y="247285"/>
                  </a:lnTo>
                  <a:lnTo>
                    <a:pt x="1079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75"/>
            <p:cNvSpPr/>
            <p:nvPr>
              <p:custDataLst>
                <p:tags r:id="rId179"/>
              </p:custDataLst>
            </p:nvPr>
          </p:nvSpPr>
          <p:spPr>
            <a:xfrm>
              <a:off x="1188963" y="673100"/>
              <a:ext cx="91957" cy="158516"/>
            </a:xfrm>
            <a:custGeom>
              <a:avLst/>
              <a:gdLst/>
              <a:ahLst/>
              <a:cxnLst/>
              <a:rect l="0" t="0" r="0" b="0"/>
              <a:pathLst>
                <a:path w="91957" h="158516">
                  <a:moveTo>
                    <a:pt x="36587" y="6350"/>
                  </a:moveTo>
                  <a:lnTo>
                    <a:pt x="36587" y="6350"/>
                  </a:lnTo>
                  <a:lnTo>
                    <a:pt x="33216" y="2979"/>
                  </a:lnTo>
                  <a:lnTo>
                    <a:pt x="29679" y="1324"/>
                  </a:lnTo>
                  <a:lnTo>
                    <a:pt x="27749" y="883"/>
                  </a:lnTo>
                  <a:lnTo>
                    <a:pt x="25756" y="1294"/>
                  </a:lnTo>
                  <a:lnTo>
                    <a:pt x="21660" y="3633"/>
                  </a:lnTo>
                  <a:lnTo>
                    <a:pt x="12017" y="12287"/>
                  </a:lnTo>
                  <a:lnTo>
                    <a:pt x="3593" y="33901"/>
                  </a:lnTo>
                  <a:lnTo>
                    <a:pt x="0" y="69390"/>
                  </a:lnTo>
                  <a:lnTo>
                    <a:pt x="5677" y="107814"/>
                  </a:lnTo>
                  <a:lnTo>
                    <a:pt x="19667" y="135897"/>
                  </a:lnTo>
                  <a:lnTo>
                    <a:pt x="37218" y="154252"/>
                  </a:lnTo>
                  <a:lnTo>
                    <a:pt x="44063" y="157162"/>
                  </a:lnTo>
                  <a:lnTo>
                    <a:pt x="59195" y="158515"/>
                  </a:lnTo>
                  <a:lnTo>
                    <a:pt x="66476" y="155771"/>
                  </a:lnTo>
                  <a:lnTo>
                    <a:pt x="80210" y="145196"/>
                  </a:lnTo>
                  <a:lnTo>
                    <a:pt x="87725" y="129208"/>
                  </a:lnTo>
                  <a:lnTo>
                    <a:pt x="91956" y="92847"/>
                  </a:lnTo>
                  <a:lnTo>
                    <a:pt x="89446" y="47501"/>
                  </a:lnTo>
                  <a:lnTo>
                    <a:pt x="82658" y="23934"/>
                  </a:lnTo>
                  <a:lnTo>
                    <a:pt x="72585" y="11108"/>
                  </a:lnTo>
                  <a:lnTo>
                    <a:pt x="61053" y="4937"/>
                  </a:lnTo>
                  <a:lnTo>
                    <a:pt x="302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76"/>
            <p:cNvSpPr/>
            <p:nvPr>
              <p:custDataLst>
                <p:tags r:id="rId180"/>
              </p:custDataLst>
            </p:nvPr>
          </p:nvSpPr>
          <p:spPr>
            <a:xfrm>
              <a:off x="1003300" y="692150"/>
              <a:ext cx="127001" cy="146781"/>
            </a:xfrm>
            <a:custGeom>
              <a:avLst/>
              <a:gdLst/>
              <a:ahLst/>
              <a:cxnLst/>
              <a:rect l="0" t="0" r="0" b="0"/>
              <a:pathLst>
                <a:path w="127001" h="14678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6742" y="6611"/>
                  </a:lnTo>
                  <a:lnTo>
                    <a:pt x="21048" y="13169"/>
                  </a:lnTo>
                  <a:lnTo>
                    <a:pt x="57970" y="54694"/>
                  </a:lnTo>
                  <a:lnTo>
                    <a:pt x="77149" y="88172"/>
                  </a:lnTo>
                  <a:lnTo>
                    <a:pt x="82972" y="109038"/>
                  </a:lnTo>
                  <a:lnTo>
                    <a:pt x="82283" y="134535"/>
                  </a:lnTo>
                  <a:lnTo>
                    <a:pt x="79374" y="143989"/>
                  </a:lnTo>
                  <a:lnTo>
                    <a:pt x="77610" y="146087"/>
                  </a:lnTo>
                  <a:lnTo>
                    <a:pt x="75729" y="146780"/>
                  </a:lnTo>
                  <a:lnTo>
                    <a:pt x="73769" y="146537"/>
                  </a:lnTo>
                  <a:lnTo>
                    <a:pt x="69710" y="138740"/>
                  </a:lnTo>
                  <a:lnTo>
                    <a:pt x="61356" y="100627"/>
                  </a:lnTo>
                  <a:lnTo>
                    <a:pt x="65138" y="59840"/>
                  </a:lnTo>
                  <a:lnTo>
                    <a:pt x="75196" y="29960"/>
                  </a:lnTo>
                  <a:lnTo>
                    <a:pt x="87113" y="11072"/>
                  </a:lnTo>
                  <a:lnTo>
                    <a:pt x="95397" y="4921"/>
                  </a:lnTo>
                  <a:lnTo>
                    <a:pt x="104487" y="218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77"/>
            <p:cNvSpPr/>
            <p:nvPr>
              <p:custDataLst>
                <p:tags r:id="rId181"/>
              </p:custDataLst>
            </p:nvPr>
          </p:nvSpPr>
          <p:spPr>
            <a:xfrm>
              <a:off x="825762" y="437868"/>
              <a:ext cx="154248" cy="471551"/>
            </a:xfrm>
            <a:custGeom>
              <a:avLst/>
              <a:gdLst/>
              <a:ahLst/>
              <a:cxnLst/>
              <a:rect l="0" t="0" r="0" b="0"/>
              <a:pathLst>
                <a:path w="154248" h="471551">
                  <a:moveTo>
                    <a:pt x="6088" y="127282"/>
                  </a:moveTo>
                  <a:lnTo>
                    <a:pt x="6088" y="127282"/>
                  </a:lnTo>
                  <a:lnTo>
                    <a:pt x="0" y="121194"/>
                  </a:lnTo>
                  <a:lnTo>
                    <a:pt x="3186" y="124380"/>
                  </a:lnTo>
                  <a:lnTo>
                    <a:pt x="12613" y="168963"/>
                  </a:lnTo>
                  <a:lnTo>
                    <a:pt x="16749" y="202251"/>
                  </a:lnTo>
                  <a:lnTo>
                    <a:pt x="20939" y="240565"/>
                  </a:lnTo>
                  <a:lnTo>
                    <a:pt x="25153" y="284874"/>
                  </a:lnTo>
                  <a:lnTo>
                    <a:pt x="29378" y="331379"/>
                  </a:lnTo>
                  <a:lnTo>
                    <a:pt x="33608" y="375566"/>
                  </a:lnTo>
                  <a:lnTo>
                    <a:pt x="37839" y="411197"/>
                  </a:lnTo>
                  <a:lnTo>
                    <a:pt x="42934" y="458452"/>
                  </a:lnTo>
                  <a:lnTo>
                    <a:pt x="43816" y="471175"/>
                  </a:lnTo>
                  <a:lnTo>
                    <a:pt x="43940" y="471550"/>
                  </a:lnTo>
                  <a:lnTo>
                    <a:pt x="43461" y="427797"/>
                  </a:lnTo>
                  <a:lnTo>
                    <a:pt x="40807" y="395605"/>
                  </a:lnTo>
                  <a:lnTo>
                    <a:pt x="37276" y="352605"/>
                  </a:lnTo>
                  <a:lnTo>
                    <a:pt x="35347" y="328298"/>
                  </a:lnTo>
                  <a:lnTo>
                    <a:pt x="31944" y="301509"/>
                  </a:lnTo>
                  <a:lnTo>
                    <a:pt x="27559" y="273067"/>
                  </a:lnTo>
                  <a:lnTo>
                    <a:pt x="22518" y="243522"/>
                  </a:lnTo>
                  <a:lnTo>
                    <a:pt x="17747" y="213242"/>
                  </a:lnTo>
                  <a:lnTo>
                    <a:pt x="13155" y="182472"/>
                  </a:lnTo>
                  <a:lnTo>
                    <a:pt x="8683" y="151375"/>
                  </a:lnTo>
                  <a:lnTo>
                    <a:pt x="5701" y="125000"/>
                  </a:lnTo>
                  <a:lnTo>
                    <a:pt x="2388" y="80642"/>
                  </a:lnTo>
                  <a:lnTo>
                    <a:pt x="7265" y="37419"/>
                  </a:lnTo>
                  <a:lnTo>
                    <a:pt x="21428" y="16317"/>
                  </a:lnTo>
                  <a:lnTo>
                    <a:pt x="31131" y="6739"/>
                  </a:lnTo>
                  <a:lnTo>
                    <a:pt x="41128" y="1764"/>
                  </a:lnTo>
                  <a:lnTo>
                    <a:pt x="61643" y="0"/>
                  </a:lnTo>
                  <a:lnTo>
                    <a:pt x="82520" y="9564"/>
                  </a:lnTo>
                  <a:lnTo>
                    <a:pt x="93026" y="17053"/>
                  </a:lnTo>
                  <a:lnTo>
                    <a:pt x="121296" y="57933"/>
                  </a:lnTo>
                  <a:lnTo>
                    <a:pt x="137019" y="90345"/>
                  </a:lnTo>
                  <a:lnTo>
                    <a:pt x="148946" y="123566"/>
                  </a:lnTo>
                  <a:lnTo>
                    <a:pt x="154247" y="157145"/>
                  </a:lnTo>
                  <a:lnTo>
                    <a:pt x="147118" y="201041"/>
                  </a:lnTo>
                  <a:lnTo>
                    <a:pt x="133444" y="224034"/>
                  </a:lnTo>
                  <a:lnTo>
                    <a:pt x="115607" y="241544"/>
                  </a:lnTo>
                  <a:lnTo>
                    <a:pt x="95921" y="251678"/>
                  </a:lnTo>
                  <a:lnTo>
                    <a:pt x="75412" y="254771"/>
                  </a:lnTo>
                  <a:lnTo>
                    <a:pt x="65004" y="254608"/>
                  </a:lnTo>
                  <a:lnTo>
                    <a:pt x="56654" y="251677"/>
                  </a:lnTo>
                  <a:lnTo>
                    <a:pt x="31488" y="22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412"/>
          <p:cNvGrpSpPr/>
          <p:nvPr/>
        </p:nvGrpSpPr>
        <p:grpSpPr>
          <a:xfrm>
            <a:off x="692150" y="387350"/>
            <a:ext cx="4445001" cy="781051"/>
            <a:chOff x="692150" y="387350"/>
            <a:chExt cx="4445001" cy="781051"/>
          </a:xfrm>
        </p:grpSpPr>
        <p:sp>
          <p:nvSpPr>
            <p:cNvPr id="17" name="SMARTInkShape-2178"/>
            <p:cNvSpPr/>
            <p:nvPr>
              <p:custDataLst>
                <p:tags r:id="rId155"/>
              </p:custDataLst>
            </p:nvPr>
          </p:nvSpPr>
          <p:spPr>
            <a:xfrm>
              <a:off x="5099050" y="6985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381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79"/>
            <p:cNvSpPr/>
            <p:nvPr>
              <p:custDataLst>
                <p:tags r:id="rId156"/>
              </p:custDataLst>
            </p:nvPr>
          </p:nvSpPr>
          <p:spPr>
            <a:xfrm>
              <a:off x="5047214" y="501650"/>
              <a:ext cx="20087" cy="50801"/>
            </a:xfrm>
            <a:custGeom>
              <a:avLst/>
              <a:gdLst/>
              <a:ahLst/>
              <a:cxnLst/>
              <a:rect l="0" t="0" r="0" b="0"/>
              <a:pathLst>
                <a:path w="20087" h="50801">
                  <a:moveTo>
                    <a:pt x="20086" y="0"/>
                  </a:moveTo>
                  <a:lnTo>
                    <a:pt x="20086" y="0"/>
                  </a:lnTo>
                  <a:lnTo>
                    <a:pt x="13344" y="0"/>
                  </a:lnTo>
                  <a:lnTo>
                    <a:pt x="6271" y="5644"/>
                  </a:lnTo>
                  <a:lnTo>
                    <a:pt x="2409" y="10113"/>
                  </a:lnTo>
                  <a:lnTo>
                    <a:pt x="0" y="24485"/>
                  </a:lnTo>
                  <a:lnTo>
                    <a:pt x="1036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80"/>
            <p:cNvSpPr/>
            <p:nvPr>
              <p:custDataLst>
                <p:tags r:id="rId157"/>
              </p:custDataLst>
            </p:nvPr>
          </p:nvSpPr>
          <p:spPr>
            <a:xfrm>
              <a:off x="692150" y="762000"/>
              <a:ext cx="4337051" cy="406401"/>
            </a:xfrm>
            <a:custGeom>
              <a:avLst/>
              <a:gdLst/>
              <a:ahLst/>
              <a:cxnLst/>
              <a:rect l="0" t="0" r="0" b="0"/>
              <a:pathLst>
                <a:path w="4337051" h="406401">
                  <a:moveTo>
                    <a:pt x="0" y="406400"/>
                  </a:moveTo>
                  <a:lnTo>
                    <a:pt x="0" y="406400"/>
                  </a:lnTo>
                  <a:lnTo>
                    <a:pt x="33710" y="403029"/>
                  </a:lnTo>
                  <a:lnTo>
                    <a:pt x="74719" y="397611"/>
                  </a:lnTo>
                  <a:lnTo>
                    <a:pt x="98496" y="394191"/>
                  </a:lnTo>
                  <a:lnTo>
                    <a:pt x="126342" y="390499"/>
                  </a:lnTo>
                  <a:lnTo>
                    <a:pt x="156900" y="386627"/>
                  </a:lnTo>
                  <a:lnTo>
                    <a:pt x="189267" y="382635"/>
                  </a:lnTo>
                  <a:lnTo>
                    <a:pt x="226367" y="376445"/>
                  </a:lnTo>
                  <a:lnTo>
                    <a:pt x="266622" y="368791"/>
                  </a:lnTo>
                  <a:lnTo>
                    <a:pt x="308981" y="360161"/>
                  </a:lnTo>
                  <a:lnTo>
                    <a:pt x="354154" y="351585"/>
                  </a:lnTo>
                  <a:lnTo>
                    <a:pt x="401203" y="343046"/>
                  </a:lnTo>
                  <a:lnTo>
                    <a:pt x="449502" y="334530"/>
                  </a:lnTo>
                  <a:lnTo>
                    <a:pt x="501457" y="326737"/>
                  </a:lnTo>
                  <a:lnTo>
                    <a:pt x="555849" y="319425"/>
                  </a:lnTo>
                  <a:lnTo>
                    <a:pt x="611866" y="312433"/>
                  </a:lnTo>
                  <a:lnTo>
                    <a:pt x="673200" y="305655"/>
                  </a:lnTo>
                  <a:lnTo>
                    <a:pt x="738078" y="299020"/>
                  </a:lnTo>
                  <a:lnTo>
                    <a:pt x="805318" y="292480"/>
                  </a:lnTo>
                  <a:lnTo>
                    <a:pt x="876251" y="284592"/>
                  </a:lnTo>
                  <a:lnTo>
                    <a:pt x="949645" y="275806"/>
                  </a:lnTo>
                  <a:lnTo>
                    <a:pt x="1024680" y="266421"/>
                  </a:lnTo>
                  <a:lnTo>
                    <a:pt x="1101514" y="257341"/>
                  </a:lnTo>
                  <a:lnTo>
                    <a:pt x="1179549" y="248467"/>
                  </a:lnTo>
                  <a:lnTo>
                    <a:pt x="1258382" y="239728"/>
                  </a:lnTo>
                  <a:lnTo>
                    <a:pt x="1341983" y="230374"/>
                  </a:lnTo>
                  <a:lnTo>
                    <a:pt x="1428761" y="220610"/>
                  </a:lnTo>
                  <a:lnTo>
                    <a:pt x="1517657" y="210574"/>
                  </a:lnTo>
                  <a:lnTo>
                    <a:pt x="1607260" y="201060"/>
                  </a:lnTo>
                  <a:lnTo>
                    <a:pt x="1697335" y="191896"/>
                  </a:lnTo>
                  <a:lnTo>
                    <a:pt x="1787723" y="182964"/>
                  </a:lnTo>
                  <a:lnTo>
                    <a:pt x="1876910" y="174187"/>
                  </a:lnTo>
                  <a:lnTo>
                    <a:pt x="1965296" y="165513"/>
                  </a:lnTo>
                  <a:lnTo>
                    <a:pt x="2053147" y="156909"/>
                  </a:lnTo>
                  <a:lnTo>
                    <a:pt x="2141348" y="149761"/>
                  </a:lnTo>
                  <a:lnTo>
                    <a:pt x="2229782" y="143585"/>
                  </a:lnTo>
                  <a:lnTo>
                    <a:pt x="2318371" y="138057"/>
                  </a:lnTo>
                  <a:lnTo>
                    <a:pt x="2405653" y="132255"/>
                  </a:lnTo>
                  <a:lnTo>
                    <a:pt x="2492063" y="126270"/>
                  </a:lnTo>
                  <a:lnTo>
                    <a:pt x="2577892" y="120163"/>
                  </a:lnTo>
                  <a:lnTo>
                    <a:pt x="2659806" y="114681"/>
                  </a:lnTo>
                  <a:lnTo>
                    <a:pt x="2739109" y="109615"/>
                  </a:lnTo>
                  <a:lnTo>
                    <a:pt x="2816673" y="104827"/>
                  </a:lnTo>
                  <a:lnTo>
                    <a:pt x="2894487" y="99518"/>
                  </a:lnTo>
                  <a:lnTo>
                    <a:pt x="2972469" y="93862"/>
                  </a:lnTo>
                  <a:lnTo>
                    <a:pt x="3050563" y="87975"/>
                  </a:lnTo>
                  <a:lnTo>
                    <a:pt x="3125909" y="82639"/>
                  </a:lnTo>
                  <a:lnTo>
                    <a:pt x="3199423" y="77670"/>
                  </a:lnTo>
                  <a:lnTo>
                    <a:pt x="3271715" y="72947"/>
                  </a:lnTo>
                  <a:lnTo>
                    <a:pt x="3340371" y="68387"/>
                  </a:lnTo>
                  <a:lnTo>
                    <a:pt x="3406603" y="63936"/>
                  </a:lnTo>
                  <a:lnTo>
                    <a:pt x="3471218" y="59557"/>
                  </a:lnTo>
                  <a:lnTo>
                    <a:pt x="3534757" y="55227"/>
                  </a:lnTo>
                  <a:lnTo>
                    <a:pt x="3597577" y="50929"/>
                  </a:lnTo>
                  <a:lnTo>
                    <a:pt x="3659918" y="46653"/>
                  </a:lnTo>
                  <a:lnTo>
                    <a:pt x="3717706" y="42391"/>
                  </a:lnTo>
                  <a:lnTo>
                    <a:pt x="3772460" y="38138"/>
                  </a:lnTo>
                  <a:lnTo>
                    <a:pt x="3825189" y="33892"/>
                  </a:lnTo>
                  <a:lnTo>
                    <a:pt x="3873749" y="30356"/>
                  </a:lnTo>
                  <a:lnTo>
                    <a:pt x="3919527" y="27293"/>
                  </a:lnTo>
                  <a:lnTo>
                    <a:pt x="3963451" y="24545"/>
                  </a:lnTo>
                  <a:lnTo>
                    <a:pt x="4004023" y="22008"/>
                  </a:lnTo>
                  <a:lnTo>
                    <a:pt x="4042360" y="19611"/>
                  </a:lnTo>
                  <a:lnTo>
                    <a:pt x="4079206" y="17307"/>
                  </a:lnTo>
                  <a:lnTo>
                    <a:pt x="4110827" y="15066"/>
                  </a:lnTo>
                  <a:lnTo>
                    <a:pt x="4138962" y="12866"/>
                  </a:lnTo>
                  <a:lnTo>
                    <a:pt x="4164774" y="10694"/>
                  </a:lnTo>
                  <a:lnTo>
                    <a:pt x="4210388" y="8281"/>
                  </a:lnTo>
                  <a:lnTo>
                    <a:pt x="4249712" y="7208"/>
                  </a:lnTo>
                  <a:lnTo>
                    <a:pt x="4293533" y="5899"/>
                  </a:lnTo>
                  <a:lnTo>
                    <a:pt x="4337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81"/>
            <p:cNvSpPr/>
            <p:nvPr>
              <p:custDataLst>
                <p:tags r:id="rId158"/>
              </p:custDataLst>
            </p:nvPr>
          </p:nvSpPr>
          <p:spPr>
            <a:xfrm>
              <a:off x="4635500" y="519093"/>
              <a:ext cx="230172" cy="173058"/>
            </a:xfrm>
            <a:custGeom>
              <a:avLst/>
              <a:gdLst/>
              <a:ahLst/>
              <a:cxnLst/>
              <a:rect l="0" t="0" r="0" b="0"/>
              <a:pathLst>
                <a:path w="230172" h="173058">
                  <a:moveTo>
                    <a:pt x="0" y="65107"/>
                  </a:moveTo>
                  <a:lnTo>
                    <a:pt x="0" y="65107"/>
                  </a:lnTo>
                  <a:lnTo>
                    <a:pt x="0" y="70574"/>
                  </a:lnTo>
                  <a:lnTo>
                    <a:pt x="10844" y="76352"/>
                  </a:lnTo>
                  <a:lnTo>
                    <a:pt x="21048" y="80218"/>
                  </a:lnTo>
                  <a:lnTo>
                    <a:pt x="32638" y="80525"/>
                  </a:lnTo>
                  <a:lnTo>
                    <a:pt x="44845" y="77604"/>
                  </a:lnTo>
                  <a:lnTo>
                    <a:pt x="57326" y="71602"/>
                  </a:lnTo>
                  <a:lnTo>
                    <a:pt x="72881" y="56918"/>
                  </a:lnTo>
                  <a:lnTo>
                    <a:pt x="83056" y="39162"/>
                  </a:lnTo>
                  <a:lnTo>
                    <a:pt x="83593" y="34405"/>
                  </a:lnTo>
                  <a:lnTo>
                    <a:pt x="82540" y="30528"/>
                  </a:lnTo>
                  <a:lnTo>
                    <a:pt x="80426" y="27238"/>
                  </a:lnTo>
                  <a:lnTo>
                    <a:pt x="76901" y="25750"/>
                  </a:lnTo>
                  <a:lnTo>
                    <a:pt x="67339" y="25978"/>
                  </a:lnTo>
                  <a:lnTo>
                    <a:pt x="46685" y="36815"/>
                  </a:lnTo>
                  <a:lnTo>
                    <a:pt x="29433" y="56803"/>
                  </a:lnTo>
                  <a:lnTo>
                    <a:pt x="12373" y="92499"/>
                  </a:lnTo>
                  <a:lnTo>
                    <a:pt x="9027" y="107620"/>
                  </a:lnTo>
                  <a:lnTo>
                    <a:pt x="11302" y="119515"/>
                  </a:lnTo>
                  <a:lnTo>
                    <a:pt x="13885" y="124662"/>
                  </a:lnTo>
                  <a:lnTo>
                    <a:pt x="22399" y="132263"/>
                  </a:lnTo>
                  <a:lnTo>
                    <a:pt x="27633" y="135278"/>
                  </a:lnTo>
                  <a:lnTo>
                    <a:pt x="42855" y="134864"/>
                  </a:lnTo>
                  <a:lnTo>
                    <a:pt x="84743" y="123101"/>
                  </a:lnTo>
                  <a:lnTo>
                    <a:pt x="124671" y="107926"/>
                  </a:lnTo>
                  <a:lnTo>
                    <a:pt x="161039" y="83282"/>
                  </a:lnTo>
                  <a:lnTo>
                    <a:pt x="207180" y="44760"/>
                  </a:lnTo>
                  <a:lnTo>
                    <a:pt x="221667" y="29253"/>
                  </a:lnTo>
                  <a:lnTo>
                    <a:pt x="227165" y="17187"/>
                  </a:lnTo>
                  <a:lnTo>
                    <a:pt x="227257" y="7826"/>
                  </a:lnTo>
                  <a:lnTo>
                    <a:pt x="224946" y="1313"/>
                  </a:lnTo>
                  <a:lnTo>
                    <a:pt x="221224" y="0"/>
                  </a:lnTo>
                  <a:lnTo>
                    <a:pt x="209565" y="422"/>
                  </a:lnTo>
                  <a:lnTo>
                    <a:pt x="190504" y="7998"/>
                  </a:lnTo>
                  <a:lnTo>
                    <a:pt x="181564" y="17147"/>
                  </a:lnTo>
                  <a:lnTo>
                    <a:pt x="178193" y="22551"/>
                  </a:lnTo>
                  <a:lnTo>
                    <a:pt x="177356" y="28269"/>
                  </a:lnTo>
                  <a:lnTo>
                    <a:pt x="182215" y="45725"/>
                  </a:lnTo>
                  <a:lnTo>
                    <a:pt x="189848" y="60854"/>
                  </a:lnTo>
                  <a:lnTo>
                    <a:pt x="228430" y="106268"/>
                  </a:lnTo>
                  <a:lnTo>
                    <a:pt x="230171" y="117267"/>
                  </a:lnTo>
                  <a:lnTo>
                    <a:pt x="229647" y="123164"/>
                  </a:lnTo>
                  <a:lnTo>
                    <a:pt x="223421" y="135360"/>
                  </a:lnTo>
                  <a:lnTo>
                    <a:pt x="212892" y="147131"/>
                  </a:lnTo>
                  <a:lnTo>
                    <a:pt x="185019" y="164303"/>
                  </a:lnTo>
                  <a:lnTo>
                    <a:pt x="165100" y="173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82"/>
            <p:cNvSpPr/>
            <p:nvPr>
              <p:custDataLst>
                <p:tags r:id="rId159"/>
              </p:custDataLst>
            </p:nvPr>
          </p:nvSpPr>
          <p:spPr>
            <a:xfrm>
              <a:off x="4584700" y="476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83"/>
            <p:cNvSpPr/>
            <p:nvPr>
              <p:custDataLst>
                <p:tags r:id="rId160"/>
              </p:custDataLst>
            </p:nvPr>
          </p:nvSpPr>
          <p:spPr>
            <a:xfrm>
              <a:off x="4552950" y="571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8336" y="426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84"/>
            <p:cNvSpPr/>
            <p:nvPr>
              <p:custDataLst>
                <p:tags r:id="rId161"/>
              </p:custDataLst>
            </p:nvPr>
          </p:nvSpPr>
          <p:spPr>
            <a:xfrm>
              <a:off x="4415721" y="571500"/>
              <a:ext cx="67380" cy="25401"/>
            </a:xfrm>
            <a:custGeom>
              <a:avLst/>
              <a:gdLst/>
              <a:ahLst/>
              <a:cxnLst/>
              <a:rect l="0" t="0" r="0" b="0"/>
              <a:pathLst>
                <a:path w="67380" h="25401">
                  <a:moveTo>
                    <a:pt x="16579" y="25400"/>
                  </a:moveTo>
                  <a:lnTo>
                    <a:pt x="16579" y="25400"/>
                  </a:lnTo>
                  <a:lnTo>
                    <a:pt x="177" y="25400"/>
                  </a:lnTo>
                  <a:lnTo>
                    <a:pt x="0" y="24694"/>
                  </a:lnTo>
                  <a:lnTo>
                    <a:pt x="1684" y="22029"/>
                  </a:lnTo>
                  <a:lnTo>
                    <a:pt x="45781" y="7102"/>
                  </a:lnTo>
                  <a:lnTo>
                    <a:pt x="67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85"/>
            <p:cNvSpPr/>
            <p:nvPr>
              <p:custDataLst>
                <p:tags r:id="rId162"/>
              </p:custDataLst>
            </p:nvPr>
          </p:nvSpPr>
          <p:spPr>
            <a:xfrm>
              <a:off x="4432883" y="387350"/>
              <a:ext cx="69268" cy="301841"/>
            </a:xfrm>
            <a:custGeom>
              <a:avLst/>
              <a:gdLst/>
              <a:ahLst/>
              <a:cxnLst/>
              <a:rect l="0" t="0" r="0" b="0"/>
              <a:pathLst>
                <a:path w="69268" h="301841">
                  <a:moveTo>
                    <a:pt x="18467" y="0"/>
                  </a:moveTo>
                  <a:lnTo>
                    <a:pt x="18467" y="0"/>
                  </a:lnTo>
                  <a:lnTo>
                    <a:pt x="23536" y="5775"/>
                  </a:lnTo>
                  <a:lnTo>
                    <a:pt x="27305" y="12209"/>
                  </a:lnTo>
                  <a:lnTo>
                    <a:pt x="26652" y="40620"/>
                  </a:lnTo>
                  <a:lnTo>
                    <a:pt x="18619" y="83689"/>
                  </a:lnTo>
                  <a:lnTo>
                    <a:pt x="13125" y="115747"/>
                  </a:lnTo>
                  <a:lnTo>
                    <a:pt x="8332" y="150221"/>
                  </a:lnTo>
                  <a:lnTo>
                    <a:pt x="3849" y="189061"/>
                  </a:lnTo>
                  <a:lnTo>
                    <a:pt x="1387" y="222316"/>
                  </a:lnTo>
                  <a:lnTo>
                    <a:pt x="0" y="262957"/>
                  </a:lnTo>
                  <a:lnTo>
                    <a:pt x="1471" y="289815"/>
                  </a:lnTo>
                  <a:lnTo>
                    <a:pt x="2903" y="294810"/>
                  </a:lnTo>
                  <a:lnTo>
                    <a:pt x="5974" y="298140"/>
                  </a:lnTo>
                  <a:lnTo>
                    <a:pt x="15032" y="301840"/>
                  </a:lnTo>
                  <a:lnTo>
                    <a:pt x="20410" y="300710"/>
                  </a:lnTo>
                  <a:lnTo>
                    <a:pt x="38799" y="288301"/>
                  </a:lnTo>
                  <a:lnTo>
                    <a:pt x="6926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86"/>
            <p:cNvSpPr/>
            <p:nvPr>
              <p:custDataLst>
                <p:tags r:id="rId163"/>
              </p:custDataLst>
            </p:nvPr>
          </p:nvSpPr>
          <p:spPr>
            <a:xfrm>
              <a:off x="4318000" y="5207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87"/>
            <p:cNvSpPr/>
            <p:nvPr>
              <p:custDataLst>
                <p:tags r:id="rId164"/>
              </p:custDataLst>
            </p:nvPr>
          </p:nvSpPr>
          <p:spPr>
            <a:xfrm>
              <a:off x="4305300" y="615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644" y="383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88"/>
            <p:cNvSpPr/>
            <p:nvPr>
              <p:custDataLst>
                <p:tags r:id="rId165"/>
              </p:custDataLst>
            </p:nvPr>
          </p:nvSpPr>
          <p:spPr>
            <a:xfrm>
              <a:off x="3615503" y="415639"/>
              <a:ext cx="621084" cy="547341"/>
            </a:xfrm>
            <a:custGeom>
              <a:avLst/>
              <a:gdLst/>
              <a:ahLst/>
              <a:cxnLst/>
              <a:rect l="0" t="0" r="0" b="0"/>
              <a:pathLst>
                <a:path w="621084" h="547341">
                  <a:moveTo>
                    <a:pt x="105597" y="238411"/>
                  </a:moveTo>
                  <a:lnTo>
                    <a:pt x="105597" y="238411"/>
                  </a:lnTo>
                  <a:lnTo>
                    <a:pt x="104891" y="211693"/>
                  </a:lnTo>
                  <a:lnTo>
                    <a:pt x="102226" y="205840"/>
                  </a:lnTo>
                  <a:lnTo>
                    <a:pt x="90017" y="195207"/>
                  </a:lnTo>
                  <a:lnTo>
                    <a:pt x="77036" y="192869"/>
                  </a:lnTo>
                  <a:lnTo>
                    <a:pt x="61859" y="194887"/>
                  </a:lnTo>
                  <a:lnTo>
                    <a:pt x="45706" y="200487"/>
                  </a:lnTo>
                  <a:lnTo>
                    <a:pt x="20745" y="218316"/>
                  </a:lnTo>
                  <a:lnTo>
                    <a:pt x="9559" y="233478"/>
                  </a:lnTo>
                  <a:lnTo>
                    <a:pt x="2941" y="249624"/>
                  </a:lnTo>
                  <a:lnTo>
                    <a:pt x="0" y="266208"/>
                  </a:lnTo>
                  <a:lnTo>
                    <a:pt x="4337" y="281104"/>
                  </a:lnTo>
                  <a:lnTo>
                    <a:pt x="8457" y="288040"/>
                  </a:lnTo>
                  <a:lnTo>
                    <a:pt x="20560" y="297627"/>
                  </a:lnTo>
                  <a:lnTo>
                    <a:pt x="27739" y="301172"/>
                  </a:lnTo>
                  <a:lnTo>
                    <a:pt x="45123" y="303229"/>
                  </a:lnTo>
                  <a:lnTo>
                    <a:pt x="63903" y="300380"/>
                  </a:lnTo>
                  <a:lnTo>
                    <a:pt x="81657" y="292058"/>
                  </a:lnTo>
                  <a:lnTo>
                    <a:pt x="95192" y="277541"/>
                  </a:lnTo>
                  <a:lnTo>
                    <a:pt x="114104" y="240794"/>
                  </a:lnTo>
                  <a:lnTo>
                    <a:pt x="116434" y="232885"/>
                  </a:lnTo>
                  <a:lnTo>
                    <a:pt x="116349" y="231199"/>
                  </a:lnTo>
                  <a:lnTo>
                    <a:pt x="115587" y="230781"/>
                  </a:lnTo>
                  <a:lnTo>
                    <a:pt x="114374" y="231208"/>
                  </a:lnTo>
                  <a:lnTo>
                    <a:pt x="109295" y="238550"/>
                  </a:lnTo>
                  <a:lnTo>
                    <a:pt x="104203" y="275336"/>
                  </a:lnTo>
                  <a:lnTo>
                    <a:pt x="98834" y="311676"/>
                  </a:lnTo>
                  <a:lnTo>
                    <a:pt x="94656" y="353723"/>
                  </a:lnTo>
                  <a:lnTo>
                    <a:pt x="87774" y="401224"/>
                  </a:lnTo>
                  <a:lnTo>
                    <a:pt x="80742" y="434950"/>
                  </a:lnTo>
                  <a:lnTo>
                    <a:pt x="80750" y="477032"/>
                  </a:lnTo>
                  <a:lnTo>
                    <a:pt x="85193" y="519451"/>
                  </a:lnTo>
                  <a:lnTo>
                    <a:pt x="87356" y="533356"/>
                  </a:lnTo>
                  <a:lnTo>
                    <a:pt x="93022" y="541889"/>
                  </a:lnTo>
                  <a:lnTo>
                    <a:pt x="100243" y="546151"/>
                  </a:lnTo>
                  <a:lnTo>
                    <a:pt x="104144" y="547288"/>
                  </a:lnTo>
                  <a:lnTo>
                    <a:pt x="106745" y="547340"/>
                  </a:lnTo>
                  <a:lnTo>
                    <a:pt x="108479" y="546669"/>
                  </a:lnTo>
                  <a:lnTo>
                    <a:pt x="121375" y="530410"/>
                  </a:lnTo>
                  <a:lnTo>
                    <a:pt x="145010" y="484107"/>
                  </a:lnTo>
                  <a:lnTo>
                    <a:pt x="167291" y="436956"/>
                  </a:lnTo>
                  <a:lnTo>
                    <a:pt x="180994" y="401442"/>
                  </a:lnTo>
                  <a:lnTo>
                    <a:pt x="200609" y="355861"/>
                  </a:lnTo>
                  <a:lnTo>
                    <a:pt x="213084" y="315544"/>
                  </a:lnTo>
                  <a:lnTo>
                    <a:pt x="221249" y="276787"/>
                  </a:lnTo>
                  <a:lnTo>
                    <a:pt x="224554" y="241680"/>
                  </a:lnTo>
                  <a:lnTo>
                    <a:pt x="221591" y="227307"/>
                  </a:lnTo>
                  <a:lnTo>
                    <a:pt x="221026" y="226069"/>
                  </a:lnTo>
                  <a:lnTo>
                    <a:pt x="220650" y="225950"/>
                  </a:lnTo>
                  <a:lnTo>
                    <a:pt x="213378" y="232524"/>
                  </a:lnTo>
                  <a:lnTo>
                    <a:pt x="203348" y="262596"/>
                  </a:lnTo>
                  <a:lnTo>
                    <a:pt x="198139" y="292927"/>
                  </a:lnTo>
                  <a:lnTo>
                    <a:pt x="201984" y="335101"/>
                  </a:lnTo>
                  <a:lnTo>
                    <a:pt x="206291" y="349118"/>
                  </a:lnTo>
                  <a:lnTo>
                    <a:pt x="212909" y="357699"/>
                  </a:lnTo>
                  <a:lnTo>
                    <a:pt x="216649" y="359564"/>
                  </a:lnTo>
                  <a:lnTo>
                    <a:pt x="224568" y="359755"/>
                  </a:lnTo>
                  <a:lnTo>
                    <a:pt x="232792" y="351844"/>
                  </a:lnTo>
                  <a:lnTo>
                    <a:pt x="252940" y="317027"/>
                  </a:lnTo>
                  <a:lnTo>
                    <a:pt x="267163" y="272912"/>
                  </a:lnTo>
                  <a:lnTo>
                    <a:pt x="275606" y="254121"/>
                  </a:lnTo>
                  <a:lnTo>
                    <a:pt x="273249" y="258745"/>
                  </a:lnTo>
                  <a:lnTo>
                    <a:pt x="267550" y="293252"/>
                  </a:lnTo>
                  <a:lnTo>
                    <a:pt x="269533" y="307235"/>
                  </a:lnTo>
                  <a:lnTo>
                    <a:pt x="278584" y="325125"/>
                  </a:lnTo>
                  <a:lnTo>
                    <a:pt x="282305" y="330087"/>
                  </a:lnTo>
                  <a:lnTo>
                    <a:pt x="292084" y="335600"/>
                  </a:lnTo>
                  <a:lnTo>
                    <a:pt x="318979" y="339140"/>
                  </a:lnTo>
                  <a:lnTo>
                    <a:pt x="349914" y="333011"/>
                  </a:lnTo>
                  <a:lnTo>
                    <a:pt x="391812" y="313228"/>
                  </a:lnTo>
                  <a:lnTo>
                    <a:pt x="413592" y="295151"/>
                  </a:lnTo>
                  <a:lnTo>
                    <a:pt x="421930" y="282679"/>
                  </a:lnTo>
                  <a:lnTo>
                    <a:pt x="427220" y="263757"/>
                  </a:lnTo>
                  <a:lnTo>
                    <a:pt x="429251" y="241287"/>
                  </a:lnTo>
                  <a:lnTo>
                    <a:pt x="427200" y="241034"/>
                  </a:lnTo>
                  <a:lnTo>
                    <a:pt x="419276" y="242634"/>
                  </a:lnTo>
                  <a:lnTo>
                    <a:pt x="402915" y="254244"/>
                  </a:lnTo>
                  <a:lnTo>
                    <a:pt x="388033" y="271089"/>
                  </a:lnTo>
                  <a:lnTo>
                    <a:pt x="382818" y="285155"/>
                  </a:lnTo>
                  <a:lnTo>
                    <a:pt x="379471" y="310439"/>
                  </a:lnTo>
                  <a:lnTo>
                    <a:pt x="380607" y="314652"/>
                  </a:lnTo>
                  <a:lnTo>
                    <a:pt x="385633" y="321214"/>
                  </a:lnTo>
                  <a:lnTo>
                    <a:pt x="394452" y="324601"/>
                  </a:lnTo>
                  <a:lnTo>
                    <a:pt x="399767" y="325505"/>
                  </a:lnTo>
                  <a:lnTo>
                    <a:pt x="405427" y="323990"/>
                  </a:lnTo>
                  <a:lnTo>
                    <a:pt x="423506" y="311746"/>
                  </a:lnTo>
                  <a:lnTo>
                    <a:pt x="440857" y="294712"/>
                  </a:lnTo>
                  <a:lnTo>
                    <a:pt x="457184" y="268937"/>
                  </a:lnTo>
                  <a:lnTo>
                    <a:pt x="457110" y="268639"/>
                  </a:lnTo>
                  <a:lnTo>
                    <a:pt x="456356" y="269147"/>
                  </a:lnTo>
                  <a:lnTo>
                    <a:pt x="455294" y="276602"/>
                  </a:lnTo>
                  <a:lnTo>
                    <a:pt x="454979" y="287749"/>
                  </a:lnTo>
                  <a:lnTo>
                    <a:pt x="457052" y="291764"/>
                  </a:lnTo>
                  <a:lnTo>
                    <a:pt x="464999" y="299988"/>
                  </a:lnTo>
                  <a:lnTo>
                    <a:pt x="473705" y="304584"/>
                  </a:lnTo>
                  <a:lnTo>
                    <a:pt x="478003" y="305810"/>
                  </a:lnTo>
                  <a:lnTo>
                    <a:pt x="490303" y="303409"/>
                  </a:lnTo>
                  <a:lnTo>
                    <a:pt x="497534" y="300793"/>
                  </a:lnTo>
                  <a:lnTo>
                    <a:pt x="517825" y="283627"/>
                  </a:lnTo>
                  <a:lnTo>
                    <a:pt x="548713" y="246062"/>
                  </a:lnTo>
                  <a:lnTo>
                    <a:pt x="573598" y="205243"/>
                  </a:lnTo>
                  <a:lnTo>
                    <a:pt x="590410" y="171459"/>
                  </a:lnTo>
                  <a:lnTo>
                    <a:pt x="603527" y="137158"/>
                  </a:lnTo>
                  <a:lnTo>
                    <a:pt x="613354" y="102393"/>
                  </a:lnTo>
                  <a:lnTo>
                    <a:pt x="620075" y="65775"/>
                  </a:lnTo>
                  <a:lnTo>
                    <a:pt x="621083" y="26315"/>
                  </a:lnTo>
                  <a:lnTo>
                    <a:pt x="616912" y="6861"/>
                  </a:lnTo>
                  <a:lnTo>
                    <a:pt x="614396" y="3611"/>
                  </a:lnTo>
                  <a:lnTo>
                    <a:pt x="607837" y="0"/>
                  </a:lnTo>
                  <a:lnTo>
                    <a:pt x="602702" y="1859"/>
                  </a:lnTo>
                  <a:lnTo>
                    <a:pt x="589469" y="11451"/>
                  </a:lnTo>
                  <a:lnTo>
                    <a:pt x="572895" y="42831"/>
                  </a:lnTo>
                  <a:lnTo>
                    <a:pt x="562418" y="90150"/>
                  </a:lnTo>
                  <a:lnTo>
                    <a:pt x="559101" y="125951"/>
                  </a:lnTo>
                  <a:lnTo>
                    <a:pt x="558332" y="161617"/>
                  </a:lnTo>
                  <a:lnTo>
                    <a:pt x="561160" y="208053"/>
                  </a:lnTo>
                  <a:lnTo>
                    <a:pt x="562473" y="252301"/>
                  </a:lnTo>
                  <a:lnTo>
                    <a:pt x="563359" y="266456"/>
                  </a:lnTo>
                  <a:lnTo>
                    <a:pt x="568245" y="280561"/>
                  </a:lnTo>
                  <a:lnTo>
                    <a:pt x="569252" y="281328"/>
                  </a:lnTo>
                  <a:lnTo>
                    <a:pt x="575497" y="28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89"/>
            <p:cNvSpPr/>
            <p:nvPr>
              <p:custDataLst>
                <p:tags r:id="rId166"/>
              </p:custDataLst>
            </p:nvPr>
          </p:nvSpPr>
          <p:spPr>
            <a:xfrm>
              <a:off x="3479800" y="597356"/>
              <a:ext cx="120651" cy="168759"/>
            </a:xfrm>
            <a:custGeom>
              <a:avLst/>
              <a:gdLst/>
              <a:ahLst/>
              <a:cxnLst/>
              <a:rect l="0" t="0" r="0" b="0"/>
              <a:pathLst>
                <a:path w="120651" h="168759">
                  <a:moveTo>
                    <a:pt x="0" y="69394"/>
                  </a:moveTo>
                  <a:lnTo>
                    <a:pt x="0" y="69394"/>
                  </a:lnTo>
                  <a:lnTo>
                    <a:pt x="0" y="72765"/>
                  </a:lnTo>
                  <a:lnTo>
                    <a:pt x="3763" y="76301"/>
                  </a:lnTo>
                  <a:lnTo>
                    <a:pt x="10139" y="79520"/>
                  </a:lnTo>
                  <a:lnTo>
                    <a:pt x="17677" y="80950"/>
                  </a:lnTo>
                  <a:lnTo>
                    <a:pt x="33224" y="78384"/>
                  </a:lnTo>
                  <a:lnTo>
                    <a:pt x="47866" y="69784"/>
                  </a:lnTo>
                  <a:lnTo>
                    <a:pt x="61141" y="51557"/>
                  </a:lnTo>
                  <a:lnTo>
                    <a:pt x="64098" y="34420"/>
                  </a:lnTo>
                  <a:lnTo>
                    <a:pt x="63617" y="4787"/>
                  </a:lnTo>
                  <a:lnTo>
                    <a:pt x="61462" y="1628"/>
                  </a:lnTo>
                  <a:lnTo>
                    <a:pt x="57908" y="228"/>
                  </a:lnTo>
                  <a:lnTo>
                    <a:pt x="53422" y="0"/>
                  </a:lnTo>
                  <a:lnTo>
                    <a:pt x="42793" y="5391"/>
                  </a:lnTo>
                  <a:lnTo>
                    <a:pt x="31719" y="15548"/>
                  </a:lnTo>
                  <a:lnTo>
                    <a:pt x="8742" y="56546"/>
                  </a:lnTo>
                  <a:lnTo>
                    <a:pt x="2590" y="90281"/>
                  </a:lnTo>
                  <a:lnTo>
                    <a:pt x="7509" y="123717"/>
                  </a:lnTo>
                  <a:lnTo>
                    <a:pt x="21275" y="149225"/>
                  </a:lnTo>
                  <a:lnTo>
                    <a:pt x="32739" y="159673"/>
                  </a:lnTo>
                  <a:lnTo>
                    <a:pt x="44890" y="165962"/>
                  </a:lnTo>
                  <a:lnTo>
                    <a:pt x="57345" y="168758"/>
                  </a:lnTo>
                  <a:lnTo>
                    <a:pt x="76258" y="166960"/>
                  </a:lnTo>
                  <a:lnTo>
                    <a:pt x="120650" y="15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90"/>
            <p:cNvSpPr/>
            <p:nvPr>
              <p:custDataLst>
                <p:tags r:id="rId167"/>
              </p:custDataLst>
            </p:nvPr>
          </p:nvSpPr>
          <p:spPr>
            <a:xfrm>
              <a:off x="3270642" y="621244"/>
              <a:ext cx="145659" cy="166157"/>
            </a:xfrm>
            <a:custGeom>
              <a:avLst/>
              <a:gdLst/>
              <a:ahLst/>
              <a:cxnLst/>
              <a:rect l="0" t="0" r="0" b="0"/>
              <a:pathLst>
                <a:path w="145659" h="166157">
                  <a:moveTo>
                    <a:pt x="12308" y="26456"/>
                  </a:moveTo>
                  <a:lnTo>
                    <a:pt x="12308" y="26456"/>
                  </a:lnTo>
                  <a:lnTo>
                    <a:pt x="6841" y="26456"/>
                  </a:lnTo>
                  <a:lnTo>
                    <a:pt x="5992" y="67883"/>
                  </a:lnTo>
                  <a:lnTo>
                    <a:pt x="5965" y="110917"/>
                  </a:lnTo>
                  <a:lnTo>
                    <a:pt x="933" y="158324"/>
                  </a:lnTo>
                  <a:lnTo>
                    <a:pt x="197" y="164792"/>
                  </a:lnTo>
                  <a:lnTo>
                    <a:pt x="0" y="164541"/>
                  </a:lnTo>
                  <a:lnTo>
                    <a:pt x="1071" y="127896"/>
                  </a:lnTo>
                  <a:lnTo>
                    <a:pt x="10468" y="80501"/>
                  </a:lnTo>
                  <a:lnTo>
                    <a:pt x="25639" y="34630"/>
                  </a:lnTo>
                  <a:lnTo>
                    <a:pt x="34931" y="16918"/>
                  </a:lnTo>
                  <a:lnTo>
                    <a:pt x="45646" y="6224"/>
                  </a:lnTo>
                  <a:lnTo>
                    <a:pt x="56053" y="531"/>
                  </a:lnTo>
                  <a:lnTo>
                    <a:pt x="59815" y="0"/>
                  </a:lnTo>
                  <a:lnTo>
                    <a:pt x="63029" y="352"/>
                  </a:lnTo>
                  <a:lnTo>
                    <a:pt x="81037" y="10960"/>
                  </a:lnTo>
                  <a:lnTo>
                    <a:pt x="100875" y="37622"/>
                  </a:lnTo>
                  <a:lnTo>
                    <a:pt x="121473" y="79488"/>
                  </a:lnTo>
                  <a:lnTo>
                    <a:pt x="135367" y="121729"/>
                  </a:lnTo>
                  <a:lnTo>
                    <a:pt x="145658" y="166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91"/>
            <p:cNvSpPr/>
            <p:nvPr>
              <p:custDataLst>
                <p:tags r:id="rId168"/>
              </p:custDataLst>
            </p:nvPr>
          </p:nvSpPr>
          <p:spPr>
            <a:xfrm>
              <a:off x="3071957" y="398455"/>
              <a:ext cx="99434" cy="426369"/>
            </a:xfrm>
            <a:custGeom>
              <a:avLst/>
              <a:gdLst/>
              <a:ahLst/>
              <a:cxnLst/>
              <a:rect l="0" t="0" r="0" b="0"/>
              <a:pathLst>
                <a:path w="99434" h="426369">
                  <a:moveTo>
                    <a:pt x="39543" y="122245"/>
                  </a:moveTo>
                  <a:lnTo>
                    <a:pt x="39543" y="122245"/>
                  </a:lnTo>
                  <a:lnTo>
                    <a:pt x="19149" y="122245"/>
                  </a:lnTo>
                  <a:lnTo>
                    <a:pt x="12605" y="116601"/>
                  </a:lnTo>
                  <a:lnTo>
                    <a:pt x="8884" y="112132"/>
                  </a:lnTo>
                  <a:lnTo>
                    <a:pt x="276" y="85617"/>
                  </a:lnTo>
                  <a:lnTo>
                    <a:pt x="0" y="54321"/>
                  </a:lnTo>
                  <a:lnTo>
                    <a:pt x="13186" y="17266"/>
                  </a:lnTo>
                  <a:lnTo>
                    <a:pt x="18657" y="7854"/>
                  </a:lnTo>
                  <a:lnTo>
                    <a:pt x="25791" y="1320"/>
                  </a:lnTo>
                  <a:lnTo>
                    <a:pt x="29670" y="0"/>
                  </a:lnTo>
                  <a:lnTo>
                    <a:pt x="37742" y="416"/>
                  </a:lnTo>
                  <a:lnTo>
                    <a:pt x="40459" y="2926"/>
                  </a:lnTo>
                  <a:lnTo>
                    <a:pt x="51919" y="38119"/>
                  </a:lnTo>
                  <a:lnTo>
                    <a:pt x="63358" y="79602"/>
                  </a:lnTo>
                  <a:lnTo>
                    <a:pt x="69648" y="113170"/>
                  </a:lnTo>
                  <a:lnTo>
                    <a:pt x="75500" y="149962"/>
                  </a:lnTo>
                  <a:lnTo>
                    <a:pt x="82806" y="189832"/>
                  </a:lnTo>
                  <a:lnTo>
                    <a:pt x="86993" y="231071"/>
                  </a:lnTo>
                  <a:lnTo>
                    <a:pt x="89560" y="272212"/>
                  </a:lnTo>
                  <a:lnTo>
                    <a:pt x="93052" y="311664"/>
                  </a:lnTo>
                  <a:lnTo>
                    <a:pt x="95075" y="346601"/>
                  </a:lnTo>
                  <a:lnTo>
                    <a:pt x="98095" y="388393"/>
                  </a:lnTo>
                  <a:lnTo>
                    <a:pt x="99433" y="407750"/>
                  </a:lnTo>
                  <a:lnTo>
                    <a:pt x="95324" y="421056"/>
                  </a:lnTo>
                  <a:lnTo>
                    <a:pt x="92252" y="424464"/>
                  </a:lnTo>
                  <a:lnTo>
                    <a:pt x="88793" y="426030"/>
                  </a:lnTo>
                  <a:lnTo>
                    <a:pt x="85077" y="426368"/>
                  </a:lnTo>
                  <a:lnTo>
                    <a:pt x="81893" y="424477"/>
                  </a:lnTo>
                  <a:lnTo>
                    <a:pt x="76474" y="416731"/>
                  </a:lnTo>
                  <a:lnTo>
                    <a:pt x="67953" y="394512"/>
                  </a:lnTo>
                  <a:lnTo>
                    <a:pt x="65339" y="366813"/>
                  </a:lnTo>
                  <a:lnTo>
                    <a:pt x="68882" y="355825"/>
                  </a:lnTo>
                  <a:lnTo>
                    <a:pt x="71802" y="349932"/>
                  </a:lnTo>
                  <a:lnTo>
                    <a:pt x="80692" y="341502"/>
                  </a:lnTo>
                  <a:lnTo>
                    <a:pt x="96693" y="33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13"/>
          <p:cNvGrpSpPr/>
          <p:nvPr/>
        </p:nvGrpSpPr>
        <p:grpSpPr>
          <a:xfrm>
            <a:off x="866718" y="1600200"/>
            <a:ext cx="330723" cy="526494"/>
            <a:chOff x="866718" y="1600200"/>
            <a:chExt cx="330723" cy="526494"/>
          </a:xfrm>
        </p:grpSpPr>
        <p:sp>
          <p:nvSpPr>
            <p:cNvPr id="32" name="SMARTInkShape-2192"/>
            <p:cNvSpPr/>
            <p:nvPr>
              <p:custDataLst>
                <p:tags r:id="rId153"/>
              </p:custDataLst>
            </p:nvPr>
          </p:nvSpPr>
          <p:spPr>
            <a:xfrm>
              <a:off x="866718" y="1600200"/>
              <a:ext cx="330723" cy="526494"/>
            </a:xfrm>
            <a:custGeom>
              <a:avLst/>
              <a:gdLst/>
              <a:ahLst/>
              <a:cxnLst/>
              <a:rect l="0" t="0" r="0" b="0"/>
              <a:pathLst>
                <a:path w="330723" h="526494">
                  <a:moveTo>
                    <a:pt x="206432" y="82550"/>
                  </a:moveTo>
                  <a:lnTo>
                    <a:pt x="206432" y="82550"/>
                  </a:lnTo>
                  <a:lnTo>
                    <a:pt x="188755" y="50568"/>
                  </a:lnTo>
                  <a:lnTo>
                    <a:pt x="176939" y="41760"/>
                  </a:lnTo>
                  <a:lnTo>
                    <a:pt x="169836" y="38423"/>
                  </a:lnTo>
                  <a:lnTo>
                    <a:pt x="139615" y="37098"/>
                  </a:lnTo>
                  <a:lnTo>
                    <a:pt x="116058" y="47062"/>
                  </a:lnTo>
                  <a:lnTo>
                    <a:pt x="90771" y="66778"/>
                  </a:lnTo>
                  <a:lnTo>
                    <a:pt x="63070" y="99058"/>
                  </a:lnTo>
                  <a:lnTo>
                    <a:pt x="38058" y="140687"/>
                  </a:lnTo>
                  <a:lnTo>
                    <a:pt x="26449" y="163641"/>
                  </a:lnTo>
                  <a:lnTo>
                    <a:pt x="17299" y="189527"/>
                  </a:lnTo>
                  <a:lnTo>
                    <a:pt x="9788" y="217368"/>
                  </a:lnTo>
                  <a:lnTo>
                    <a:pt x="3369" y="246512"/>
                  </a:lnTo>
                  <a:lnTo>
                    <a:pt x="501" y="275114"/>
                  </a:lnTo>
                  <a:lnTo>
                    <a:pt x="0" y="303354"/>
                  </a:lnTo>
                  <a:lnTo>
                    <a:pt x="1078" y="331352"/>
                  </a:lnTo>
                  <a:lnTo>
                    <a:pt x="5324" y="357779"/>
                  </a:lnTo>
                  <a:lnTo>
                    <a:pt x="11682" y="383159"/>
                  </a:lnTo>
                  <a:lnTo>
                    <a:pt x="30976" y="429937"/>
                  </a:lnTo>
                  <a:lnTo>
                    <a:pt x="60718" y="469542"/>
                  </a:lnTo>
                  <a:lnTo>
                    <a:pt x="96985" y="498434"/>
                  </a:lnTo>
                  <a:lnTo>
                    <a:pt x="136622" y="517859"/>
                  </a:lnTo>
                  <a:lnTo>
                    <a:pt x="177757" y="526493"/>
                  </a:lnTo>
                  <a:lnTo>
                    <a:pt x="213914" y="520923"/>
                  </a:lnTo>
                  <a:lnTo>
                    <a:pt x="230470" y="514499"/>
                  </a:lnTo>
                  <a:lnTo>
                    <a:pt x="260154" y="488546"/>
                  </a:lnTo>
                  <a:lnTo>
                    <a:pt x="286047" y="451376"/>
                  </a:lnTo>
                  <a:lnTo>
                    <a:pt x="306963" y="404282"/>
                  </a:lnTo>
                  <a:lnTo>
                    <a:pt x="315080" y="378177"/>
                  </a:lnTo>
                  <a:lnTo>
                    <a:pt x="321903" y="350895"/>
                  </a:lnTo>
                  <a:lnTo>
                    <a:pt x="327863" y="322830"/>
                  </a:lnTo>
                  <a:lnTo>
                    <a:pt x="330425" y="296359"/>
                  </a:lnTo>
                  <a:lnTo>
                    <a:pt x="330722" y="270950"/>
                  </a:lnTo>
                  <a:lnTo>
                    <a:pt x="325877" y="223433"/>
                  </a:lnTo>
                  <a:lnTo>
                    <a:pt x="314317" y="181148"/>
                  </a:lnTo>
                  <a:lnTo>
                    <a:pt x="294127" y="141188"/>
                  </a:lnTo>
                  <a:lnTo>
                    <a:pt x="269396" y="102261"/>
                  </a:lnTo>
                  <a:lnTo>
                    <a:pt x="244294" y="63794"/>
                  </a:lnTo>
                  <a:lnTo>
                    <a:pt x="213103" y="23292"/>
                  </a:lnTo>
                  <a:lnTo>
                    <a:pt x="198579" y="10352"/>
                  </a:lnTo>
                  <a:lnTo>
                    <a:pt x="1810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93"/>
            <p:cNvSpPr/>
            <p:nvPr>
              <p:custDataLst>
                <p:tags r:id="rId154"/>
              </p:custDataLst>
            </p:nvPr>
          </p:nvSpPr>
          <p:spPr>
            <a:xfrm>
              <a:off x="1022350" y="180975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0" y="0"/>
                  </a:moveTo>
                  <a:lnTo>
                    <a:pt x="0" y="0"/>
                  </a:lnTo>
                  <a:lnTo>
                    <a:pt x="12209" y="36628"/>
                  </a:lnTo>
                  <a:lnTo>
                    <a:pt x="20394" y="74666"/>
                  </a:lnTo>
                  <a:lnTo>
                    <a:pt x="23917" y="113845"/>
                  </a:lnTo>
                  <a:lnTo>
                    <a:pt x="25812" y="157118"/>
                  </a:lnTo>
                  <a:lnTo>
                    <a:pt x="31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14"/>
          <p:cNvGrpSpPr/>
          <p:nvPr/>
        </p:nvGrpSpPr>
        <p:grpSpPr>
          <a:xfrm>
            <a:off x="1447800" y="1596542"/>
            <a:ext cx="1320801" cy="403709"/>
            <a:chOff x="1447800" y="1596542"/>
            <a:chExt cx="1320801" cy="403709"/>
          </a:xfrm>
        </p:grpSpPr>
        <p:sp>
          <p:nvSpPr>
            <p:cNvPr id="35" name="SMARTInkShape-2194"/>
            <p:cNvSpPr/>
            <p:nvPr>
              <p:custDataLst>
                <p:tags r:id="rId143"/>
              </p:custDataLst>
            </p:nvPr>
          </p:nvSpPr>
          <p:spPr>
            <a:xfrm>
              <a:off x="1892300" y="183515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0" y="0"/>
                  </a:moveTo>
                  <a:lnTo>
                    <a:pt x="0" y="0"/>
                  </a:lnTo>
                  <a:lnTo>
                    <a:pt x="21048" y="12209"/>
                  </a:lnTo>
                  <a:lnTo>
                    <a:pt x="38692" y="33878"/>
                  </a:lnTo>
                  <a:lnTo>
                    <a:pt x="50583" y="59270"/>
                  </a:lnTo>
                  <a:lnTo>
                    <a:pt x="571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95"/>
            <p:cNvSpPr/>
            <p:nvPr>
              <p:custDataLst>
                <p:tags r:id="rId144"/>
              </p:custDataLst>
            </p:nvPr>
          </p:nvSpPr>
          <p:spPr>
            <a:xfrm>
              <a:off x="2711450" y="1743768"/>
              <a:ext cx="57151" cy="192983"/>
            </a:xfrm>
            <a:custGeom>
              <a:avLst/>
              <a:gdLst/>
              <a:ahLst/>
              <a:cxnLst/>
              <a:rect l="0" t="0" r="0" b="0"/>
              <a:pathLst>
                <a:path w="57151" h="192983">
                  <a:moveTo>
                    <a:pt x="57150" y="15182"/>
                  </a:moveTo>
                  <a:lnTo>
                    <a:pt x="57150" y="15182"/>
                  </a:lnTo>
                  <a:lnTo>
                    <a:pt x="48312" y="876"/>
                  </a:lnTo>
                  <a:lnTo>
                    <a:pt x="45613" y="0"/>
                  </a:lnTo>
                  <a:lnTo>
                    <a:pt x="38852" y="909"/>
                  </a:lnTo>
                  <a:lnTo>
                    <a:pt x="23741" y="5387"/>
                  </a:lnTo>
                  <a:lnTo>
                    <a:pt x="19355" y="8652"/>
                  </a:lnTo>
                  <a:lnTo>
                    <a:pt x="12601" y="17924"/>
                  </a:lnTo>
                  <a:lnTo>
                    <a:pt x="11010" y="29101"/>
                  </a:lnTo>
                  <a:lnTo>
                    <a:pt x="11573" y="35044"/>
                  </a:lnTo>
                  <a:lnTo>
                    <a:pt x="19725" y="47293"/>
                  </a:lnTo>
                  <a:lnTo>
                    <a:pt x="31344" y="61204"/>
                  </a:lnTo>
                  <a:lnTo>
                    <a:pt x="48420" y="98879"/>
                  </a:lnTo>
                  <a:lnTo>
                    <a:pt x="52565" y="119408"/>
                  </a:lnTo>
                  <a:lnTo>
                    <a:pt x="52055" y="140292"/>
                  </a:lnTo>
                  <a:lnTo>
                    <a:pt x="43832" y="159451"/>
                  </a:lnTo>
                  <a:lnTo>
                    <a:pt x="30770" y="175257"/>
                  </a:lnTo>
                  <a:lnTo>
                    <a:pt x="0" y="1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96"/>
            <p:cNvSpPr/>
            <p:nvPr>
              <p:custDataLst>
                <p:tags r:id="rId145"/>
              </p:custDataLst>
            </p:nvPr>
          </p:nvSpPr>
          <p:spPr>
            <a:xfrm>
              <a:off x="2692400" y="1596542"/>
              <a:ext cx="19051" cy="98909"/>
            </a:xfrm>
            <a:custGeom>
              <a:avLst/>
              <a:gdLst/>
              <a:ahLst/>
              <a:cxnLst/>
              <a:rect l="0" t="0" r="0" b="0"/>
              <a:pathLst>
                <a:path w="19051" h="989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411" y="28592"/>
                  </a:lnTo>
                  <a:lnTo>
                    <a:pt x="11933" y="67902"/>
                  </a:lnTo>
                  <a:lnTo>
                    <a:pt x="1905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97"/>
            <p:cNvSpPr/>
            <p:nvPr>
              <p:custDataLst>
                <p:tags r:id="rId146"/>
              </p:custDataLst>
            </p:nvPr>
          </p:nvSpPr>
          <p:spPr>
            <a:xfrm>
              <a:off x="2540000" y="1752600"/>
              <a:ext cx="102331" cy="183240"/>
            </a:xfrm>
            <a:custGeom>
              <a:avLst/>
              <a:gdLst/>
              <a:ahLst/>
              <a:cxnLst/>
              <a:rect l="0" t="0" r="0" b="0"/>
              <a:pathLst>
                <a:path w="102331" h="183240">
                  <a:moveTo>
                    <a:pt x="0" y="12700"/>
                  </a:moveTo>
                  <a:lnTo>
                    <a:pt x="0" y="12700"/>
                  </a:lnTo>
                  <a:lnTo>
                    <a:pt x="3371" y="35022"/>
                  </a:lnTo>
                  <a:lnTo>
                    <a:pt x="12209" y="69722"/>
                  </a:lnTo>
                  <a:lnTo>
                    <a:pt x="23765" y="114654"/>
                  </a:lnTo>
                  <a:lnTo>
                    <a:pt x="36126" y="153602"/>
                  </a:lnTo>
                  <a:lnTo>
                    <a:pt x="46395" y="170808"/>
                  </a:lnTo>
                  <a:lnTo>
                    <a:pt x="56603" y="181042"/>
                  </a:lnTo>
                  <a:lnTo>
                    <a:pt x="60313" y="182784"/>
                  </a:lnTo>
                  <a:lnTo>
                    <a:pt x="63492" y="183239"/>
                  </a:lnTo>
                  <a:lnTo>
                    <a:pt x="67023" y="180015"/>
                  </a:lnTo>
                  <a:lnTo>
                    <a:pt x="74708" y="167025"/>
                  </a:lnTo>
                  <a:lnTo>
                    <a:pt x="86968" y="123023"/>
                  </a:lnTo>
                  <a:lnTo>
                    <a:pt x="95332" y="87133"/>
                  </a:lnTo>
                  <a:lnTo>
                    <a:pt x="102330" y="4439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98"/>
            <p:cNvSpPr/>
            <p:nvPr>
              <p:custDataLst>
                <p:tags r:id="rId147"/>
              </p:custDataLst>
            </p:nvPr>
          </p:nvSpPr>
          <p:spPr>
            <a:xfrm>
              <a:off x="2413337" y="1780407"/>
              <a:ext cx="82214" cy="157571"/>
            </a:xfrm>
            <a:custGeom>
              <a:avLst/>
              <a:gdLst/>
              <a:ahLst/>
              <a:cxnLst/>
              <a:rect l="0" t="0" r="0" b="0"/>
              <a:pathLst>
                <a:path w="82214" h="157571">
                  <a:moveTo>
                    <a:pt x="82213" y="29343"/>
                  </a:moveTo>
                  <a:lnTo>
                    <a:pt x="82213" y="29343"/>
                  </a:lnTo>
                  <a:lnTo>
                    <a:pt x="58448" y="3330"/>
                  </a:lnTo>
                  <a:lnTo>
                    <a:pt x="48367" y="143"/>
                  </a:lnTo>
                  <a:lnTo>
                    <a:pt x="42716" y="1409"/>
                  </a:lnTo>
                  <a:lnTo>
                    <a:pt x="30792" y="8462"/>
                  </a:lnTo>
                  <a:lnTo>
                    <a:pt x="12179" y="37816"/>
                  </a:lnTo>
                  <a:lnTo>
                    <a:pt x="0" y="74422"/>
                  </a:lnTo>
                  <a:lnTo>
                    <a:pt x="2036" y="115450"/>
                  </a:lnTo>
                  <a:lnTo>
                    <a:pt x="11771" y="136757"/>
                  </a:lnTo>
                  <a:lnTo>
                    <a:pt x="24800" y="151166"/>
                  </a:lnTo>
                  <a:lnTo>
                    <a:pt x="37646" y="157570"/>
                  </a:lnTo>
                  <a:lnTo>
                    <a:pt x="44035" y="156456"/>
                  </a:lnTo>
                  <a:lnTo>
                    <a:pt x="56779" y="147691"/>
                  </a:lnTo>
                  <a:lnTo>
                    <a:pt x="72482" y="120148"/>
                  </a:lnTo>
                  <a:lnTo>
                    <a:pt x="74125" y="91573"/>
                  </a:lnTo>
                  <a:lnTo>
                    <a:pt x="70152" y="58412"/>
                  </a:lnTo>
                  <a:lnTo>
                    <a:pt x="60687" y="13653"/>
                  </a:lnTo>
                  <a:lnTo>
                    <a:pt x="55477" y="1203"/>
                  </a:lnTo>
                  <a:lnTo>
                    <a:pt x="53806" y="0"/>
                  </a:lnTo>
                  <a:lnTo>
                    <a:pt x="52692" y="1314"/>
                  </a:lnTo>
                  <a:lnTo>
                    <a:pt x="50463" y="10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99"/>
            <p:cNvSpPr/>
            <p:nvPr>
              <p:custDataLst>
                <p:tags r:id="rId148"/>
              </p:custDataLst>
            </p:nvPr>
          </p:nvSpPr>
          <p:spPr>
            <a:xfrm>
              <a:off x="2260524" y="1746250"/>
              <a:ext cx="82627" cy="169159"/>
            </a:xfrm>
            <a:custGeom>
              <a:avLst/>
              <a:gdLst/>
              <a:ahLst/>
              <a:cxnLst/>
              <a:rect l="0" t="0" r="0" b="0"/>
              <a:pathLst>
                <a:path w="82627" h="169159">
                  <a:moveTo>
                    <a:pt x="69926" y="0"/>
                  </a:moveTo>
                  <a:lnTo>
                    <a:pt x="69926" y="0"/>
                  </a:lnTo>
                  <a:lnTo>
                    <a:pt x="54012" y="12256"/>
                  </a:lnTo>
                  <a:lnTo>
                    <a:pt x="19678" y="56368"/>
                  </a:lnTo>
                  <a:lnTo>
                    <a:pt x="3610" y="87179"/>
                  </a:lnTo>
                  <a:lnTo>
                    <a:pt x="0" y="110007"/>
                  </a:lnTo>
                  <a:lnTo>
                    <a:pt x="3432" y="149043"/>
                  </a:lnTo>
                  <a:lnTo>
                    <a:pt x="6547" y="155101"/>
                  </a:lnTo>
                  <a:lnTo>
                    <a:pt x="15652" y="163713"/>
                  </a:lnTo>
                  <a:lnTo>
                    <a:pt x="30517" y="168012"/>
                  </a:lnTo>
                  <a:lnTo>
                    <a:pt x="39420" y="169158"/>
                  </a:lnTo>
                  <a:lnTo>
                    <a:pt x="56838" y="164787"/>
                  </a:lnTo>
                  <a:lnTo>
                    <a:pt x="8262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00"/>
            <p:cNvSpPr/>
            <p:nvPr>
              <p:custDataLst>
                <p:tags r:id="rId149"/>
              </p:custDataLst>
            </p:nvPr>
          </p:nvSpPr>
          <p:spPr>
            <a:xfrm>
              <a:off x="2216150" y="1628292"/>
              <a:ext cx="53091" cy="335508"/>
            </a:xfrm>
            <a:custGeom>
              <a:avLst/>
              <a:gdLst/>
              <a:ahLst/>
              <a:cxnLst/>
              <a:rect l="0" t="0" r="0" b="0"/>
              <a:pathLst>
                <a:path w="53091" h="335508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20970" y="31414"/>
                  </a:lnTo>
                  <a:lnTo>
                    <a:pt x="32603" y="61150"/>
                  </a:lnTo>
                  <a:lnTo>
                    <a:pt x="41066" y="101176"/>
                  </a:lnTo>
                  <a:lnTo>
                    <a:pt x="47179" y="147188"/>
                  </a:lnTo>
                  <a:lnTo>
                    <a:pt x="49797" y="171312"/>
                  </a:lnTo>
                  <a:lnTo>
                    <a:pt x="52248" y="195861"/>
                  </a:lnTo>
                  <a:lnTo>
                    <a:pt x="53090" y="241952"/>
                  </a:lnTo>
                  <a:lnTo>
                    <a:pt x="51112" y="282427"/>
                  </a:lnTo>
                  <a:lnTo>
                    <a:pt x="44093" y="329631"/>
                  </a:lnTo>
                  <a:lnTo>
                    <a:pt x="42095" y="335273"/>
                  </a:lnTo>
                  <a:lnTo>
                    <a:pt x="41469" y="335507"/>
                  </a:lnTo>
                  <a:lnTo>
                    <a:pt x="44450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01"/>
            <p:cNvSpPr/>
            <p:nvPr>
              <p:custDataLst>
                <p:tags r:id="rId150"/>
              </p:custDataLst>
            </p:nvPr>
          </p:nvSpPr>
          <p:spPr>
            <a:xfrm>
              <a:off x="2020183" y="1752600"/>
              <a:ext cx="94368" cy="192255"/>
            </a:xfrm>
            <a:custGeom>
              <a:avLst/>
              <a:gdLst/>
              <a:ahLst/>
              <a:cxnLst/>
              <a:rect l="0" t="0" r="0" b="0"/>
              <a:pathLst>
                <a:path w="94368" h="192255">
                  <a:moveTo>
                    <a:pt x="5467" y="76200"/>
                  </a:moveTo>
                  <a:lnTo>
                    <a:pt x="5467" y="76200"/>
                  </a:lnTo>
                  <a:lnTo>
                    <a:pt x="0" y="70733"/>
                  </a:lnTo>
                  <a:lnTo>
                    <a:pt x="6120" y="73483"/>
                  </a:lnTo>
                  <a:lnTo>
                    <a:pt x="20242" y="88878"/>
                  </a:lnTo>
                  <a:lnTo>
                    <a:pt x="42566" y="133163"/>
                  </a:lnTo>
                  <a:lnTo>
                    <a:pt x="53351" y="173582"/>
                  </a:lnTo>
                  <a:lnTo>
                    <a:pt x="55691" y="192254"/>
                  </a:lnTo>
                  <a:lnTo>
                    <a:pt x="52248" y="187281"/>
                  </a:lnTo>
                  <a:lnTo>
                    <a:pt x="46720" y="172842"/>
                  </a:lnTo>
                  <a:lnTo>
                    <a:pt x="41757" y="129451"/>
                  </a:lnTo>
                  <a:lnTo>
                    <a:pt x="45350" y="84815"/>
                  </a:lnTo>
                  <a:lnTo>
                    <a:pt x="55413" y="49455"/>
                  </a:lnTo>
                  <a:lnTo>
                    <a:pt x="68587" y="24802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02"/>
            <p:cNvSpPr/>
            <p:nvPr>
              <p:custDataLst>
                <p:tags r:id="rId151"/>
              </p:custDataLst>
            </p:nvPr>
          </p:nvSpPr>
          <p:spPr>
            <a:xfrm>
              <a:off x="1846568" y="1822073"/>
              <a:ext cx="140983" cy="141610"/>
            </a:xfrm>
            <a:custGeom>
              <a:avLst/>
              <a:gdLst/>
              <a:ahLst/>
              <a:cxnLst/>
              <a:rect l="0" t="0" r="0" b="0"/>
              <a:pathLst>
                <a:path w="140983" h="141610">
                  <a:moveTo>
                    <a:pt x="52082" y="44827"/>
                  </a:moveTo>
                  <a:lnTo>
                    <a:pt x="52082" y="44827"/>
                  </a:lnTo>
                  <a:lnTo>
                    <a:pt x="55453" y="41456"/>
                  </a:lnTo>
                  <a:lnTo>
                    <a:pt x="57108" y="36038"/>
                  </a:lnTo>
                  <a:lnTo>
                    <a:pt x="58170" y="17691"/>
                  </a:lnTo>
                  <a:lnTo>
                    <a:pt x="54553" y="7837"/>
                  </a:lnTo>
                  <a:lnTo>
                    <a:pt x="51612" y="3233"/>
                  </a:lnTo>
                  <a:lnTo>
                    <a:pt x="48241" y="870"/>
                  </a:lnTo>
                  <a:lnTo>
                    <a:pt x="44582" y="0"/>
                  </a:lnTo>
                  <a:lnTo>
                    <a:pt x="40732" y="126"/>
                  </a:lnTo>
                  <a:lnTo>
                    <a:pt x="30810" y="5910"/>
                  </a:lnTo>
                  <a:lnTo>
                    <a:pt x="25201" y="10416"/>
                  </a:lnTo>
                  <a:lnTo>
                    <a:pt x="10564" y="33612"/>
                  </a:lnTo>
                  <a:lnTo>
                    <a:pt x="661" y="66198"/>
                  </a:lnTo>
                  <a:lnTo>
                    <a:pt x="0" y="102665"/>
                  </a:lnTo>
                  <a:lnTo>
                    <a:pt x="6357" y="122038"/>
                  </a:lnTo>
                  <a:lnTo>
                    <a:pt x="11015" y="130168"/>
                  </a:lnTo>
                  <a:lnTo>
                    <a:pt x="17648" y="135588"/>
                  </a:lnTo>
                  <a:lnTo>
                    <a:pt x="34426" y="141609"/>
                  </a:lnTo>
                  <a:lnTo>
                    <a:pt x="42428" y="140393"/>
                  </a:lnTo>
                  <a:lnTo>
                    <a:pt x="56963" y="131516"/>
                  </a:lnTo>
                  <a:lnTo>
                    <a:pt x="73676" y="110651"/>
                  </a:lnTo>
                  <a:lnTo>
                    <a:pt x="88408" y="80544"/>
                  </a:lnTo>
                  <a:lnTo>
                    <a:pt x="89705" y="81338"/>
                  </a:lnTo>
                  <a:lnTo>
                    <a:pt x="94901" y="93275"/>
                  </a:lnTo>
                  <a:lnTo>
                    <a:pt x="102320" y="112961"/>
                  </a:lnTo>
                  <a:lnTo>
                    <a:pt x="111805" y="123557"/>
                  </a:lnTo>
                  <a:lnTo>
                    <a:pt x="117297" y="126241"/>
                  </a:lnTo>
                  <a:lnTo>
                    <a:pt x="140982" y="12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03"/>
            <p:cNvSpPr/>
            <p:nvPr>
              <p:custDataLst>
                <p:tags r:id="rId152"/>
              </p:custDataLst>
            </p:nvPr>
          </p:nvSpPr>
          <p:spPr>
            <a:xfrm>
              <a:off x="1447800" y="1619901"/>
              <a:ext cx="304801" cy="380350"/>
            </a:xfrm>
            <a:custGeom>
              <a:avLst/>
              <a:gdLst/>
              <a:ahLst/>
              <a:cxnLst/>
              <a:rect l="0" t="0" r="0" b="0"/>
              <a:pathLst>
                <a:path w="304801" h="380350">
                  <a:moveTo>
                    <a:pt x="0" y="126349"/>
                  </a:moveTo>
                  <a:lnTo>
                    <a:pt x="0" y="126349"/>
                  </a:lnTo>
                  <a:lnTo>
                    <a:pt x="0" y="120882"/>
                  </a:lnTo>
                  <a:lnTo>
                    <a:pt x="3371" y="156704"/>
                  </a:lnTo>
                  <a:lnTo>
                    <a:pt x="8838" y="198059"/>
                  </a:lnTo>
                  <a:lnTo>
                    <a:pt x="14747" y="235361"/>
                  </a:lnTo>
                  <a:lnTo>
                    <a:pt x="20665" y="275693"/>
                  </a:lnTo>
                  <a:lnTo>
                    <a:pt x="23295" y="312433"/>
                  </a:lnTo>
                  <a:lnTo>
                    <a:pt x="24776" y="351367"/>
                  </a:lnTo>
                  <a:lnTo>
                    <a:pt x="25345" y="379576"/>
                  </a:lnTo>
                  <a:lnTo>
                    <a:pt x="25395" y="343653"/>
                  </a:lnTo>
                  <a:lnTo>
                    <a:pt x="25398" y="313475"/>
                  </a:lnTo>
                  <a:lnTo>
                    <a:pt x="26105" y="274427"/>
                  </a:lnTo>
                  <a:lnTo>
                    <a:pt x="27281" y="251173"/>
                  </a:lnTo>
                  <a:lnTo>
                    <a:pt x="28771" y="226499"/>
                  </a:lnTo>
                  <a:lnTo>
                    <a:pt x="31175" y="198760"/>
                  </a:lnTo>
                  <a:lnTo>
                    <a:pt x="34189" y="168978"/>
                  </a:lnTo>
                  <a:lnTo>
                    <a:pt x="37609" y="137835"/>
                  </a:lnTo>
                  <a:lnTo>
                    <a:pt x="42006" y="110723"/>
                  </a:lnTo>
                  <a:lnTo>
                    <a:pt x="52536" y="63665"/>
                  </a:lnTo>
                  <a:lnTo>
                    <a:pt x="63622" y="21698"/>
                  </a:lnTo>
                  <a:lnTo>
                    <a:pt x="68005" y="9342"/>
                  </a:lnTo>
                  <a:lnTo>
                    <a:pt x="69326" y="9539"/>
                  </a:lnTo>
                  <a:lnTo>
                    <a:pt x="72674" y="13520"/>
                  </a:lnTo>
                  <a:lnTo>
                    <a:pt x="81897" y="47292"/>
                  </a:lnTo>
                  <a:lnTo>
                    <a:pt x="91432" y="79924"/>
                  </a:lnTo>
                  <a:lnTo>
                    <a:pt x="103431" y="113477"/>
                  </a:lnTo>
                  <a:lnTo>
                    <a:pt x="118171" y="142500"/>
                  </a:lnTo>
                  <a:lnTo>
                    <a:pt x="137893" y="160103"/>
                  </a:lnTo>
                  <a:lnTo>
                    <a:pt x="149079" y="165785"/>
                  </a:lnTo>
                  <a:lnTo>
                    <a:pt x="160063" y="167456"/>
                  </a:lnTo>
                  <a:lnTo>
                    <a:pt x="181676" y="163669"/>
                  </a:lnTo>
                  <a:lnTo>
                    <a:pt x="201160" y="143641"/>
                  </a:lnTo>
                  <a:lnTo>
                    <a:pt x="227995" y="96665"/>
                  </a:lnTo>
                  <a:lnTo>
                    <a:pt x="243148" y="62356"/>
                  </a:lnTo>
                  <a:lnTo>
                    <a:pt x="255645" y="19507"/>
                  </a:lnTo>
                  <a:lnTo>
                    <a:pt x="263111" y="1872"/>
                  </a:lnTo>
                  <a:lnTo>
                    <a:pt x="264307" y="326"/>
                  </a:lnTo>
                  <a:lnTo>
                    <a:pt x="265105" y="0"/>
                  </a:lnTo>
                  <a:lnTo>
                    <a:pt x="267090" y="32717"/>
                  </a:lnTo>
                  <a:lnTo>
                    <a:pt x="269931" y="65920"/>
                  </a:lnTo>
                  <a:lnTo>
                    <a:pt x="273545" y="106077"/>
                  </a:lnTo>
                  <a:lnTo>
                    <a:pt x="277503" y="149795"/>
                  </a:lnTo>
                  <a:lnTo>
                    <a:pt x="281614" y="195095"/>
                  </a:lnTo>
                  <a:lnTo>
                    <a:pt x="285794" y="241099"/>
                  </a:lnTo>
                  <a:lnTo>
                    <a:pt x="290003" y="284593"/>
                  </a:lnTo>
                  <a:lnTo>
                    <a:pt x="294225" y="320387"/>
                  </a:lnTo>
                  <a:lnTo>
                    <a:pt x="301979" y="365578"/>
                  </a:lnTo>
                  <a:lnTo>
                    <a:pt x="304800" y="38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15"/>
          <p:cNvGrpSpPr/>
          <p:nvPr/>
        </p:nvGrpSpPr>
        <p:grpSpPr>
          <a:xfrm>
            <a:off x="1225550" y="1482718"/>
            <a:ext cx="3962401" cy="739783"/>
            <a:chOff x="1225550" y="1482718"/>
            <a:chExt cx="3962401" cy="739783"/>
          </a:xfrm>
        </p:grpSpPr>
        <p:sp>
          <p:nvSpPr>
            <p:cNvPr id="46" name="SMARTInkShape-2204"/>
            <p:cNvSpPr/>
            <p:nvPr>
              <p:custDataLst>
                <p:tags r:id="rId132"/>
              </p:custDataLst>
            </p:nvPr>
          </p:nvSpPr>
          <p:spPr>
            <a:xfrm>
              <a:off x="5181600" y="1847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05"/>
            <p:cNvSpPr/>
            <p:nvPr>
              <p:custDataLst>
                <p:tags r:id="rId133"/>
              </p:custDataLst>
            </p:nvPr>
          </p:nvSpPr>
          <p:spPr>
            <a:xfrm>
              <a:off x="5124450" y="1689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06"/>
            <p:cNvSpPr/>
            <p:nvPr>
              <p:custDataLst>
                <p:tags r:id="rId134"/>
              </p:custDataLst>
            </p:nvPr>
          </p:nvSpPr>
          <p:spPr>
            <a:xfrm>
              <a:off x="1225550" y="1987550"/>
              <a:ext cx="3765551" cy="234951"/>
            </a:xfrm>
            <a:custGeom>
              <a:avLst/>
              <a:gdLst/>
              <a:ahLst/>
              <a:cxnLst/>
              <a:rect l="0" t="0" r="0" b="0"/>
              <a:pathLst>
                <a:path w="3765551" h="234951">
                  <a:moveTo>
                    <a:pt x="0" y="234950"/>
                  </a:moveTo>
                  <a:lnTo>
                    <a:pt x="0" y="234950"/>
                  </a:lnTo>
                  <a:lnTo>
                    <a:pt x="46741" y="234950"/>
                  </a:lnTo>
                  <a:lnTo>
                    <a:pt x="89448" y="233069"/>
                  </a:lnTo>
                  <a:lnTo>
                    <a:pt x="114665" y="231579"/>
                  </a:lnTo>
                  <a:lnTo>
                    <a:pt x="145588" y="229880"/>
                  </a:lnTo>
                  <a:lnTo>
                    <a:pt x="180314" y="228042"/>
                  </a:lnTo>
                  <a:lnTo>
                    <a:pt x="217576" y="226111"/>
                  </a:lnTo>
                  <a:lnTo>
                    <a:pt x="259351" y="223413"/>
                  </a:lnTo>
                  <a:lnTo>
                    <a:pt x="304134" y="220203"/>
                  </a:lnTo>
                  <a:lnTo>
                    <a:pt x="350922" y="216652"/>
                  </a:lnTo>
                  <a:lnTo>
                    <a:pt x="403987" y="213579"/>
                  </a:lnTo>
                  <a:lnTo>
                    <a:pt x="461236" y="210825"/>
                  </a:lnTo>
                  <a:lnTo>
                    <a:pt x="521274" y="208283"/>
                  </a:lnTo>
                  <a:lnTo>
                    <a:pt x="588110" y="204472"/>
                  </a:lnTo>
                  <a:lnTo>
                    <a:pt x="659479" y="199815"/>
                  </a:lnTo>
                  <a:lnTo>
                    <a:pt x="733869" y="194593"/>
                  </a:lnTo>
                  <a:lnTo>
                    <a:pt x="813096" y="188290"/>
                  </a:lnTo>
                  <a:lnTo>
                    <a:pt x="895547" y="181266"/>
                  </a:lnTo>
                  <a:lnTo>
                    <a:pt x="980148" y="173761"/>
                  </a:lnTo>
                  <a:lnTo>
                    <a:pt x="1071827" y="166640"/>
                  </a:lnTo>
                  <a:lnTo>
                    <a:pt x="1168223" y="159777"/>
                  </a:lnTo>
                  <a:lnTo>
                    <a:pt x="1267765" y="153084"/>
                  </a:lnTo>
                  <a:lnTo>
                    <a:pt x="1369405" y="146506"/>
                  </a:lnTo>
                  <a:lnTo>
                    <a:pt x="1472442" y="140004"/>
                  </a:lnTo>
                  <a:lnTo>
                    <a:pt x="1576412" y="133553"/>
                  </a:lnTo>
                  <a:lnTo>
                    <a:pt x="1679591" y="127135"/>
                  </a:lnTo>
                  <a:lnTo>
                    <a:pt x="1782244" y="120740"/>
                  </a:lnTo>
                  <a:lnTo>
                    <a:pt x="1884546" y="114360"/>
                  </a:lnTo>
                  <a:lnTo>
                    <a:pt x="1987319" y="108695"/>
                  </a:lnTo>
                  <a:lnTo>
                    <a:pt x="2090407" y="103508"/>
                  </a:lnTo>
                  <a:lnTo>
                    <a:pt x="2193705" y="98639"/>
                  </a:lnTo>
                  <a:lnTo>
                    <a:pt x="2294320" y="93276"/>
                  </a:lnTo>
                  <a:lnTo>
                    <a:pt x="2393147" y="87584"/>
                  </a:lnTo>
                  <a:lnTo>
                    <a:pt x="2490781" y="81673"/>
                  </a:lnTo>
                  <a:lnTo>
                    <a:pt x="2586915" y="74909"/>
                  </a:lnTo>
                  <a:lnTo>
                    <a:pt x="2682049" y="67579"/>
                  </a:lnTo>
                  <a:lnTo>
                    <a:pt x="2776516" y="59869"/>
                  </a:lnTo>
                  <a:lnTo>
                    <a:pt x="2867010" y="53318"/>
                  </a:lnTo>
                  <a:lnTo>
                    <a:pt x="2954856" y="47540"/>
                  </a:lnTo>
                  <a:lnTo>
                    <a:pt x="3040938" y="42276"/>
                  </a:lnTo>
                  <a:lnTo>
                    <a:pt x="3123725" y="38062"/>
                  </a:lnTo>
                  <a:lnTo>
                    <a:pt x="3204316" y="34547"/>
                  </a:lnTo>
                  <a:lnTo>
                    <a:pt x="3283444" y="31498"/>
                  </a:lnTo>
                  <a:lnTo>
                    <a:pt x="3353835" y="28759"/>
                  </a:lnTo>
                  <a:lnTo>
                    <a:pt x="3418401" y="26229"/>
                  </a:lnTo>
                  <a:lnTo>
                    <a:pt x="3479084" y="23836"/>
                  </a:lnTo>
                  <a:lnTo>
                    <a:pt x="3531534" y="21535"/>
                  </a:lnTo>
                  <a:lnTo>
                    <a:pt x="3578495" y="19296"/>
                  </a:lnTo>
                  <a:lnTo>
                    <a:pt x="3621796" y="17097"/>
                  </a:lnTo>
                  <a:lnTo>
                    <a:pt x="3656309" y="14926"/>
                  </a:lnTo>
                  <a:lnTo>
                    <a:pt x="3684962" y="12773"/>
                  </a:lnTo>
                  <a:lnTo>
                    <a:pt x="3726910" y="8499"/>
                  </a:lnTo>
                  <a:lnTo>
                    <a:pt x="3765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07"/>
            <p:cNvSpPr/>
            <p:nvPr>
              <p:custDataLst>
                <p:tags r:id="rId135"/>
              </p:custDataLst>
            </p:nvPr>
          </p:nvSpPr>
          <p:spPr>
            <a:xfrm>
              <a:off x="4759209" y="1709374"/>
              <a:ext cx="300379" cy="409366"/>
            </a:xfrm>
            <a:custGeom>
              <a:avLst/>
              <a:gdLst/>
              <a:ahLst/>
              <a:cxnLst/>
              <a:rect l="0" t="0" r="0" b="0"/>
              <a:pathLst>
                <a:path w="300379" h="409366">
                  <a:moveTo>
                    <a:pt x="22341" y="30526"/>
                  </a:moveTo>
                  <a:lnTo>
                    <a:pt x="22341" y="30526"/>
                  </a:lnTo>
                  <a:lnTo>
                    <a:pt x="471" y="25059"/>
                  </a:lnTo>
                  <a:lnTo>
                    <a:pt x="0" y="24059"/>
                  </a:lnTo>
                  <a:lnTo>
                    <a:pt x="391" y="22687"/>
                  </a:lnTo>
                  <a:lnTo>
                    <a:pt x="1358" y="21066"/>
                  </a:lnTo>
                  <a:lnTo>
                    <a:pt x="44481" y="18253"/>
                  </a:lnTo>
                  <a:lnTo>
                    <a:pt x="89430" y="14539"/>
                  </a:lnTo>
                  <a:lnTo>
                    <a:pt x="135381" y="4972"/>
                  </a:lnTo>
                  <a:lnTo>
                    <a:pt x="146583" y="0"/>
                  </a:lnTo>
                  <a:lnTo>
                    <a:pt x="137952" y="6204"/>
                  </a:lnTo>
                  <a:lnTo>
                    <a:pt x="128051" y="17835"/>
                  </a:lnTo>
                  <a:lnTo>
                    <a:pt x="122240" y="36174"/>
                  </a:lnTo>
                  <a:lnTo>
                    <a:pt x="120849" y="68418"/>
                  </a:lnTo>
                  <a:lnTo>
                    <a:pt x="124684" y="87584"/>
                  </a:lnTo>
                  <a:lnTo>
                    <a:pt x="133444" y="100805"/>
                  </a:lnTo>
                  <a:lnTo>
                    <a:pt x="146273" y="107622"/>
                  </a:lnTo>
                  <a:lnTo>
                    <a:pt x="153646" y="109440"/>
                  </a:lnTo>
                  <a:lnTo>
                    <a:pt x="171245" y="105816"/>
                  </a:lnTo>
                  <a:lnTo>
                    <a:pt x="189415" y="96443"/>
                  </a:lnTo>
                  <a:lnTo>
                    <a:pt x="211545" y="74595"/>
                  </a:lnTo>
                  <a:lnTo>
                    <a:pt x="235619" y="41358"/>
                  </a:lnTo>
                  <a:lnTo>
                    <a:pt x="236493" y="41275"/>
                  </a:lnTo>
                  <a:lnTo>
                    <a:pt x="237076" y="41925"/>
                  </a:lnTo>
                  <a:lnTo>
                    <a:pt x="241850" y="78210"/>
                  </a:lnTo>
                  <a:lnTo>
                    <a:pt x="249723" y="108869"/>
                  </a:lnTo>
                  <a:lnTo>
                    <a:pt x="262629" y="148366"/>
                  </a:lnTo>
                  <a:lnTo>
                    <a:pt x="277773" y="191790"/>
                  </a:lnTo>
                  <a:lnTo>
                    <a:pt x="291794" y="236960"/>
                  </a:lnTo>
                  <a:lnTo>
                    <a:pt x="300378" y="282906"/>
                  </a:lnTo>
                  <a:lnTo>
                    <a:pt x="299019" y="323552"/>
                  </a:lnTo>
                  <a:lnTo>
                    <a:pt x="289242" y="358315"/>
                  </a:lnTo>
                  <a:lnTo>
                    <a:pt x="270786" y="385525"/>
                  </a:lnTo>
                  <a:lnTo>
                    <a:pt x="248473" y="401851"/>
                  </a:lnTo>
                  <a:lnTo>
                    <a:pt x="236595" y="407193"/>
                  </a:lnTo>
                  <a:lnTo>
                    <a:pt x="213991" y="409365"/>
                  </a:lnTo>
                  <a:lnTo>
                    <a:pt x="203025" y="407968"/>
                  </a:lnTo>
                  <a:lnTo>
                    <a:pt x="194302" y="403510"/>
                  </a:lnTo>
                  <a:lnTo>
                    <a:pt x="180848" y="389148"/>
                  </a:lnTo>
                  <a:lnTo>
                    <a:pt x="178812" y="381085"/>
                  </a:lnTo>
                  <a:lnTo>
                    <a:pt x="182194" y="364601"/>
                  </a:lnTo>
                  <a:lnTo>
                    <a:pt x="192635" y="349748"/>
                  </a:lnTo>
                  <a:lnTo>
                    <a:pt x="218143" y="329486"/>
                  </a:lnTo>
                  <a:lnTo>
                    <a:pt x="250941" y="309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08"/>
            <p:cNvSpPr/>
            <p:nvPr>
              <p:custDataLst>
                <p:tags r:id="rId136"/>
              </p:custDataLst>
            </p:nvPr>
          </p:nvSpPr>
          <p:spPr>
            <a:xfrm>
              <a:off x="4765551" y="1482718"/>
              <a:ext cx="92200" cy="382356"/>
            </a:xfrm>
            <a:custGeom>
              <a:avLst/>
              <a:gdLst/>
              <a:ahLst/>
              <a:cxnLst/>
              <a:rect l="0" t="0" r="0" b="0"/>
              <a:pathLst>
                <a:path w="92200" h="382356">
                  <a:moveTo>
                    <a:pt x="73149" y="41282"/>
                  </a:moveTo>
                  <a:lnTo>
                    <a:pt x="73149" y="41282"/>
                  </a:lnTo>
                  <a:lnTo>
                    <a:pt x="84705" y="526"/>
                  </a:lnTo>
                  <a:lnTo>
                    <a:pt x="84381" y="0"/>
                  </a:lnTo>
                  <a:lnTo>
                    <a:pt x="83459" y="355"/>
                  </a:lnTo>
                  <a:lnTo>
                    <a:pt x="82139" y="1298"/>
                  </a:lnTo>
                  <a:lnTo>
                    <a:pt x="69176" y="47599"/>
                  </a:lnTo>
                  <a:lnTo>
                    <a:pt x="58683" y="93949"/>
                  </a:lnTo>
                  <a:lnTo>
                    <a:pt x="53627" y="120138"/>
                  </a:lnTo>
                  <a:lnTo>
                    <a:pt x="48845" y="147475"/>
                  </a:lnTo>
                  <a:lnTo>
                    <a:pt x="44247" y="175577"/>
                  </a:lnTo>
                  <a:lnTo>
                    <a:pt x="38358" y="202073"/>
                  </a:lnTo>
                  <a:lnTo>
                    <a:pt x="31611" y="227498"/>
                  </a:lnTo>
                  <a:lnTo>
                    <a:pt x="17999" y="275034"/>
                  </a:lnTo>
                  <a:lnTo>
                    <a:pt x="7245" y="317327"/>
                  </a:lnTo>
                  <a:lnTo>
                    <a:pt x="0" y="359983"/>
                  </a:lnTo>
                  <a:lnTo>
                    <a:pt x="1805" y="368755"/>
                  </a:lnTo>
                  <a:lnTo>
                    <a:pt x="5831" y="375308"/>
                  </a:lnTo>
                  <a:lnTo>
                    <a:pt x="11337" y="380383"/>
                  </a:lnTo>
                  <a:lnTo>
                    <a:pt x="18535" y="382355"/>
                  </a:lnTo>
                  <a:lnTo>
                    <a:pt x="35941" y="380783"/>
                  </a:lnTo>
                  <a:lnTo>
                    <a:pt x="68945" y="365222"/>
                  </a:lnTo>
                  <a:lnTo>
                    <a:pt x="76696" y="358136"/>
                  </a:lnTo>
                  <a:lnTo>
                    <a:pt x="92199" y="327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09"/>
            <p:cNvSpPr/>
            <p:nvPr>
              <p:custDataLst>
                <p:tags r:id="rId137"/>
              </p:custDataLst>
            </p:nvPr>
          </p:nvSpPr>
          <p:spPr>
            <a:xfrm>
              <a:off x="4679950" y="15557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10"/>
            <p:cNvSpPr/>
            <p:nvPr>
              <p:custDataLst>
                <p:tags r:id="rId138"/>
              </p:custDataLst>
            </p:nvPr>
          </p:nvSpPr>
          <p:spPr>
            <a:xfrm>
              <a:off x="4635500" y="17462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8344" y="6481"/>
                  </a:lnTo>
                  <a:lnTo>
                    <a:pt x="14024" y="32325"/>
                  </a:lnTo>
                  <a:lnTo>
                    <a:pt x="11877" y="5246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11"/>
            <p:cNvSpPr/>
            <p:nvPr>
              <p:custDataLst>
                <p:tags r:id="rId139"/>
              </p:custDataLst>
            </p:nvPr>
          </p:nvSpPr>
          <p:spPr>
            <a:xfrm>
              <a:off x="3859352" y="1500327"/>
              <a:ext cx="727157" cy="640735"/>
            </a:xfrm>
            <a:custGeom>
              <a:avLst/>
              <a:gdLst/>
              <a:ahLst/>
              <a:cxnLst/>
              <a:rect l="0" t="0" r="0" b="0"/>
              <a:pathLst>
                <a:path w="727157" h="640735">
                  <a:moveTo>
                    <a:pt x="115748" y="303073"/>
                  </a:moveTo>
                  <a:lnTo>
                    <a:pt x="115748" y="303073"/>
                  </a:lnTo>
                  <a:lnTo>
                    <a:pt x="77056" y="262285"/>
                  </a:lnTo>
                  <a:lnTo>
                    <a:pt x="70903" y="259653"/>
                  </a:lnTo>
                  <a:lnTo>
                    <a:pt x="58422" y="258610"/>
                  </a:lnTo>
                  <a:lnTo>
                    <a:pt x="43939" y="266143"/>
                  </a:lnTo>
                  <a:lnTo>
                    <a:pt x="19917" y="290014"/>
                  </a:lnTo>
                  <a:lnTo>
                    <a:pt x="6128" y="311380"/>
                  </a:lnTo>
                  <a:lnTo>
                    <a:pt x="0" y="332635"/>
                  </a:lnTo>
                  <a:lnTo>
                    <a:pt x="4803" y="353841"/>
                  </a:lnTo>
                  <a:lnTo>
                    <a:pt x="16344" y="372909"/>
                  </a:lnTo>
                  <a:lnTo>
                    <a:pt x="30881" y="386087"/>
                  </a:lnTo>
                  <a:lnTo>
                    <a:pt x="39415" y="388755"/>
                  </a:lnTo>
                  <a:lnTo>
                    <a:pt x="58304" y="387956"/>
                  </a:lnTo>
                  <a:lnTo>
                    <a:pt x="74695" y="379134"/>
                  </a:lnTo>
                  <a:lnTo>
                    <a:pt x="88330" y="364394"/>
                  </a:lnTo>
                  <a:lnTo>
                    <a:pt x="102528" y="334413"/>
                  </a:lnTo>
                  <a:lnTo>
                    <a:pt x="106657" y="313300"/>
                  </a:lnTo>
                  <a:lnTo>
                    <a:pt x="106159" y="309891"/>
                  </a:lnTo>
                  <a:lnTo>
                    <a:pt x="105122" y="307618"/>
                  </a:lnTo>
                  <a:lnTo>
                    <a:pt x="103725" y="307514"/>
                  </a:lnTo>
                  <a:lnTo>
                    <a:pt x="100292" y="311162"/>
                  </a:lnTo>
                  <a:lnTo>
                    <a:pt x="88175" y="357463"/>
                  </a:lnTo>
                  <a:lnTo>
                    <a:pt x="85235" y="396408"/>
                  </a:lnTo>
                  <a:lnTo>
                    <a:pt x="84364" y="442597"/>
                  </a:lnTo>
                  <a:lnTo>
                    <a:pt x="86042" y="479149"/>
                  </a:lnTo>
                  <a:lnTo>
                    <a:pt x="89140" y="518207"/>
                  </a:lnTo>
                  <a:lnTo>
                    <a:pt x="92868" y="556732"/>
                  </a:lnTo>
                  <a:lnTo>
                    <a:pt x="105676" y="604009"/>
                  </a:lnTo>
                  <a:lnTo>
                    <a:pt x="122877" y="634715"/>
                  </a:lnTo>
                  <a:lnTo>
                    <a:pt x="128262" y="639173"/>
                  </a:lnTo>
                  <a:lnTo>
                    <a:pt x="133262" y="640734"/>
                  </a:lnTo>
                  <a:lnTo>
                    <a:pt x="138007" y="640364"/>
                  </a:lnTo>
                  <a:lnTo>
                    <a:pt x="147043" y="634308"/>
                  </a:lnTo>
                  <a:lnTo>
                    <a:pt x="175085" y="594211"/>
                  </a:lnTo>
                  <a:lnTo>
                    <a:pt x="192685" y="563701"/>
                  </a:lnTo>
                  <a:lnTo>
                    <a:pt x="212266" y="521448"/>
                  </a:lnTo>
                  <a:lnTo>
                    <a:pt x="222427" y="497340"/>
                  </a:lnTo>
                  <a:lnTo>
                    <a:pt x="232023" y="471390"/>
                  </a:lnTo>
                  <a:lnTo>
                    <a:pt x="241242" y="444212"/>
                  </a:lnTo>
                  <a:lnTo>
                    <a:pt x="250211" y="416216"/>
                  </a:lnTo>
                  <a:lnTo>
                    <a:pt x="256190" y="390496"/>
                  </a:lnTo>
                  <a:lnTo>
                    <a:pt x="262833" y="343104"/>
                  </a:lnTo>
                  <a:lnTo>
                    <a:pt x="269944" y="296981"/>
                  </a:lnTo>
                  <a:lnTo>
                    <a:pt x="270592" y="282727"/>
                  </a:lnTo>
                  <a:lnTo>
                    <a:pt x="269777" y="278925"/>
                  </a:lnTo>
                  <a:lnTo>
                    <a:pt x="267117" y="279919"/>
                  </a:lnTo>
                  <a:lnTo>
                    <a:pt x="258518" y="290431"/>
                  </a:lnTo>
                  <a:lnTo>
                    <a:pt x="248518" y="322924"/>
                  </a:lnTo>
                  <a:lnTo>
                    <a:pt x="244457" y="367202"/>
                  </a:lnTo>
                  <a:lnTo>
                    <a:pt x="249152" y="393899"/>
                  </a:lnTo>
                  <a:lnTo>
                    <a:pt x="258294" y="415407"/>
                  </a:lnTo>
                  <a:lnTo>
                    <a:pt x="269413" y="429670"/>
                  </a:lnTo>
                  <a:lnTo>
                    <a:pt x="276047" y="432626"/>
                  </a:lnTo>
                  <a:lnTo>
                    <a:pt x="290944" y="432148"/>
                  </a:lnTo>
                  <a:lnTo>
                    <a:pt x="306972" y="421588"/>
                  </a:lnTo>
                  <a:lnTo>
                    <a:pt x="322092" y="403724"/>
                  </a:lnTo>
                  <a:lnTo>
                    <a:pt x="343296" y="357657"/>
                  </a:lnTo>
                  <a:lnTo>
                    <a:pt x="351641" y="342149"/>
                  </a:lnTo>
                  <a:lnTo>
                    <a:pt x="354855" y="339002"/>
                  </a:lnTo>
                  <a:lnTo>
                    <a:pt x="357702" y="337609"/>
                  </a:lnTo>
                  <a:lnTo>
                    <a:pt x="358895" y="338797"/>
                  </a:lnTo>
                  <a:lnTo>
                    <a:pt x="360802" y="361582"/>
                  </a:lnTo>
                  <a:lnTo>
                    <a:pt x="372742" y="379676"/>
                  </a:lnTo>
                  <a:lnTo>
                    <a:pt x="396427" y="398442"/>
                  </a:lnTo>
                  <a:lnTo>
                    <a:pt x="435900" y="410666"/>
                  </a:lnTo>
                  <a:lnTo>
                    <a:pt x="467118" y="406866"/>
                  </a:lnTo>
                  <a:lnTo>
                    <a:pt x="512663" y="386978"/>
                  </a:lnTo>
                  <a:lnTo>
                    <a:pt x="537688" y="367175"/>
                  </a:lnTo>
                  <a:lnTo>
                    <a:pt x="555866" y="341911"/>
                  </a:lnTo>
                  <a:lnTo>
                    <a:pt x="563475" y="314219"/>
                  </a:lnTo>
                  <a:lnTo>
                    <a:pt x="564516" y="299921"/>
                  </a:lnTo>
                  <a:lnTo>
                    <a:pt x="562387" y="288977"/>
                  </a:lnTo>
                  <a:lnTo>
                    <a:pt x="552497" y="273054"/>
                  </a:lnTo>
                  <a:lnTo>
                    <a:pt x="545908" y="268950"/>
                  </a:lnTo>
                  <a:lnTo>
                    <a:pt x="531061" y="266270"/>
                  </a:lnTo>
                  <a:lnTo>
                    <a:pt x="513174" y="274957"/>
                  </a:lnTo>
                  <a:lnTo>
                    <a:pt x="495582" y="291282"/>
                  </a:lnTo>
                  <a:lnTo>
                    <a:pt x="483060" y="312649"/>
                  </a:lnTo>
                  <a:lnTo>
                    <a:pt x="474818" y="348479"/>
                  </a:lnTo>
                  <a:lnTo>
                    <a:pt x="478534" y="369585"/>
                  </a:lnTo>
                  <a:lnTo>
                    <a:pt x="487242" y="386961"/>
                  </a:lnTo>
                  <a:lnTo>
                    <a:pt x="498168" y="399388"/>
                  </a:lnTo>
                  <a:lnTo>
                    <a:pt x="503339" y="401855"/>
                  </a:lnTo>
                  <a:lnTo>
                    <a:pt x="508197" y="402089"/>
                  </a:lnTo>
                  <a:lnTo>
                    <a:pt x="512847" y="400834"/>
                  </a:lnTo>
                  <a:lnTo>
                    <a:pt x="523659" y="390031"/>
                  </a:lnTo>
                  <a:lnTo>
                    <a:pt x="545638" y="351544"/>
                  </a:lnTo>
                  <a:lnTo>
                    <a:pt x="546275" y="351615"/>
                  </a:lnTo>
                  <a:lnTo>
                    <a:pt x="547171" y="358456"/>
                  </a:lnTo>
                  <a:lnTo>
                    <a:pt x="548141" y="369421"/>
                  </a:lnTo>
                  <a:lnTo>
                    <a:pt x="550869" y="377481"/>
                  </a:lnTo>
                  <a:lnTo>
                    <a:pt x="559742" y="389953"/>
                  </a:lnTo>
                  <a:lnTo>
                    <a:pt x="564144" y="392037"/>
                  </a:lnTo>
                  <a:lnTo>
                    <a:pt x="574679" y="392472"/>
                  </a:lnTo>
                  <a:lnTo>
                    <a:pt x="599253" y="382008"/>
                  </a:lnTo>
                  <a:lnTo>
                    <a:pt x="622135" y="362131"/>
                  </a:lnTo>
                  <a:lnTo>
                    <a:pt x="649062" y="321512"/>
                  </a:lnTo>
                  <a:lnTo>
                    <a:pt x="667219" y="277872"/>
                  </a:lnTo>
                  <a:lnTo>
                    <a:pt x="676012" y="252406"/>
                  </a:lnTo>
                  <a:lnTo>
                    <a:pt x="683990" y="225550"/>
                  </a:lnTo>
                  <a:lnTo>
                    <a:pt x="691426" y="197769"/>
                  </a:lnTo>
                  <a:lnTo>
                    <a:pt x="698500" y="169370"/>
                  </a:lnTo>
                  <a:lnTo>
                    <a:pt x="704627" y="141265"/>
                  </a:lnTo>
                  <a:lnTo>
                    <a:pt x="710123" y="113357"/>
                  </a:lnTo>
                  <a:lnTo>
                    <a:pt x="715198" y="85579"/>
                  </a:lnTo>
                  <a:lnTo>
                    <a:pt x="722718" y="41544"/>
                  </a:lnTo>
                  <a:lnTo>
                    <a:pt x="727156" y="4039"/>
                  </a:lnTo>
                  <a:lnTo>
                    <a:pt x="726553" y="0"/>
                  </a:lnTo>
                  <a:lnTo>
                    <a:pt x="723330" y="835"/>
                  </a:lnTo>
                  <a:lnTo>
                    <a:pt x="712221" y="11171"/>
                  </a:lnTo>
                  <a:lnTo>
                    <a:pt x="697877" y="42576"/>
                  </a:lnTo>
                  <a:lnTo>
                    <a:pt x="683505" y="89224"/>
                  </a:lnTo>
                  <a:lnTo>
                    <a:pt x="677697" y="117468"/>
                  </a:lnTo>
                  <a:lnTo>
                    <a:pt x="672414" y="147586"/>
                  </a:lnTo>
                  <a:lnTo>
                    <a:pt x="668892" y="177543"/>
                  </a:lnTo>
                  <a:lnTo>
                    <a:pt x="666544" y="207392"/>
                  </a:lnTo>
                  <a:lnTo>
                    <a:pt x="664978" y="237169"/>
                  </a:lnTo>
                  <a:lnTo>
                    <a:pt x="663935" y="263370"/>
                  </a:lnTo>
                  <a:lnTo>
                    <a:pt x="662775" y="309416"/>
                  </a:lnTo>
                  <a:lnTo>
                    <a:pt x="664142" y="343522"/>
                  </a:lnTo>
                  <a:lnTo>
                    <a:pt x="668878" y="375030"/>
                  </a:lnTo>
                  <a:lnTo>
                    <a:pt x="670768" y="380677"/>
                  </a:lnTo>
                  <a:lnTo>
                    <a:pt x="674145" y="383737"/>
                  </a:lnTo>
                  <a:lnTo>
                    <a:pt x="678512" y="385071"/>
                  </a:lnTo>
                  <a:lnTo>
                    <a:pt x="693598" y="385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12"/>
            <p:cNvSpPr/>
            <p:nvPr>
              <p:custDataLst>
                <p:tags r:id="rId140"/>
              </p:custDataLst>
            </p:nvPr>
          </p:nvSpPr>
          <p:spPr>
            <a:xfrm>
              <a:off x="3712289" y="1741068"/>
              <a:ext cx="142162" cy="175451"/>
            </a:xfrm>
            <a:custGeom>
              <a:avLst/>
              <a:gdLst/>
              <a:ahLst/>
              <a:cxnLst/>
              <a:rect l="0" t="0" r="0" b="0"/>
              <a:pathLst>
                <a:path w="142162" h="175451">
                  <a:moveTo>
                    <a:pt x="21511" y="94082"/>
                  </a:moveTo>
                  <a:lnTo>
                    <a:pt x="21511" y="94082"/>
                  </a:lnTo>
                  <a:lnTo>
                    <a:pt x="24882" y="94082"/>
                  </a:lnTo>
                  <a:lnTo>
                    <a:pt x="33720" y="90711"/>
                  </a:lnTo>
                  <a:lnTo>
                    <a:pt x="45276" y="81872"/>
                  </a:lnTo>
                  <a:lnTo>
                    <a:pt x="57637" y="66946"/>
                  </a:lnTo>
                  <a:lnTo>
                    <a:pt x="62261" y="51447"/>
                  </a:lnTo>
                  <a:lnTo>
                    <a:pt x="62905" y="33505"/>
                  </a:lnTo>
                  <a:lnTo>
                    <a:pt x="58488" y="16124"/>
                  </a:lnTo>
                  <a:lnTo>
                    <a:pt x="51821" y="4636"/>
                  </a:lnTo>
                  <a:lnTo>
                    <a:pt x="48068" y="584"/>
                  </a:lnTo>
                  <a:lnTo>
                    <a:pt x="42743" y="0"/>
                  </a:lnTo>
                  <a:lnTo>
                    <a:pt x="29301" y="4996"/>
                  </a:lnTo>
                  <a:lnTo>
                    <a:pt x="15801" y="19916"/>
                  </a:lnTo>
                  <a:lnTo>
                    <a:pt x="9237" y="29821"/>
                  </a:lnTo>
                  <a:lnTo>
                    <a:pt x="0" y="70730"/>
                  </a:lnTo>
                  <a:lnTo>
                    <a:pt x="4005" y="111857"/>
                  </a:lnTo>
                  <a:lnTo>
                    <a:pt x="20871" y="147483"/>
                  </a:lnTo>
                  <a:lnTo>
                    <a:pt x="37690" y="163912"/>
                  </a:lnTo>
                  <a:lnTo>
                    <a:pt x="47113" y="170269"/>
                  </a:lnTo>
                  <a:lnTo>
                    <a:pt x="68873" y="175450"/>
                  </a:lnTo>
                  <a:lnTo>
                    <a:pt x="92655" y="173990"/>
                  </a:lnTo>
                  <a:lnTo>
                    <a:pt x="142161" y="157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13"/>
            <p:cNvSpPr/>
            <p:nvPr>
              <p:custDataLst>
                <p:tags r:id="rId141"/>
              </p:custDataLst>
            </p:nvPr>
          </p:nvSpPr>
          <p:spPr>
            <a:xfrm>
              <a:off x="3507891" y="1746244"/>
              <a:ext cx="93943" cy="190507"/>
            </a:xfrm>
            <a:custGeom>
              <a:avLst/>
              <a:gdLst/>
              <a:ahLst/>
              <a:cxnLst/>
              <a:rect l="0" t="0" r="0" b="0"/>
              <a:pathLst>
                <a:path w="93943" h="190507">
                  <a:moveTo>
                    <a:pt x="3659" y="44456"/>
                  </a:moveTo>
                  <a:lnTo>
                    <a:pt x="3659" y="44456"/>
                  </a:lnTo>
                  <a:lnTo>
                    <a:pt x="0" y="82032"/>
                  </a:lnTo>
                  <a:lnTo>
                    <a:pt x="2727" y="126275"/>
                  </a:lnTo>
                  <a:lnTo>
                    <a:pt x="3604" y="167790"/>
                  </a:lnTo>
                  <a:lnTo>
                    <a:pt x="3654" y="120200"/>
                  </a:lnTo>
                  <a:lnTo>
                    <a:pt x="7420" y="85646"/>
                  </a:lnTo>
                  <a:lnTo>
                    <a:pt x="13797" y="49357"/>
                  </a:lnTo>
                  <a:lnTo>
                    <a:pt x="21335" y="23821"/>
                  </a:lnTo>
                  <a:lnTo>
                    <a:pt x="31270" y="8709"/>
                  </a:lnTo>
                  <a:lnTo>
                    <a:pt x="36883" y="3691"/>
                  </a:lnTo>
                  <a:lnTo>
                    <a:pt x="42037" y="1052"/>
                  </a:lnTo>
                  <a:lnTo>
                    <a:pt x="51525" y="0"/>
                  </a:lnTo>
                  <a:lnTo>
                    <a:pt x="56031" y="2824"/>
                  </a:lnTo>
                  <a:lnTo>
                    <a:pt x="64800" y="13488"/>
                  </a:lnTo>
                  <a:lnTo>
                    <a:pt x="85586" y="59244"/>
                  </a:lnTo>
                  <a:lnTo>
                    <a:pt x="93942" y="104184"/>
                  </a:lnTo>
                  <a:lnTo>
                    <a:pt x="93282" y="144233"/>
                  </a:lnTo>
                  <a:lnTo>
                    <a:pt x="92559" y="190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14"/>
            <p:cNvSpPr/>
            <p:nvPr>
              <p:custDataLst>
                <p:tags r:id="rId142"/>
              </p:custDataLst>
            </p:nvPr>
          </p:nvSpPr>
          <p:spPr>
            <a:xfrm>
              <a:off x="3346450" y="1589731"/>
              <a:ext cx="63501" cy="366070"/>
            </a:xfrm>
            <a:custGeom>
              <a:avLst/>
              <a:gdLst/>
              <a:ahLst/>
              <a:cxnLst/>
              <a:rect l="0" t="0" r="0" b="0"/>
              <a:pathLst>
                <a:path w="63501" h="366070">
                  <a:moveTo>
                    <a:pt x="0" y="23169"/>
                  </a:moveTo>
                  <a:lnTo>
                    <a:pt x="0" y="23169"/>
                  </a:lnTo>
                  <a:lnTo>
                    <a:pt x="11555" y="57"/>
                  </a:lnTo>
                  <a:lnTo>
                    <a:pt x="11937" y="0"/>
                  </a:lnTo>
                  <a:lnTo>
                    <a:pt x="18408" y="41973"/>
                  </a:lnTo>
                  <a:lnTo>
                    <a:pt x="24879" y="79269"/>
                  </a:lnTo>
                  <a:lnTo>
                    <a:pt x="28696" y="125478"/>
                  </a:lnTo>
                  <a:lnTo>
                    <a:pt x="29714" y="150642"/>
                  </a:lnTo>
                  <a:lnTo>
                    <a:pt x="31098" y="175884"/>
                  </a:lnTo>
                  <a:lnTo>
                    <a:pt x="32727" y="201179"/>
                  </a:lnTo>
                  <a:lnTo>
                    <a:pt x="34518" y="226509"/>
                  </a:lnTo>
                  <a:lnTo>
                    <a:pt x="40271" y="269705"/>
                  </a:lnTo>
                  <a:lnTo>
                    <a:pt x="46826" y="305602"/>
                  </a:lnTo>
                  <a:lnTo>
                    <a:pt x="56783" y="349865"/>
                  </a:lnTo>
                  <a:lnTo>
                    <a:pt x="63500" y="366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16"/>
          <p:cNvGrpSpPr/>
          <p:nvPr/>
        </p:nvGrpSpPr>
        <p:grpSpPr>
          <a:xfrm>
            <a:off x="5834120" y="1767535"/>
            <a:ext cx="454459" cy="324695"/>
            <a:chOff x="5834120" y="1767535"/>
            <a:chExt cx="454459" cy="324695"/>
          </a:xfrm>
        </p:grpSpPr>
        <p:sp>
          <p:nvSpPr>
            <p:cNvPr id="58" name="SMARTInkShape-2215"/>
            <p:cNvSpPr/>
            <p:nvPr>
              <p:custDataLst>
                <p:tags r:id="rId129"/>
              </p:custDataLst>
            </p:nvPr>
          </p:nvSpPr>
          <p:spPr>
            <a:xfrm>
              <a:off x="6162832" y="1772533"/>
              <a:ext cx="125747" cy="319697"/>
            </a:xfrm>
            <a:custGeom>
              <a:avLst/>
              <a:gdLst/>
              <a:ahLst/>
              <a:cxnLst/>
              <a:rect l="0" t="0" r="0" b="0"/>
              <a:pathLst>
                <a:path w="125747" h="319697">
                  <a:moveTo>
                    <a:pt x="15718" y="5467"/>
                  </a:moveTo>
                  <a:lnTo>
                    <a:pt x="15718" y="5467"/>
                  </a:lnTo>
                  <a:lnTo>
                    <a:pt x="10251" y="0"/>
                  </a:lnTo>
                  <a:lnTo>
                    <a:pt x="6258" y="9491"/>
                  </a:lnTo>
                  <a:lnTo>
                    <a:pt x="0" y="42507"/>
                  </a:lnTo>
                  <a:lnTo>
                    <a:pt x="4094" y="85299"/>
                  </a:lnTo>
                  <a:lnTo>
                    <a:pt x="9140" y="103037"/>
                  </a:lnTo>
                  <a:lnTo>
                    <a:pt x="18439" y="117976"/>
                  </a:lnTo>
                  <a:lnTo>
                    <a:pt x="29627" y="126026"/>
                  </a:lnTo>
                  <a:lnTo>
                    <a:pt x="35573" y="128173"/>
                  </a:lnTo>
                  <a:lnTo>
                    <a:pt x="47826" y="128677"/>
                  </a:lnTo>
                  <a:lnTo>
                    <a:pt x="54056" y="127824"/>
                  </a:lnTo>
                  <a:lnTo>
                    <a:pt x="66624" y="119350"/>
                  </a:lnTo>
                  <a:lnTo>
                    <a:pt x="77854" y="106176"/>
                  </a:lnTo>
                  <a:lnTo>
                    <a:pt x="99318" y="59531"/>
                  </a:lnTo>
                  <a:lnTo>
                    <a:pt x="103048" y="45867"/>
                  </a:lnTo>
                  <a:lnTo>
                    <a:pt x="103572" y="45806"/>
                  </a:lnTo>
                  <a:lnTo>
                    <a:pt x="103921" y="47176"/>
                  </a:lnTo>
                  <a:lnTo>
                    <a:pt x="99089" y="82933"/>
                  </a:lnTo>
                  <a:lnTo>
                    <a:pt x="107863" y="128327"/>
                  </a:lnTo>
                  <a:lnTo>
                    <a:pt x="114908" y="169732"/>
                  </a:lnTo>
                  <a:lnTo>
                    <a:pt x="121465" y="211869"/>
                  </a:lnTo>
                  <a:lnTo>
                    <a:pt x="125746" y="235960"/>
                  </a:lnTo>
                  <a:lnTo>
                    <a:pt x="115267" y="282841"/>
                  </a:lnTo>
                  <a:lnTo>
                    <a:pt x="103706" y="303487"/>
                  </a:lnTo>
                  <a:lnTo>
                    <a:pt x="92218" y="314309"/>
                  </a:lnTo>
                  <a:lnTo>
                    <a:pt x="82409" y="319119"/>
                  </a:lnTo>
                  <a:lnTo>
                    <a:pt x="79229" y="319696"/>
                  </a:lnTo>
                  <a:lnTo>
                    <a:pt x="77108" y="319375"/>
                  </a:lnTo>
                  <a:lnTo>
                    <a:pt x="75694" y="318456"/>
                  </a:lnTo>
                  <a:lnTo>
                    <a:pt x="70335" y="307049"/>
                  </a:lnTo>
                  <a:lnTo>
                    <a:pt x="70096" y="296137"/>
                  </a:lnTo>
                  <a:lnTo>
                    <a:pt x="72868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16"/>
            <p:cNvSpPr/>
            <p:nvPr>
              <p:custDataLst>
                <p:tags r:id="rId130"/>
              </p:custDataLst>
            </p:nvPr>
          </p:nvSpPr>
          <p:spPr>
            <a:xfrm>
              <a:off x="6027033" y="1787827"/>
              <a:ext cx="75318" cy="119993"/>
            </a:xfrm>
            <a:custGeom>
              <a:avLst/>
              <a:gdLst/>
              <a:ahLst/>
              <a:cxnLst/>
              <a:rect l="0" t="0" r="0" b="0"/>
              <a:pathLst>
                <a:path w="75318" h="119993">
                  <a:moveTo>
                    <a:pt x="5467" y="34623"/>
                  </a:moveTo>
                  <a:lnTo>
                    <a:pt x="5467" y="34623"/>
                  </a:lnTo>
                  <a:lnTo>
                    <a:pt x="5466" y="14850"/>
                  </a:lnTo>
                  <a:lnTo>
                    <a:pt x="4762" y="14385"/>
                  </a:lnTo>
                  <a:lnTo>
                    <a:pt x="2096" y="17632"/>
                  </a:lnTo>
                  <a:lnTo>
                    <a:pt x="0" y="30764"/>
                  </a:lnTo>
                  <a:lnTo>
                    <a:pt x="6141" y="77311"/>
                  </a:lnTo>
                  <a:lnTo>
                    <a:pt x="13200" y="117166"/>
                  </a:lnTo>
                  <a:lnTo>
                    <a:pt x="14856" y="119285"/>
                  </a:lnTo>
                  <a:lnTo>
                    <a:pt x="15959" y="119992"/>
                  </a:lnTo>
                  <a:lnTo>
                    <a:pt x="16695" y="119758"/>
                  </a:lnTo>
                  <a:lnTo>
                    <a:pt x="17186" y="118896"/>
                  </a:lnTo>
                  <a:lnTo>
                    <a:pt x="21452" y="75229"/>
                  </a:lnTo>
                  <a:lnTo>
                    <a:pt x="26980" y="36463"/>
                  </a:lnTo>
                  <a:lnTo>
                    <a:pt x="33085" y="10552"/>
                  </a:lnTo>
                  <a:lnTo>
                    <a:pt x="37262" y="2758"/>
                  </a:lnTo>
                  <a:lnTo>
                    <a:pt x="39364" y="680"/>
                  </a:lnTo>
                  <a:lnTo>
                    <a:pt x="42176" y="0"/>
                  </a:lnTo>
                  <a:lnTo>
                    <a:pt x="49064" y="1125"/>
                  </a:lnTo>
                  <a:lnTo>
                    <a:pt x="56829" y="9622"/>
                  </a:lnTo>
                  <a:lnTo>
                    <a:pt x="60875" y="15839"/>
                  </a:lnTo>
                  <a:lnTo>
                    <a:pt x="69784" y="61173"/>
                  </a:lnTo>
                  <a:lnTo>
                    <a:pt x="75317" y="110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17"/>
            <p:cNvSpPr/>
            <p:nvPr>
              <p:custDataLst>
                <p:tags r:id="rId131"/>
              </p:custDataLst>
            </p:nvPr>
          </p:nvSpPr>
          <p:spPr>
            <a:xfrm>
              <a:off x="5834120" y="1767535"/>
              <a:ext cx="166631" cy="171872"/>
            </a:xfrm>
            <a:custGeom>
              <a:avLst/>
              <a:gdLst/>
              <a:ahLst/>
              <a:cxnLst/>
              <a:rect l="0" t="0" r="0" b="0"/>
              <a:pathLst>
                <a:path w="166631" h="171872">
                  <a:moveTo>
                    <a:pt x="96780" y="54915"/>
                  </a:moveTo>
                  <a:lnTo>
                    <a:pt x="96780" y="54915"/>
                  </a:lnTo>
                  <a:lnTo>
                    <a:pt x="96780" y="45455"/>
                  </a:lnTo>
                  <a:lnTo>
                    <a:pt x="87941" y="24823"/>
                  </a:lnTo>
                  <a:lnTo>
                    <a:pt x="82033" y="18493"/>
                  </a:lnTo>
                  <a:lnTo>
                    <a:pt x="61939" y="2794"/>
                  </a:lnTo>
                  <a:lnTo>
                    <a:pt x="50956" y="0"/>
                  </a:lnTo>
                  <a:lnTo>
                    <a:pt x="45769" y="666"/>
                  </a:lnTo>
                  <a:lnTo>
                    <a:pt x="36244" y="5169"/>
                  </a:lnTo>
                  <a:lnTo>
                    <a:pt x="19577" y="19009"/>
                  </a:lnTo>
                  <a:lnTo>
                    <a:pt x="11197" y="34253"/>
                  </a:lnTo>
                  <a:lnTo>
                    <a:pt x="68" y="72784"/>
                  </a:lnTo>
                  <a:lnTo>
                    <a:pt x="0" y="107246"/>
                  </a:lnTo>
                  <a:lnTo>
                    <a:pt x="11190" y="140898"/>
                  </a:lnTo>
                  <a:lnTo>
                    <a:pt x="27911" y="163098"/>
                  </a:lnTo>
                  <a:lnTo>
                    <a:pt x="40066" y="170024"/>
                  </a:lnTo>
                  <a:lnTo>
                    <a:pt x="46270" y="171871"/>
                  </a:lnTo>
                  <a:lnTo>
                    <a:pt x="58809" y="170160"/>
                  </a:lnTo>
                  <a:lnTo>
                    <a:pt x="65115" y="167728"/>
                  </a:lnTo>
                  <a:lnTo>
                    <a:pt x="75887" y="157500"/>
                  </a:lnTo>
                  <a:lnTo>
                    <a:pt x="84671" y="142136"/>
                  </a:lnTo>
                  <a:lnTo>
                    <a:pt x="94180" y="99660"/>
                  </a:lnTo>
                  <a:lnTo>
                    <a:pt x="96735" y="55994"/>
                  </a:lnTo>
                  <a:lnTo>
                    <a:pt x="103509" y="65347"/>
                  </a:lnTo>
                  <a:lnTo>
                    <a:pt x="125737" y="111715"/>
                  </a:lnTo>
                  <a:lnTo>
                    <a:pt x="151028" y="140398"/>
                  </a:lnTo>
                  <a:lnTo>
                    <a:pt x="154818" y="142948"/>
                  </a:lnTo>
                  <a:lnTo>
                    <a:pt x="158050" y="143943"/>
                  </a:lnTo>
                  <a:lnTo>
                    <a:pt x="166630" y="14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17"/>
          <p:cNvGrpSpPr/>
          <p:nvPr/>
        </p:nvGrpSpPr>
        <p:grpSpPr>
          <a:xfrm>
            <a:off x="6775748" y="1618476"/>
            <a:ext cx="355303" cy="311310"/>
            <a:chOff x="6775748" y="1618476"/>
            <a:chExt cx="355303" cy="311310"/>
          </a:xfrm>
        </p:grpSpPr>
        <p:sp>
          <p:nvSpPr>
            <p:cNvPr id="62" name="SMARTInkShape-2218"/>
            <p:cNvSpPr/>
            <p:nvPr>
              <p:custDataLst>
                <p:tags r:id="rId127"/>
              </p:custDataLst>
            </p:nvPr>
          </p:nvSpPr>
          <p:spPr>
            <a:xfrm>
              <a:off x="7011282" y="1618476"/>
              <a:ext cx="119769" cy="284759"/>
            </a:xfrm>
            <a:custGeom>
              <a:avLst/>
              <a:gdLst/>
              <a:ahLst/>
              <a:cxnLst/>
              <a:rect l="0" t="0" r="0" b="0"/>
              <a:pathLst>
                <a:path w="119769" h="284759">
                  <a:moveTo>
                    <a:pt x="5468" y="64274"/>
                  </a:moveTo>
                  <a:lnTo>
                    <a:pt x="5468" y="64274"/>
                  </a:lnTo>
                  <a:lnTo>
                    <a:pt x="2097" y="60903"/>
                  </a:lnTo>
                  <a:lnTo>
                    <a:pt x="1104" y="61321"/>
                  </a:lnTo>
                  <a:lnTo>
                    <a:pt x="0" y="65549"/>
                  </a:lnTo>
                  <a:lnTo>
                    <a:pt x="8023" y="105111"/>
                  </a:lnTo>
                  <a:lnTo>
                    <a:pt x="20807" y="149516"/>
                  </a:lnTo>
                  <a:lnTo>
                    <a:pt x="32356" y="196540"/>
                  </a:lnTo>
                  <a:lnTo>
                    <a:pt x="39540" y="237990"/>
                  </a:lnTo>
                  <a:lnTo>
                    <a:pt x="53621" y="281491"/>
                  </a:lnTo>
                  <a:lnTo>
                    <a:pt x="55915" y="283875"/>
                  </a:lnTo>
                  <a:lnTo>
                    <a:pt x="58149" y="284758"/>
                  </a:lnTo>
                  <a:lnTo>
                    <a:pt x="61049" y="283230"/>
                  </a:lnTo>
                  <a:lnTo>
                    <a:pt x="68035" y="275887"/>
                  </a:lnTo>
                  <a:lnTo>
                    <a:pt x="80360" y="230121"/>
                  </a:lnTo>
                  <a:lnTo>
                    <a:pt x="90259" y="189489"/>
                  </a:lnTo>
                  <a:lnTo>
                    <a:pt x="94450" y="163273"/>
                  </a:lnTo>
                  <a:lnTo>
                    <a:pt x="97951" y="133801"/>
                  </a:lnTo>
                  <a:lnTo>
                    <a:pt x="100989" y="102159"/>
                  </a:lnTo>
                  <a:lnTo>
                    <a:pt x="103721" y="76125"/>
                  </a:lnTo>
                  <a:lnTo>
                    <a:pt x="108637" y="34028"/>
                  </a:lnTo>
                  <a:lnTo>
                    <a:pt x="115371" y="2788"/>
                  </a:lnTo>
                  <a:lnTo>
                    <a:pt x="116837" y="0"/>
                  </a:lnTo>
                  <a:lnTo>
                    <a:pt x="117814" y="258"/>
                  </a:lnTo>
                  <a:lnTo>
                    <a:pt x="119768" y="7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19"/>
            <p:cNvSpPr/>
            <p:nvPr>
              <p:custDataLst>
                <p:tags r:id="rId128"/>
              </p:custDataLst>
            </p:nvPr>
          </p:nvSpPr>
          <p:spPr>
            <a:xfrm>
              <a:off x="6775748" y="1652408"/>
              <a:ext cx="133053" cy="277378"/>
            </a:xfrm>
            <a:custGeom>
              <a:avLst/>
              <a:gdLst/>
              <a:ahLst/>
              <a:cxnLst/>
              <a:rect l="0" t="0" r="0" b="0"/>
              <a:pathLst>
                <a:path w="133053" h="277378">
                  <a:moveTo>
                    <a:pt x="6052" y="68442"/>
                  </a:moveTo>
                  <a:lnTo>
                    <a:pt x="6052" y="68442"/>
                  </a:lnTo>
                  <a:lnTo>
                    <a:pt x="6052" y="62975"/>
                  </a:lnTo>
                  <a:lnTo>
                    <a:pt x="6052" y="102168"/>
                  </a:lnTo>
                  <a:lnTo>
                    <a:pt x="9422" y="148991"/>
                  </a:lnTo>
                  <a:lnTo>
                    <a:pt x="12959" y="182793"/>
                  </a:lnTo>
                  <a:lnTo>
                    <a:pt x="14766" y="215926"/>
                  </a:lnTo>
                  <a:lnTo>
                    <a:pt x="9261" y="258113"/>
                  </a:lnTo>
                  <a:lnTo>
                    <a:pt x="6297" y="275551"/>
                  </a:lnTo>
                  <a:lnTo>
                    <a:pt x="4804" y="277070"/>
                  </a:lnTo>
                  <a:lnTo>
                    <a:pt x="3103" y="277377"/>
                  </a:lnTo>
                  <a:lnTo>
                    <a:pt x="1969" y="274760"/>
                  </a:lnTo>
                  <a:lnTo>
                    <a:pt x="0" y="229101"/>
                  </a:lnTo>
                  <a:lnTo>
                    <a:pt x="1715" y="187588"/>
                  </a:lnTo>
                  <a:lnTo>
                    <a:pt x="3161" y="162690"/>
                  </a:lnTo>
                  <a:lnTo>
                    <a:pt x="6947" y="137624"/>
                  </a:lnTo>
                  <a:lnTo>
                    <a:pt x="12293" y="112446"/>
                  </a:lnTo>
                  <a:lnTo>
                    <a:pt x="23642" y="66833"/>
                  </a:lnTo>
                  <a:lnTo>
                    <a:pt x="35409" y="23437"/>
                  </a:lnTo>
                  <a:lnTo>
                    <a:pt x="45911" y="7047"/>
                  </a:lnTo>
                  <a:lnTo>
                    <a:pt x="51675" y="2818"/>
                  </a:lnTo>
                  <a:lnTo>
                    <a:pt x="57633" y="703"/>
                  </a:lnTo>
                  <a:lnTo>
                    <a:pt x="63723" y="0"/>
                  </a:lnTo>
                  <a:lnTo>
                    <a:pt x="69193" y="1647"/>
                  </a:lnTo>
                  <a:lnTo>
                    <a:pt x="79036" y="9122"/>
                  </a:lnTo>
                  <a:lnTo>
                    <a:pt x="92510" y="38714"/>
                  </a:lnTo>
                  <a:lnTo>
                    <a:pt x="95326" y="75391"/>
                  </a:lnTo>
                  <a:lnTo>
                    <a:pt x="88321" y="109698"/>
                  </a:lnTo>
                  <a:lnTo>
                    <a:pt x="77423" y="127700"/>
                  </a:lnTo>
                  <a:lnTo>
                    <a:pt x="63172" y="141346"/>
                  </a:lnTo>
                  <a:lnTo>
                    <a:pt x="47431" y="149762"/>
                  </a:lnTo>
                  <a:lnTo>
                    <a:pt x="32909" y="152092"/>
                  </a:lnTo>
                  <a:lnTo>
                    <a:pt x="14714" y="149436"/>
                  </a:lnTo>
                  <a:lnTo>
                    <a:pt x="9710" y="147838"/>
                  </a:lnTo>
                  <a:lnTo>
                    <a:pt x="7080" y="146067"/>
                  </a:lnTo>
                  <a:lnTo>
                    <a:pt x="6031" y="144181"/>
                  </a:lnTo>
                  <a:lnTo>
                    <a:pt x="6038" y="142218"/>
                  </a:lnTo>
                  <a:lnTo>
                    <a:pt x="7453" y="141615"/>
                  </a:lnTo>
                  <a:lnTo>
                    <a:pt x="12790" y="142826"/>
                  </a:lnTo>
                  <a:lnTo>
                    <a:pt x="47478" y="168888"/>
                  </a:lnTo>
                  <a:lnTo>
                    <a:pt x="83771" y="210423"/>
                  </a:lnTo>
                  <a:lnTo>
                    <a:pt x="133052" y="265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18"/>
          <p:cNvGrpSpPr/>
          <p:nvPr/>
        </p:nvGrpSpPr>
        <p:grpSpPr>
          <a:xfrm>
            <a:off x="7524750" y="1661211"/>
            <a:ext cx="1009803" cy="269190"/>
            <a:chOff x="7524750" y="1661211"/>
            <a:chExt cx="1009803" cy="269190"/>
          </a:xfrm>
        </p:grpSpPr>
        <p:sp>
          <p:nvSpPr>
            <p:cNvPr id="65" name="SMARTInkShape-2220"/>
            <p:cNvSpPr/>
            <p:nvPr>
              <p:custDataLst>
                <p:tags r:id="rId122"/>
              </p:custDataLst>
            </p:nvPr>
          </p:nvSpPr>
          <p:spPr>
            <a:xfrm>
              <a:off x="8407374" y="1723606"/>
              <a:ext cx="127179" cy="163816"/>
            </a:xfrm>
            <a:custGeom>
              <a:avLst/>
              <a:gdLst/>
              <a:ahLst/>
              <a:cxnLst/>
              <a:rect l="0" t="0" r="0" b="0"/>
              <a:pathLst>
                <a:path w="127179" h="163816">
                  <a:moveTo>
                    <a:pt x="101626" y="3594"/>
                  </a:moveTo>
                  <a:lnTo>
                    <a:pt x="101626" y="3594"/>
                  </a:lnTo>
                  <a:lnTo>
                    <a:pt x="68988" y="5475"/>
                  </a:lnTo>
                  <a:lnTo>
                    <a:pt x="62933" y="6965"/>
                  </a:lnTo>
                  <a:lnTo>
                    <a:pt x="40929" y="25916"/>
                  </a:lnTo>
                  <a:lnTo>
                    <a:pt x="13986" y="65336"/>
                  </a:lnTo>
                  <a:lnTo>
                    <a:pt x="1027" y="103654"/>
                  </a:lnTo>
                  <a:lnTo>
                    <a:pt x="0" y="126852"/>
                  </a:lnTo>
                  <a:lnTo>
                    <a:pt x="2830" y="135861"/>
                  </a:lnTo>
                  <a:lnTo>
                    <a:pt x="13502" y="149633"/>
                  </a:lnTo>
                  <a:lnTo>
                    <a:pt x="35377" y="161949"/>
                  </a:lnTo>
                  <a:lnTo>
                    <a:pt x="53367" y="163815"/>
                  </a:lnTo>
                  <a:lnTo>
                    <a:pt x="72415" y="160881"/>
                  </a:lnTo>
                  <a:lnTo>
                    <a:pt x="90290" y="152521"/>
                  </a:lnTo>
                  <a:lnTo>
                    <a:pt x="112849" y="132544"/>
                  </a:lnTo>
                  <a:lnTo>
                    <a:pt x="122606" y="109353"/>
                  </a:lnTo>
                  <a:lnTo>
                    <a:pt x="127178" y="79526"/>
                  </a:lnTo>
                  <a:lnTo>
                    <a:pt x="124507" y="45103"/>
                  </a:lnTo>
                  <a:lnTo>
                    <a:pt x="116734" y="19925"/>
                  </a:lnTo>
                  <a:lnTo>
                    <a:pt x="111697" y="10248"/>
                  </a:lnTo>
                  <a:lnTo>
                    <a:pt x="104813" y="4502"/>
                  </a:lnTo>
                  <a:lnTo>
                    <a:pt x="87755" y="0"/>
                  </a:lnTo>
                  <a:lnTo>
                    <a:pt x="70296" y="2232"/>
                  </a:lnTo>
                  <a:lnTo>
                    <a:pt x="44476" y="9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21"/>
            <p:cNvSpPr/>
            <p:nvPr>
              <p:custDataLst>
                <p:tags r:id="rId123"/>
              </p:custDataLst>
            </p:nvPr>
          </p:nvSpPr>
          <p:spPr>
            <a:xfrm>
              <a:off x="8116163" y="1844479"/>
              <a:ext cx="132488" cy="85922"/>
            </a:xfrm>
            <a:custGeom>
              <a:avLst/>
              <a:gdLst/>
              <a:ahLst/>
              <a:cxnLst/>
              <a:rect l="0" t="0" r="0" b="0"/>
              <a:pathLst>
                <a:path w="132488" h="85922">
                  <a:moveTo>
                    <a:pt x="132487" y="3371"/>
                  </a:moveTo>
                  <a:lnTo>
                    <a:pt x="132487" y="3371"/>
                  </a:lnTo>
                  <a:lnTo>
                    <a:pt x="125745" y="0"/>
                  </a:lnTo>
                  <a:lnTo>
                    <a:pt x="108068" y="1275"/>
                  </a:lnTo>
                  <a:lnTo>
                    <a:pt x="81881" y="8732"/>
                  </a:lnTo>
                  <a:lnTo>
                    <a:pt x="39239" y="31878"/>
                  </a:lnTo>
                  <a:lnTo>
                    <a:pt x="5751" y="57559"/>
                  </a:lnTo>
                  <a:lnTo>
                    <a:pt x="2135" y="62074"/>
                  </a:lnTo>
                  <a:lnTo>
                    <a:pt x="430" y="66495"/>
                  </a:lnTo>
                  <a:lnTo>
                    <a:pt x="0" y="70854"/>
                  </a:lnTo>
                  <a:lnTo>
                    <a:pt x="1828" y="74465"/>
                  </a:lnTo>
                  <a:lnTo>
                    <a:pt x="18187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22"/>
            <p:cNvSpPr/>
            <p:nvPr>
              <p:custDataLst>
                <p:tags r:id="rId124"/>
              </p:custDataLst>
            </p:nvPr>
          </p:nvSpPr>
          <p:spPr>
            <a:xfrm>
              <a:off x="7970132" y="1676661"/>
              <a:ext cx="143320" cy="177540"/>
            </a:xfrm>
            <a:custGeom>
              <a:avLst/>
              <a:gdLst/>
              <a:ahLst/>
              <a:cxnLst/>
              <a:rect l="0" t="0" r="0" b="0"/>
              <a:pathLst>
                <a:path w="143320" h="177540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412" y="327"/>
                  </a:lnTo>
                  <a:lnTo>
                    <a:pt x="2750" y="0"/>
                  </a:lnTo>
                  <a:lnTo>
                    <a:pt x="47720" y="27361"/>
                  </a:lnTo>
                  <a:lnTo>
                    <a:pt x="91962" y="52112"/>
                  </a:lnTo>
                  <a:lnTo>
                    <a:pt x="127804" y="73751"/>
                  </a:lnTo>
                  <a:lnTo>
                    <a:pt x="138925" y="86501"/>
                  </a:lnTo>
                  <a:lnTo>
                    <a:pt x="142394" y="94980"/>
                  </a:lnTo>
                  <a:lnTo>
                    <a:pt x="143319" y="99216"/>
                  </a:lnTo>
                  <a:lnTo>
                    <a:pt x="141818" y="103451"/>
                  </a:lnTo>
                  <a:lnTo>
                    <a:pt x="134507" y="111921"/>
                  </a:lnTo>
                  <a:lnTo>
                    <a:pt x="100310" y="133925"/>
                  </a:lnTo>
                  <a:lnTo>
                    <a:pt x="60773" y="150976"/>
                  </a:lnTo>
                  <a:lnTo>
                    <a:pt x="15592" y="168598"/>
                  </a:lnTo>
                  <a:lnTo>
                    <a:pt x="13630" y="170873"/>
                  </a:lnTo>
                  <a:lnTo>
                    <a:pt x="11818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23"/>
            <p:cNvSpPr/>
            <p:nvPr>
              <p:custDataLst>
                <p:tags r:id="rId125"/>
              </p:custDataLst>
            </p:nvPr>
          </p:nvSpPr>
          <p:spPr>
            <a:xfrm>
              <a:off x="7562850" y="1661211"/>
              <a:ext cx="190501" cy="250140"/>
            </a:xfrm>
            <a:custGeom>
              <a:avLst/>
              <a:gdLst/>
              <a:ahLst/>
              <a:cxnLst/>
              <a:rect l="0" t="0" r="0" b="0"/>
              <a:pathLst>
                <a:path w="190501" h="250140">
                  <a:moveTo>
                    <a:pt x="190500" y="8839"/>
                  </a:moveTo>
                  <a:lnTo>
                    <a:pt x="190500" y="8839"/>
                  </a:lnTo>
                  <a:lnTo>
                    <a:pt x="190500" y="5468"/>
                  </a:lnTo>
                  <a:lnTo>
                    <a:pt x="186737" y="1931"/>
                  </a:lnTo>
                  <a:lnTo>
                    <a:pt x="183758" y="0"/>
                  </a:lnTo>
                  <a:lnTo>
                    <a:pt x="180361" y="124"/>
                  </a:lnTo>
                  <a:lnTo>
                    <a:pt x="172824" y="4025"/>
                  </a:lnTo>
                  <a:lnTo>
                    <a:pt x="150712" y="25213"/>
                  </a:lnTo>
                  <a:lnTo>
                    <a:pt x="121780" y="71732"/>
                  </a:lnTo>
                  <a:lnTo>
                    <a:pt x="96290" y="118491"/>
                  </a:lnTo>
                  <a:lnTo>
                    <a:pt x="73840" y="150706"/>
                  </a:lnTo>
                  <a:lnTo>
                    <a:pt x="39517" y="194494"/>
                  </a:lnTo>
                  <a:lnTo>
                    <a:pt x="1518" y="242025"/>
                  </a:lnTo>
                  <a:lnTo>
                    <a:pt x="306" y="244730"/>
                  </a:lnTo>
                  <a:lnTo>
                    <a:pt x="0" y="250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24"/>
            <p:cNvSpPr/>
            <p:nvPr>
              <p:custDataLst>
                <p:tags r:id="rId126"/>
              </p:custDataLst>
            </p:nvPr>
          </p:nvSpPr>
          <p:spPr>
            <a:xfrm>
              <a:off x="7524750" y="1670050"/>
              <a:ext cx="184151" cy="241301"/>
            </a:xfrm>
            <a:custGeom>
              <a:avLst/>
              <a:gdLst/>
              <a:ahLst/>
              <a:cxnLst/>
              <a:rect l="0" t="0" r="0" b="0"/>
              <a:pathLst>
                <a:path w="184151" h="2413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36419" y="56173"/>
                  </a:lnTo>
                  <a:lnTo>
                    <a:pt x="74996" y="98723"/>
                  </a:lnTo>
                  <a:lnTo>
                    <a:pt x="114649" y="145198"/>
                  </a:lnTo>
                  <a:lnTo>
                    <a:pt x="144272" y="186485"/>
                  </a:lnTo>
                  <a:lnTo>
                    <a:pt x="172941" y="230632"/>
                  </a:lnTo>
                  <a:lnTo>
                    <a:pt x="1841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419"/>
          <p:cNvGrpSpPr/>
          <p:nvPr/>
        </p:nvGrpSpPr>
        <p:grpSpPr>
          <a:xfrm>
            <a:off x="9001086" y="1608873"/>
            <a:ext cx="437681" cy="292410"/>
            <a:chOff x="9001086" y="1608873"/>
            <a:chExt cx="437681" cy="292410"/>
          </a:xfrm>
        </p:grpSpPr>
        <p:sp>
          <p:nvSpPr>
            <p:cNvPr id="71" name="SMARTInkShape-2225"/>
            <p:cNvSpPr/>
            <p:nvPr>
              <p:custDataLst>
                <p:tags r:id="rId120"/>
              </p:custDataLst>
            </p:nvPr>
          </p:nvSpPr>
          <p:spPr>
            <a:xfrm>
              <a:off x="9309557" y="1608873"/>
              <a:ext cx="129210" cy="292410"/>
            </a:xfrm>
            <a:custGeom>
              <a:avLst/>
              <a:gdLst/>
              <a:ahLst/>
              <a:cxnLst/>
              <a:rect l="0" t="0" r="0" b="0"/>
              <a:pathLst>
                <a:path w="129210" h="292410">
                  <a:moveTo>
                    <a:pt x="75743" y="207227"/>
                  </a:moveTo>
                  <a:lnTo>
                    <a:pt x="75743" y="207227"/>
                  </a:lnTo>
                  <a:lnTo>
                    <a:pt x="75742" y="200485"/>
                  </a:lnTo>
                  <a:lnTo>
                    <a:pt x="83765" y="180495"/>
                  </a:lnTo>
                  <a:lnTo>
                    <a:pt x="83306" y="168535"/>
                  </a:lnTo>
                  <a:lnTo>
                    <a:pt x="80750" y="159927"/>
                  </a:lnTo>
                  <a:lnTo>
                    <a:pt x="79082" y="156644"/>
                  </a:lnTo>
                  <a:lnTo>
                    <a:pt x="76556" y="154455"/>
                  </a:lnTo>
                  <a:lnTo>
                    <a:pt x="69989" y="152023"/>
                  </a:lnTo>
                  <a:lnTo>
                    <a:pt x="58604" y="156586"/>
                  </a:lnTo>
                  <a:lnTo>
                    <a:pt x="43430" y="168492"/>
                  </a:lnTo>
                  <a:lnTo>
                    <a:pt x="17172" y="202257"/>
                  </a:lnTo>
                  <a:lnTo>
                    <a:pt x="4791" y="226890"/>
                  </a:lnTo>
                  <a:lnTo>
                    <a:pt x="229" y="250068"/>
                  </a:lnTo>
                  <a:lnTo>
                    <a:pt x="0" y="261188"/>
                  </a:lnTo>
                  <a:lnTo>
                    <a:pt x="5391" y="277306"/>
                  </a:lnTo>
                  <a:lnTo>
                    <a:pt x="9791" y="283580"/>
                  </a:lnTo>
                  <a:lnTo>
                    <a:pt x="15547" y="287762"/>
                  </a:lnTo>
                  <a:lnTo>
                    <a:pt x="29468" y="292409"/>
                  </a:lnTo>
                  <a:lnTo>
                    <a:pt x="46944" y="286948"/>
                  </a:lnTo>
                  <a:lnTo>
                    <a:pt x="56543" y="281541"/>
                  </a:lnTo>
                  <a:lnTo>
                    <a:pt x="80167" y="253705"/>
                  </a:lnTo>
                  <a:lnTo>
                    <a:pt x="100572" y="215275"/>
                  </a:lnTo>
                  <a:lnTo>
                    <a:pt x="109826" y="177643"/>
                  </a:lnTo>
                  <a:lnTo>
                    <a:pt x="116291" y="131990"/>
                  </a:lnTo>
                  <a:lnTo>
                    <a:pt x="119003" y="106974"/>
                  </a:lnTo>
                  <a:lnTo>
                    <a:pt x="123897" y="59659"/>
                  </a:lnTo>
                  <a:lnTo>
                    <a:pt x="129209" y="13455"/>
                  </a:lnTo>
                  <a:lnTo>
                    <a:pt x="128197" y="1162"/>
                  </a:lnTo>
                  <a:lnTo>
                    <a:pt x="126234" y="0"/>
                  </a:lnTo>
                  <a:lnTo>
                    <a:pt x="123516" y="1342"/>
                  </a:lnTo>
                  <a:lnTo>
                    <a:pt x="120291" y="4354"/>
                  </a:lnTo>
                  <a:lnTo>
                    <a:pt x="105640" y="35560"/>
                  </a:lnTo>
                  <a:lnTo>
                    <a:pt x="95851" y="72370"/>
                  </a:lnTo>
                  <a:lnTo>
                    <a:pt x="88207" y="115540"/>
                  </a:lnTo>
                  <a:lnTo>
                    <a:pt x="84810" y="158246"/>
                  </a:lnTo>
                  <a:lnTo>
                    <a:pt x="88945" y="195100"/>
                  </a:lnTo>
                  <a:lnTo>
                    <a:pt x="101143" y="245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26"/>
            <p:cNvSpPr/>
            <p:nvPr>
              <p:custDataLst>
                <p:tags r:id="rId121"/>
              </p:custDataLst>
            </p:nvPr>
          </p:nvSpPr>
          <p:spPr>
            <a:xfrm>
              <a:off x="9001086" y="1758304"/>
              <a:ext cx="221899" cy="133748"/>
            </a:xfrm>
            <a:custGeom>
              <a:avLst/>
              <a:gdLst/>
              <a:ahLst/>
              <a:cxnLst/>
              <a:rect l="0" t="0" r="0" b="0"/>
              <a:pathLst>
                <a:path w="221899" h="133748">
                  <a:moveTo>
                    <a:pt x="73064" y="32396"/>
                  </a:moveTo>
                  <a:lnTo>
                    <a:pt x="73064" y="32396"/>
                  </a:lnTo>
                  <a:lnTo>
                    <a:pt x="73064" y="14719"/>
                  </a:lnTo>
                  <a:lnTo>
                    <a:pt x="71652" y="11439"/>
                  </a:lnTo>
                  <a:lnTo>
                    <a:pt x="66322" y="5913"/>
                  </a:lnTo>
                  <a:lnTo>
                    <a:pt x="59249" y="2987"/>
                  </a:lnTo>
                  <a:lnTo>
                    <a:pt x="55387" y="2207"/>
                  </a:lnTo>
                  <a:lnTo>
                    <a:pt x="47333" y="3221"/>
                  </a:lnTo>
                  <a:lnTo>
                    <a:pt x="43210" y="4479"/>
                  </a:lnTo>
                  <a:lnTo>
                    <a:pt x="27294" y="23105"/>
                  </a:lnTo>
                  <a:lnTo>
                    <a:pt x="5069" y="66074"/>
                  </a:lnTo>
                  <a:lnTo>
                    <a:pt x="0" y="100701"/>
                  </a:lnTo>
                  <a:lnTo>
                    <a:pt x="1315" y="117787"/>
                  </a:lnTo>
                  <a:lnTo>
                    <a:pt x="4064" y="123895"/>
                  </a:lnTo>
                  <a:lnTo>
                    <a:pt x="12764" y="132564"/>
                  </a:lnTo>
                  <a:lnTo>
                    <a:pt x="18047" y="133747"/>
                  </a:lnTo>
                  <a:lnTo>
                    <a:pt x="29562" y="131298"/>
                  </a:lnTo>
                  <a:lnTo>
                    <a:pt x="39853" y="121743"/>
                  </a:lnTo>
                  <a:lnTo>
                    <a:pt x="48427" y="107384"/>
                  </a:lnTo>
                  <a:lnTo>
                    <a:pt x="67244" y="61107"/>
                  </a:lnTo>
                  <a:lnTo>
                    <a:pt x="67773" y="57887"/>
                  </a:lnTo>
                  <a:lnTo>
                    <a:pt x="67420" y="55740"/>
                  </a:lnTo>
                  <a:lnTo>
                    <a:pt x="67184" y="56425"/>
                  </a:lnTo>
                  <a:lnTo>
                    <a:pt x="67559" y="68208"/>
                  </a:lnTo>
                  <a:lnTo>
                    <a:pt x="73899" y="106891"/>
                  </a:lnTo>
                  <a:lnTo>
                    <a:pt x="79550" y="114423"/>
                  </a:lnTo>
                  <a:lnTo>
                    <a:pt x="86764" y="118241"/>
                  </a:lnTo>
                  <a:lnTo>
                    <a:pt x="90664" y="119259"/>
                  </a:lnTo>
                  <a:lnTo>
                    <a:pt x="106286" y="109102"/>
                  </a:lnTo>
                  <a:lnTo>
                    <a:pt x="124517" y="91182"/>
                  </a:lnTo>
                  <a:lnTo>
                    <a:pt x="141304" y="61965"/>
                  </a:lnTo>
                  <a:lnTo>
                    <a:pt x="152224" y="25912"/>
                  </a:lnTo>
                  <a:lnTo>
                    <a:pt x="151943" y="25251"/>
                  </a:lnTo>
                  <a:lnTo>
                    <a:pt x="151050" y="25516"/>
                  </a:lnTo>
                  <a:lnTo>
                    <a:pt x="145253" y="51289"/>
                  </a:lnTo>
                  <a:lnTo>
                    <a:pt x="143222" y="93924"/>
                  </a:lnTo>
                  <a:lnTo>
                    <a:pt x="143005" y="110991"/>
                  </a:lnTo>
                  <a:lnTo>
                    <a:pt x="143680" y="113720"/>
                  </a:lnTo>
                  <a:lnTo>
                    <a:pt x="144836" y="114834"/>
                  </a:lnTo>
                  <a:lnTo>
                    <a:pt x="146311" y="114872"/>
                  </a:lnTo>
                  <a:lnTo>
                    <a:pt x="147296" y="112780"/>
                  </a:lnTo>
                  <a:lnTo>
                    <a:pt x="155747" y="81683"/>
                  </a:lnTo>
                  <a:lnTo>
                    <a:pt x="180308" y="37898"/>
                  </a:lnTo>
                  <a:lnTo>
                    <a:pt x="199855" y="8783"/>
                  </a:lnTo>
                  <a:lnTo>
                    <a:pt x="212670" y="735"/>
                  </a:lnTo>
                  <a:lnTo>
                    <a:pt x="216935" y="0"/>
                  </a:lnTo>
                  <a:lnTo>
                    <a:pt x="219777" y="921"/>
                  </a:lnTo>
                  <a:lnTo>
                    <a:pt x="221673" y="2946"/>
                  </a:lnTo>
                  <a:lnTo>
                    <a:pt x="221898" y="14603"/>
                  </a:lnTo>
                  <a:lnTo>
                    <a:pt x="219664" y="57574"/>
                  </a:lnTo>
                  <a:lnTo>
                    <a:pt x="212764" y="114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20"/>
          <p:cNvGrpSpPr/>
          <p:nvPr/>
        </p:nvGrpSpPr>
        <p:grpSpPr>
          <a:xfrm>
            <a:off x="9888790" y="1779643"/>
            <a:ext cx="388839" cy="358451"/>
            <a:chOff x="9888790" y="1779643"/>
            <a:chExt cx="388839" cy="358451"/>
          </a:xfrm>
        </p:grpSpPr>
        <p:sp>
          <p:nvSpPr>
            <p:cNvPr id="74" name="SMARTInkShape-2227"/>
            <p:cNvSpPr/>
            <p:nvPr>
              <p:custDataLst>
                <p:tags r:id="rId118"/>
              </p:custDataLst>
            </p:nvPr>
          </p:nvSpPr>
          <p:spPr>
            <a:xfrm>
              <a:off x="10166350" y="1819094"/>
              <a:ext cx="111279" cy="319000"/>
            </a:xfrm>
            <a:custGeom>
              <a:avLst/>
              <a:gdLst/>
              <a:ahLst/>
              <a:cxnLst/>
              <a:rect l="0" t="0" r="0" b="0"/>
              <a:pathLst>
                <a:path w="111279" h="319000">
                  <a:moveTo>
                    <a:pt x="0" y="35106"/>
                  </a:moveTo>
                  <a:lnTo>
                    <a:pt x="0" y="35106"/>
                  </a:lnTo>
                  <a:lnTo>
                    <a:pt x="17645" y="439"/>
                  </a:lnTo>
                  <a:lnTo>
                    <a:pt x="17407" y="0"/>
                  </a:lnTo>
                  <a:lnTo>
                    <a:pt x="15262" y="1394"/>
                  </a:lnTo>
                  <a:lnTo>
                    <a:pt x="6717" y="16259"/>
                  </a:lnTo>
                  <a:lnTo>
                    <a:pt x="1990" y="38537"/>
                  </a:lnTo>
                  <a:lnTo>
                    <a:pt x="3960" y="63012"/>
                  </a:lnTo>
                  <a:lnTo>
                    <a:pt x="6873" y="69232"/>
                  </a:lnTo>
                  <a:lnTo>
                    <a:pt x="15755" y="78025"/>
                  </a:lnTo>
                  <a:lnTo>
                    <a:pt x="21086" y="79946"/>
                  </a:lnTo>
                  <a:lnTo>
                    <a:pt x="32655" y="80200"/>
                  </a:lnTo>
                  <a:lnTo>
                    <a:pt x="54439" y="69634"/>
                  </a:lnTo>
                  <a:lnTo>
                    <a:pt x="96713" y="34697"/>
                  </a:lnTo>
                  <a:lnTo>
                    <a:pt x="110826" y="24834"/>
                  </a:lnTo>
                  <a:lnTo>
                    <a:pt x="111278" y="24730"/>
                  </a:lnTo>
                  <a:lnTo>
                    <a:pt x="105156" y="38199"/>
                  </a:lnTo>
                  <a:lnTo>
                    <a:pt x="98643" y="71962"/>
                  </a:lnTo>
                  <a:lnTo>
                    <a:pt x="100410" y="108585"/>
                  </a:lnTo>
                  <a:lnTo>
                    <a:pt x="101071" y="141141"/>
                  </a:lnTo>
                  <a:lnTo>
                    <a:pt x="103246" y="174896"/>
                  </a:lnTo>
                  <a:lnTo>
                    <a:pt x="105153" y="208712"/>
                  </a:lnTo>
                  <a:lnTo>
                    <a:pt x="103649" y="242557"/>
                  </a:lnTo>
                  <a:lnTo>
                    <a:pt x="92094" y="283232"/>
                  </a:lnTo>
                  <a:lnTo>
                    <a:pt x="71895" y="310884"/>
                  </a:lnTo>
                  <a:lnTo>
                    <a:pt x="63452" y="315619"/>
                  </a:lnTo>
                  <a:lnTo>
                    <a:pt x="44664" y="318999"/>
                  </a:lnTo>
                  <a:lnTo>
                    <a:pt x="28317" y="314386"/>
                  </a:lnTo>
                  <a:lnTo>
                    <a:pt x="6350" y="30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28"/>
            <p:cNvSpPr/>
            <p:nvPr>
              <p:custDataLst>
                <p:tags r:id="rId119"/>
              </p:custDataLst>
            </p:nvPr>
          </p:nvSpPr>
          <p:spPr>
            <a:xfrm>
              <a:off x="9888790" y="1779643"/>
              <a:ext cx="239461" cy="139776"/>
            </a:xfrm>
            <a:custGeom>
              <a:avLst/>
              <a:gdLst/>
              <a:ahLst/>
              <a:cxnLst/>
              <a:rect l="0" t="0" r="0" b="0"/>
              <a:pathLst>
                <a:path w="239461" h="139776">
                  <a:moveTo>
                    <a:pt x="99760" y="61857"/>
                  </a:moveTo>
                  <a:lnTo>
                    <a:pt x="99760" y="61857"/>
                  </a:lnTo>
                  <a:lnTo>
                    <a:pt x="99055" y="35831"/>
                  </a:lnTo>
                  <a:lnTo>
                    <a:pt x="90922" y="13370"/>
                  </a:lnTo>
                  <a:lnTo>
                    <a:pt x="83132" y="6676"/>
                  </a:lnTo>
                  <a:lnTo>
                    <a:pt x="72614" y="2054"/>
                  </a:lnTo>
                  <a:lnTo>
                    <a:pt x="60884" y="0"/>
                  </a:lnTo>
                  <a:lnTo>
                    <a:pt x="46734" y="4732"/>
                  </a:lnTo>
                  <a:lnTo>
                    <a:pt x="31742" y="15301"/>
                  </a:lnTo>
                  <a:lnTo>
                    <a:pt x="18024" y="31758"/>
                  </a:lnTo>
                  <a:lnTo>
                    <a:pt x="1772" y="67599"/>
                  </a:lnTo>
                  <a:lnTo>
                    <a:pt x="0" y="91455"/>
                  </a:lnTo>
                  <a:lnTo>
                    <a:pt x="4622" y="112406"/>
                  </a:lnTo>
                  <a:lnTo>
                    <a:pt x="13732" y="128773"/>
                  </a:lnTo>
                  <a:lnTo>
                    <a:pt x="19829" y="133984"/>
                  </a:lnTo>
                  <a:lnTo>
                    <a:pt x="34131" y="139775"/>
                  </a:lnTo>
                  <a:lnTo>
                    <a:pt x="40486" y="139202"/>
                  </a:lnTo>
                  <a:lnTo>
                    <a:pt x="51309" y="132921"/>
                  </a:lnTo>
                  <a:lnTo>
                    <a:pt x="58941" y="119311"/>
                  </a:lnTo>
                  <a:lnTo>
                    <a:pt x="69589" y="81829"/>
                  </a:lnTo>
                  <a:lnTo>
                    <a:pt x="69759" y="53416"/>
                  </a:lnTo>
                  <a:lnTo>
                    <a:pt x="70588" y="51291"/>
                  </a:lnTo>
                  <a:lnTo>
                    <a:pt x="71845" y="50579"/>
                  </a:lnTo>
                  <a:lnTo>
                    <a:pt x="71977" y="52222"/>
                  </a:lnTo>
                  <a:lnTo>
                    <a:pt x="70204" y="63941"/>
                  </a:lnTo>
                  <a:lnTo>
                    <a:pt x="72042" y="72426"/>
                  </a:lnTo>
                  <a:lnTo>
                    <a:pt x="74931" y="75958"/>
                  </a:lnTo>
                  <a:lnTo>
                    <a:pt x="83786" y="81765"/>
                  </a:lnTo>
                  <a:lnTo>
                    <a:pt x="97300" y="85630"/>
                  </a:lnTo>
                  <a:lnTo>
                    <a:pt x="116983" y="80033"/>
                  </a:lnTo>
                  <a:lnTo>
                    <a:pt x="133948" y="69438"/>
                  </a:lnTo>
                  <a:lnTo>
                    <a:pt x="148776" y="51588"/>
                  </a:lnTo>
                  <a:lnTo>
                    <a:pt x="141387" y="96636"/>
                  </a:lnTo>
                  <a:lnTo>
                    <a:pt x="147023" y="126426"/>
                  </a:lnTo>
                  <a:lnTo>
                    <a:pt x="150870" y="132887"/>
                  </a:lnTo>
                  <a:lnTo>
                    <a:pt x="152883" y="134611"/>
                  </a:lnTo>
                  <a:lnTo>
                    <a:pt x="154930" y="135054"/>
                  </a:lnTo>
                  <a:lnTo>
                    <a:pt x="157001" y="134644"/>
                  </a:lnTo>
                  <a:lnTo>
                    <a:pt x="159088" y="133665"/>
                  </a:lnTo>
                  <a:lnTo>
                    <a:pt x="165395" y="118803"/>
                  </a:lnTo>
                  <a:lnTo>
                    <a:pt x="177844" y="71534"/>
                  </a:lnTo>
                  <a:lnTo>
                    <a:pt x="193265" y="33273"/>
                  </a:lnTo>
                  <a:lnTo>
                    <a:pt x="199644" y="24458"/>
                  </a:lnTo>
                  <a:lnTo>
                    <a:pt x="202332" y="22108"/>
                  </a:lnTo>
                  <a:lnTo>
                    <a:pt x="204831" y="21246"/>
                  </a:lnTo>
                  <a:lnTo>
                    <a:pt x="207202" y="21378"/>
                  </a:lnTo>
                  <a:lnTo>
                    <a:pt x="209487" y="22171"/>
                  </a:lnTo>
                  <a:lnTo>
                    <a:pt x="219447" y="33400"/>
                  </a:lnTo>
                  <a:lnTo>
                    <a:pt x="221629" y="49915"/>
                  </a:lnTo>
                  <a:lnTo>
                    <a:pt x="216206" y="96398"/>
                  </a:lnTo>
                  <a:lnTo>
                    <a:pt x="215013" y="111075"/>
                  </a:lnTo>
                  <a:lnTo>
                    <a:pt x="216107" y="115836"/>
                  </a:lnTo>
                  <a:lnTo>
                    <a:pt x="218247" y="119010"/>
                  </a:lnTo>
                  <a:lnTo>
                    <a:pt x="221084" y="121125"/>
                  </a:lnTo>
                  <a:lnTo>
                    <a:pt x="224388" y="121830"/>
                  </a:lnTo>
                  <a:lnTo>
                    <a:pt x="239460" y="11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21"/>
          <p:cNvGrpSpPr/>
          <p:nvPr/>
        </p:nvGrpSpPr>
        <p:grpSpPr>
          <a:xfrm>
            <a:off x="10604072" y="1676400"/>
            <a:ext cx="832279" cy="259189"/>
            <a:chOff x="10604072" y="1676400"/>
            <a:chExt cx="832279" cy="259189"/>
          </a:xfrm>
        </p:grpSpPr>
        <p:sp>
          <p:nvSpPr>
            <p:cNvPr id="77" name="SMARTInkShape-2229"/>
            <p:cNvSpPr/>
            <p:nvPr>
              <p:custDataLst>
                <p:tags r:id="rId109"/>
              </p:custDataLst>
            </p:nvPr>
          </p:nvSpPr>
          <p:spPr>
            <a:xfrm>
              <a:off x="11343791" y="1797050"/>
              <a:ext cx="92560" cy="31751"/>
            </a:xfrm>
            <a:custGeom>
              <a:avLst/>
              <a:gdLst/>
              <a:ahLst/>
              <a:cxnLst/>
              <a:rect l="0" t="0" r="0" b="0"/>
              <a:pathLst>
                <a:path w="925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9" y="25008"/>
                  </a:lnTo>
                  <a:lnTo>
                    <a:pt x="0" y="22316"/>
                  </a:lnTo>
                  <a:lnTo>
                    <a:pt x="1563" y="17444"/>
                  </a:lnTo>
                  <a:lnTo>
                    <a:pt x="23264" y="10735"/>
                  </a:lnTo>
                  <a:lnTo>
                    <a:pt x="63248" y="4278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30"/>
            <p:cNvSpPr/>
            <p:nvPr>
              <p:custDataLst>
                <p:tags r:id="rId110"/>
              </p:custDataLst>
            </p:nvPr>
          </p:nvSpPr>
          <p:spPr>
            <a:xfrm>
              <a:off x="11380260" y="1689100"/>
              <a:ext cx="49741" cy="237332"/>
            </a:xfrm>
            <a:custGeom>
              <a:avLst/>
              <a:gdLst/>
              <a:ahLst/>
              <a:cxnLst/>
              <a:rect l="0" t="0" r="0" b="0"/>
              <a:pathLst>
                <a:path w="49741" h="237332">
                  <a:moveTo>
                    <a:pt x="49740" y="0"/>
                  </a:moveTo>
                  <a:lnTo>
                    <a:pt x="49740" y="0"/>
                  </a:lnTo>
                  <a:lnTo>
                    <a:pt x="46369" y="3371"/>
                  </a:lnTo>
                  <a:lnTo>
                    <a:pt x="31848" y="49284"/>
                  </a:lnTo>
                  <a:lnTo>
                    <a:pt x="20919" y="90332"/>
                  </a:lnTo>
                  <a:lnTo>
                    <a:pt x="8040" y="133774"/>
                  </a:lnTo>
                  <a:lnTo>
                    <a:pt x="1636" y="172281"/>
                  </a:lnTo>
                  <a:lnTo>
                    <a:pt x="0" y="214337"/>
                  </a:lnTo>
                  <a:lnTo>
                    <a:pt x="2468" y="227905"/>
                  </a:lnTo>
                  <a:lnTo>
                    <a:pt x="5525" y="232370"/>
                  </a:lnTo>
                  <a:lnTo>
                    <a:pt x="9680" y="235347"/>
                  </a:lnTo>
                  <a:lnTo>
                    <a:pt x="14566" y="237331"/>
                  </a:lnTo>
                  <a:lnTo>
                    <a:pt x="4339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31"/>
            <p:cNvSpPr/>
            <p:nvPr>
              <p:custDataLst>
                <p:tags r:id="rId111"/>
              </p:custDataLst>
            </p:nvPr>
          </p:nvSpPr>
          <p:spPr>
            <a:xfrm>
              <a:off x="11145429" y="1782976"/>
              <a:ext cx="181323" cy="131815"/>
            </a:xfrm>
            <a:custGeom>
              <a:avLst/>
              <a:gdLst/>
              <a:ahLst/>
              <a:cxnLst/>
              <a:rect l="0" t="0" r="0" b="0"/>
              <a:pathLst>
                <a:path w="181323" h="131815">
                  <a:moveTo>
                    <a:pt x="43271" y="45824"/>
                  </a:moveTo>
                  <a:lnTo>
                    <a:pt x="43271" y="45824"/>
                  </a:lnTo>
                  <a:lnTo>
                    <a:pt x="34433" y="31518"/>
                  </a:lnTo>
                  <a:lnTo>
                    <a:pt x="28343" y="24809"/>
                  </a:lnTo>
                  <a:lnTo>
                    <a:pt x="25559" y="24758"/>
                  </a:lnTo>
                  <a:lnTo>
                    <a:pt x="18700" y="28465"/>
                  </a:lnTo>
                  <a:lnTo>
                    <a:pt x="6907" y="48599"/>
                  </a:lnTo>
                  <a:lnTo>
                    <a:pt x="417" y="85596"/>
                  </a:lnTo>
                  <a:lnTo>
                    <a:pt x="0" y="107232"/>
                  </a:lnTo>
                  <a:lnTo>
                    <a:pt x="2402" y="118037"/>
                  </a:lnTo>
                  <a:lnTo>
                    <a:pt x="5442" y="120777"/>
                  </a:lnTo>
                  <a:lnTo>
                    <a:pt x="9585" y="121898"/>
                  </a:lnTo>
                  <a:lnTo>
                    <a:pt x="14464" y="121940"/>
                  </a:lnTo>
                  <a:lnTo>
                    <a:pt x="25529" y="116342"/>
                  </a:lnTo>
                  <a:lnTo>
                    <a:pt x="36092" y="106799"/>
                  </a:lnTo>
                  <a:lnTo>
                    <a:pt x="45298" y="90231"/>
                  </a:lnTo>
                  <a:lnTo>
                    <a:pt x="48767" y="77278"/>
                  </a:lnTo>
                  <a:lnTo>
                    <a:pt x="49051" y="77377"/>
                  </a:lnTo>
                  <a:lnTo>
                    <a:pt x="49606" y="104051"/>
                  </a:lnTo>
                  <a:lnTo>
                    <a:pt x="50318" y="105103"/>
                  </a:lnTo>
                  <a:lnTo>
                    <a:pt x="51497" y="105099"/>
                  </a:lnTo>
                  <a:lnTo>
                    <a:pt x="54688" y="103213"/>
                  </a:lnTo>
                  <a:lnTo>
                    <a:pt x="61157" y="96773"/>
                  </a:lnTo>
                  <a:lnTo>
                    <a:pt x="79391" y="76349"/>
                  </a:lnTo>
                  <a:lnTo>
                    <a:pt x="96071" y="63805"/>
                  </a:lnTo>
                  <a:lnTo>
                    <a:pt x="100604" y="61577"/>
                  </a:lnTo>
                  <a:lnTo>
                    <a:pt x="97916" y="62938"/>
                  </a:lnTo>
                  <a:lnTo>
                    <a:pt x="91839" y="71042"/>
                  </a:lnTo>
                  <a:lnTo>
                    <a:pt x="88535" y="95856"/>
                  </a:lnTo>
                  <a:lnTo>
                    <a:pt x="87753" y="131814"/>
                  </a:lnTo>
                  <a:lnTo>
                    <a:pt x="101215" y="123749"/>
                  </a:lnTo>
                  <a:lnTo>
                    <a:pt x="109710" y="111737"/>
                  </a:lnTo>
                  <a:lnTo>
                    <a:pt x="129030" y="66342"/>
                  </a:lnTo>
                  <a:lnTo>
                    <a:pt x="149973" y="20217"/>
                  </a:lnTo>
                  <a:lnTo>
                    <a:pt x="159133" y="6221"/>
                  </a:lnTo>
                  <a:lnTo>
                    <a:pt x="167907" y="0"/>
                  </a:lnTo>
                  <a:lnTo>
                    <a:pt x="171517" y="458"/>
                  </a:lnTo>
                  <a:lnTo>
                    <a:pt x="174629" y="2880"/>
                  </a:lnTo>
                  <a:lnTo>
                    <a:pt x="177410" y="6611"/>
                  </a:lnTo>
                  <a:lnTo>
                    <a:pt x="181322" y="28718"/>
                  </a:lnTo>
                  <a:lnTo>
                    <a:pt x="175847" y="76227"/>
                  </a:lnTo>
                  <a:lnTo>
                    <a:pt x="163921" y="115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32"/>
            <p:cNvSpPr/>
            <p:nvPr>
              <p:custDataLst>
                <p:tags r:id="rId112"/>
              </p:custDataLst>
            </p:nvPr>
          </p:nvSpPr>
          <p:spPr>
            <a:xfrm>
              <a:off x="11045342" y="1822450"/>
              <a:ext cx="98909" cy="25401"/>
            </a:xfrm>
            <a:custGeom>
              <a:avLst/>
              <a:gdLst/>
              <a:ahLst/>
              <a:cxnLst/>
              <a:rect l="0" t="0" r="0" b="0"/>
              <a:pathLst>
                <a:path w="989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1" y="22029"/>
                  </a:lnTo>
                  <a:lnTo>
                    <a:pt x="42198" y="7102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33"/>
            <p:cNvSpPr/>
            <p:nvPr>
              <p:custDataLst>
                <p:tags r:id="rId113"/>
              </p:custDataLst>
            </p:nvPr>
          </p:nvSpPr>
          <p:spPr>
            <a:xfrm>
              <a:off x="11075036" y="1676400"/>
              <a:ext cx="43815" cy="259189"/>
            </a:xfrm>
            <a:custGeom>
              <a:avLst/>
              <a:gdLst/>
              <a:ahLst/>
              <a:cxnLst/>
              <a:rect l="0" t="0" r="0" b="0"/>
              <a:pathLst>
                <a:path w="43815" h="259189">
                  <a:moveTo>
                    <a:pt x="37464" y="0"/>
                  </a:moveTo>
                  <a:lnTo>
                    <a:pt x="37464" y="0"/>
                  </a:lnTo>
                  <a:lnTo>
                    <a:pt x="30722" y="6742"/>
                  </a:lnTo>
                  <a:lnTo>
                    <a:pt x="23159" y="24419"/>
                  </a:lnTo>
                  <a:lnTo>
                    <a:pt x="16448" y="64385"/>
                  </a:lnTo>
                  <a:lnTo>
                    <a:pt x="10250" y="98466"/>
                  </a:lnTo>
                  <a:lnTo>
                    <a:pt x="4202" y="134074"/>
                  </a:lnTo>
                  <a:lnTo>
                    <a:pt x="1514" y="168714"/>
                  </a:lnTo>
                  <a:lnTo>
                    <a:pt x="0" y="213208"/>
                  </a:lnTo>
                  <a:lnTo>
                    <a:pt x="6295" y="243089"/>
                  </a:lnTo>
                  <a:lnTo>
                    <a:pt x="13262" y="254560"/>
                  </a:lnTo>
                  <a:lnTo>
                    <a:pt x="17096" y="258607"/>
                  </a:lnTo>
                  <a:lnTo>
                    <a:pt x="21769" y="259188"/>
                  </a:lnTo>
                  <a:lnTo>
                    <a:pt x="4381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34"/>
            <p:cNvSpPr/>
            <p:nvPr>
              <p:custDataLst>
                <p:tags r:id="rId114"/>
              </p:custDataLst>
            </p:nvPr>
          </p:nvSpPr>
          <p:spPr>
            <a:xfrm>
              <a:off x="10953750" y="1793980"/>
              <a:ext cx="25401" cy="138910"/>
            </a:xfrm>
            <a:custGeom>
              <a:avLst/>
              <a:gdLst/>
              <a:ahLst/>
              <a:cxnLst/>
              <a:rect l="0" t="0" r="0" b="0"/>
              <a:pathLst>
                <a:path w="25401" h="138910">
                  <a:moveTo>
                    <a:pt x="25400" y="9420"/>
                  </a:moveTo>
                  <a:lnTo>
                    <a:pt x="25400" y="9420"/>
                  </a:lnTo>
                  <a:lnTo>
                    <a:pt x="16562" y="581"/>
                  </a:lnTo>
                  <a:lnTo>
                    <a:pt x="13863" y="0"/>
                  </a:lnTo>
                  <a:lnTo>
                    <a:pt x="7102" y="1235"/>
                  </a:lnTo>
                  <a:lnTo>
                    <a:pt x="4735" y="3963"/>
                  </a:lnTo>
                  <a:lnTo>
                    <a:pt x="2105" y="12639"/>
                  </a:lnTo>
                  <a:lnTo>
                    <a:pt x="184" y="42335"/>
                  </a:lnTo>
                  <a:lnTo>
                    <a:pt x="14322" y="88211"/>
                  </a:lnTo>
                  <a:lnTo>
                    <a:pt x="17649" y="109906"/>
                  </a:lnTo>
                  <a:lnTo>
                    <a:pt x="15264" y="129740"/>
                  </a:lnTo>
                  <a:lnTo>
                    <a:pt x="11957" y="136979"/>
                  </a:lnTo>
                  <a:lnTo>
                    <a:pt x="10089" y="138909"/>
                  </a:lnTo>
                  <a:lnTo>
                    <a:pt x="8137" y="138080"/>
                  </a:lnTo>
                  <a:lnTo>
                    <a:pt x="0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35"/>
            <p:cNvSpPr/>
            <p:nvPr>
              <p:custDataLst>
                <p:tags r:id="rId115"/>
              </p:custDataLst>
            </p:nvPr>
          </p:nvSpPr>
          <p:spPr>
            <a:xfrm>
              <a:off x="10808585" y="1803400"/>
              <a:ext cx="68966" cy="101601"/>
            </a:xfrm>
            <a:custGeom>
              <a:avLst/>
              <a:gdLst/>
              <a:ahLst/>
              <a:cxnLst/>
              <a:rect l="0" t="0" r="0" b="0"/>
              <a:pathLst>
                <a:path w="68966" h="101601">
                  <a:moveTo>
                    <a:pt x="18165" y="0"/>
                  </a:moveTo>
                  <a:lnTo>
                    <a:pt x="18165" y="0"/>
                  </a:lnTo>
                  <a:lnTo>
                    <a:pt x="14794" y="0"/>
                  </a:lnTo>
                  <a:lnTo>
                    <a:pt x="11258" y="1881"/>
                  </a:lnTo>
                  <a:lnTo>
                    <a:pt x="9327" y="3371"/>
                  </a:lnTo>
                  <a:lnTo>
                    <a:pt x="6608" y="22322"/>
                  </a:lnTo>
                  <a:lnTo>
                    <a:pt x="5615" y="63652"/>
                  </a:lnTo>
                  <a:lnTo>
                    <a:pt x="4779" y="94303"/>
                  </a:lnTo>
                  <a:lnTo>
                    <a:pt x="3597" y="96735"/>
                  </a:lnTo>
                  <a:lnTo>
                    <a:pt x="2102" y="98357"/>
                  </a:lnTo>
                  <a:lnTo>
                    <a:pt x="1106" y="97321"/>
                  </a:lnTo>
                  <a:lnTo>
                    <a:pt x="0" y="90526"/>
                  </a:lnTo>
                  <a:lnTo>
                    <a:pt x="9428" y="63847"/>
                  </a:lnTo>
                  <a:lnTo>
                    <a:pt x="28991" y="26421"/>
                  </a:lnTo>
                  <a:lnTo>
                    <a:pt x="41520" y="13394"/>
                  </a:lnTo>
                  <a:lnTo>
                    <a:pt x="45023" y="11752"/>
                  </a:lnTo>
                  <a:lnTo>
                    <a:pt x="48065" y="11362"/>
                  </a:lnTo>
                  <a:lnTo>
                    <a:pt x="50799" y="11808"/>
                  </a:lnTo>
                  <a:lnTo>
                    <a:pt x="55715" y="16067"/>
                  </a:lnTo>
                  <a:lnTo>
                    <a:pt x="58015" y="19178"/>
                  </a:lnTo>
                  <a:lnTo>
                    <a:pt x="65582" y="65674"/>
                  </a:lnTo>
                  <a:lnTo>
                    <a:pt x="6896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36"/>
            <p:cNvSpPr/>
            <p:nvPr>
              <p:custDataLst>
                <p:tags r:id="rId116"/>
              </p:custDataLst>
            </p:nvPr>
          </p:nvSpPr>
          <p:spPr>
            <a:xfrm>
              <a:off x="10707150" y="1825429"/>
              <a:ext cx="47829" cy="82727"/>
            </a:xfrm>
            <a:custGeom>
              <a:avLst/>
              <a:gdLst/>
              <a:ahLst/>
              <a:cxnLst/>
              <a:rect l="0" t="0" r="0" b="0"/>
              <a:pathLst>
                <a:path w="47829" h="82727">
                  <a:moveTo>
                    <a:pt x="30700" y="3371"/>
                  </a:moveTo>
                  <a:lnTo>
                    <a:pt x="30700" y="3371"/>
                  </a:lnTo>
                  <a:lnTo>
                    <a:pt x="27330" y="0"/>
                  </a:lnTo>
                  <a:lnTo>
                    <a:pt x="20030" y="226"/>
                  </a:lnTo>
                  <a:lnTo>
                    <a:pt x="15120" y="1275"/>
                  </a:lnTo>
                  <a:lnTo>
                    <a:pt x="11141" y="4090"/>
                  </a:lnTo>
                  <a:lnTo>
                    <a:pt x="4838" y="12863"/>
                  </a:lnTo>
                  <a:lnTo>
                    <a:pt x="694" y="33073"/>
                  </a:lnTo>
                  <a:lnTo>
                    <a:pt x="0" y="63775"/>
                  </a:lnTo>
                  <a:lnTo>
                    <a:pt x="2474" y="75138"/>
                  </a:lnTo>
                  <a:lnTo>
                    <a:pt x="5533" y="78732"/>
                  </a:lnTo>
                  <a:lnTo>
                    <a:pt x="14575" y="82726"/>
                  </a:lnTo>
                  <a:lnTo>
                    <a:pt x="25651" y="80738"/>
                  </a:lnTo>
                  <a:lnTo>
                    <a:pt x="31567" y="78232"/>
                  </a:lnTo>
                  <a:lnTo>
                    <a:pt x="40022" y="69804"/>
                  </a:lnTo>
                  <a:lnTo>
                    <a:pt x="45426" y="59002"/>
                  </a:lnTo>
                  <a:lnTo>
                    <a:pt x="47828" y="47146"/>
                  </a:lnTo>
                  <a:lnTo>
                    <a:pt x="45810" y="28571"/>
                  </a:lnTo>
                  <a:lnTo>
                    <a:pt x="40743" y="16404"/>
                  </a:lnTo>
                  <a:lnTo>
                    <a:pt x="36810" y="12691"/>
                  </a:lnTo>
                  <a:lnTo>
                    <a:pt x="307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37"/>
            <p:cNvSpPr/>
            <p:nvPr>
              <p:custDataLst>
                <p:tags r:id="rId117"/>
              </p:custDataLst>
            </p:nvPr>
          </p:nvSpPr>
          <p:spPr>
            <a:xfrm>
              <a:off x="10604072" y="1798456"/>
              <a:ext cx="54888" cy="131945"/>
            </a:xfrm>
            <a:custGeom>
              <a:avLst/>
              <a:gdLst/>
              <a:ahLst/>
              <a:cxnLst/>
              <a:rect l="0" t="0" r="0" b="0"/>
              <a:pathLst>
                <a:path w="54888" h="131945">
                  <a:moveTo>
                    <a:pt x="51228" y="17644"/>
                  </a:moveTo>
                  <a:lnTo>
                    <a:pt x="51228" y="17644"/>
                  </a:lnTo>
                  <a:lnTo>
                    <a:pt x="54598" y="10902"/>
                  </a:lnTo>
                  <a:lnTo>
                    <a:pt x="54887" y="8210"/>
                  </a:lnTo>
                  <a:lnTo>
                    <a:pt x="53324" y="3338"/>
                  </a:lnTo>
                  <a:lnTo>
                    <a:pt x="51919" y="1757"/>
                  </a:lnTo>
                  <a:lnTo>
                    <a:pt x="48478" y="0"/>
                  </a:lnTo>
                  <a:lnTo>
                    <a:pt x="46572" y="942"/>
                  </a:lnTo>
                  <a:lnTo>
                    <a:pt x="24824" y="26819"/>
                  </a:lnTo>
                  <a:lnTo>
                    <a:pt x="6997" y="65370"/>
                  </a:lnTo>
                  <a:lnTo>
                    <a:pt x="525" y="86833"/>
                  </a:lnTo>
                  <a:lnTo>
                    <a:pt x="0" y="103428"/>
                  </a:lnTo>
                  <a:lnTo>
                    <a:pt x="4001" y="115978"/>
                  </a:lnTo>
                  <a:lnTo>
                    <a:pt x="7043" y="121300"/>
                  </a:lnTo>
                  <a:lnTo>
                    <a:pt x="11188" y="124848"/>
                  </a:lnTo>
                  <a:lnTo>
                    <a:pt x="32178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22"/>
          <p:cNvGrpSpPr/>
          <p:nvPr/>
        </p:nvGrpSpPr>
        <p:grpSpPr>
          <a:xfrm>
            <a:off x="11664950" y="1704779"/>
            <a:ext cx="438151" cy="358972"/>
            <a:chOff x="11664950" y="1704779"/>
            <a:chExt cx="438151" cy="358972"/>
          </a:xfrm>
        </p:grpSpPr>
        <p:sp>
          <p:nvSpPr>
            <p:cNvPr id="87" name="SMARTInkShape-2238"/>
            <p:cNvSpPr/>
            <p:nvPr>
              <p:custDataLst>
                <p:tags r:id="rId104"/>
              </p:custDataLst>
            </p:nvPr>
          </p:nvSpPr>
          <p:spPr>
            <a:xfrm>
              <a:off x="11664950" y="18542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44457" y="0"/>
                  </a:lnTo>
                  <a:lnTo>
                    <a:pt x="81533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39"/>
            <p:cNvSpPr/>
            <p:nvPr>
              <p:custDataLst>
                <p:tags r:id="rId105"/>
              </p:custDataLst>
            </p:nvPr>
          </p:nvSpPr>
          <p:spPr>
            <a:xfrm>
              <a:off x="11688312" y="1704779"/>
              <a:ext cx="65539" cy="252059"/>
            </a:xfrm>
            <a:custGeom>
              <a:avLst/>
              <a:gdLst/>
              <a:ahLst/>
              <a:cxnLst/>
              <a:rect l="0" t="0" r="0" b="0"/>
              <a:pathLst>
                <a:path w="65539" h="252059">
                  <a:moveTo>
                    <a:pt x="46488" y="3371"/>
                  </a:moveTo>
                  <a:lnTo>
                    <a:pt x="46488" y="3371"/>
                  </a:lnTo>
                  <a:lnTo>
                    <a:pt x="49858" y="3371"/>
                  </a:lnTo>
                  <a:lnTo>
                    <a:pt x="50851" y="2665"/>
                  </a:lnTo>
                  <a:lnTo>
                    <a:pt x="51514" y="1490"/>
                  </a:lnTo>
                  <a:lnTo>
                    <a:pt x="51956" y="0"/>
                  </a:lnTo>
                  <a:lnTo>
                    <a:pt x="52251" y="418"/>
                  </a:lnTo>
                  <a:lnTo>
                    <a:pt x="52760" y="18330"/>
                  </a:lnTo>
                  <a:lnTo>
                    <a:pt x="39013" y="65696"/>
                  </a:lnTo>
                  <a:lnTo>
                    <a:pt x="27106" y="108386"/>
                  </a:lnTo>
                  <a:lnTo>
                    <a:pt x="14640" y="154901"/>
                  </a:lnTo>
                  <a:lnTo>
                    <a:pt x="3890" y="196200"/>
                  </a:lnTo>
                  <a:lnTo>
                    <a:pt x="0" y="227017"/>
                  </a:lnTo>
                  <a:lnTo>
                    <a:pt x="2543" y="241058"/>
                  </a:lnTo>
                  <a:lnTo>
                    <a:pt x="8377" y="249651"/>
                  </a:lnTo>
                  <a:lnTo>
                    <a:pt x="11909" y="251518"/>
                  </a:lnTo>
                  <a:lnTo>
                    <a:pt x="15674" y="252058"/>
                  </a:lnTo>
                  <a:lnTo>
                    <a:pt x="25030" y="250071"/>
                  </a:lnTo>
                  <a:lnTo>
                    <a:pt x="50272" y="237297"/>
                  </a:lnTo>
                  <a:lnTo>
                    <a:pt x="65538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40"/>
            <p:cNvSpPr/>
            <p:nvPr>
              <p:custDataLst>
                <p:tags r:id="rId106"/>
              </p:custDataLst>
            </p:nvPr>
          </p:nvSpPr>
          <p:spPr>
            <a:xfrm>
              <a:off x="11823700" y="1768580"/>
              <a:ext cx="99769" cy="187221"/>
            </a:xfrm>
            <a:custGeom>
              <a:avLst/>
              <a:gdLst/>
              <a:ahLst/>
              <a:cxnLst/>
              <a:rect l="0" t="0" r="0" b="0"/>
              <a:pathLst>
                <a:path w="99769" h="1872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42063" y="35626"/>
                  </a:lnTo>
                  <a:lnTo>
                    <a:pt x="88746" y="77906"/>
                  </a:lnTo>
                  <a:lnTo>
                    <a:pt x="99768" y="89978"/>
                  </a:lnTo>
                  <a:lnTo>
                    <a:pt x="99672" y="90642"/>
                  </a:lnTo>
                  <a:lnTo>
                    <a:pt x="98903" y="91085"/>
                  </a:lnTo>
                  <a:lnTo>
                    <a:pt x="97686" y="91380"/>
                  </a:lnTo>
                  <a:lnTo>
                    <a:pt x="96875" y="92282"/>
                  </a:lnTo>
                  <a:lnTo>
                    <a:pt x="95025" y="96923"/>
                  </a:lnTo>
                  <a:lnTo>
                    <a:pt x="73599" y="119906"/>
                  </a:lnTo>
                  <a:lnTo>
                    <a:pt x="45989" y="146310"/>
                  </a:lnTo>
                  <a:lnTo>
                    <a:pt x="27973" y="173158"/>
                  </a:lnTo>
                  <a:lnTo>
                    <a:pt x="27115" y="175729"/>
                  </a:lnTo>
                  <a:lnTo>
                    <a:pt x="27249" y="178148"/>
                  </a:lnTo>
                  <a:lnTo>
                    <a:pt x="3175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41"/>
            <p:cNvSpPr/>
            <p:nvPr>
              <p:custDataLst>
                <p:tags r:id="rId107"/>
              </p:custDataLst>
            </p:nvPr>
          </p:nvSpPr>
          <p:spPr>
            <a:xfrm>
              <a:off x="11975085" y="1835150"/>
              <a:ext cx="90235" cy="129155"/>
            </a:xfrm>
            <a:custGeom>
              <a:avLst/>
              <a:gdLst/>
              <a:ahLst/>
              <a:cxnLst/>
              <a:rect l="0" t="0" r="0" b="0"/>
              <a:pathLst>
                <a:path w="90235" h="129155">
                  <a:moveTo>
                    <a:pt x="77215" y="12700"/>
                  </a:moveTo>
                  <a:lnTo>
                    <a:pt x="77215" y="12700"/>
                  </a:lnTo>
                  <a:lnTo>
                    <a:pt x="67075" y="8336"/>
                  </a:lnTo>
                  <a:lnTo>
                    <a:pt x="59538" y="7233"/>
                  </a:lnTo>
                  <a:lnTo>
                    <a:pt x="47361" y="9983"/>
                  </a:lnTo>
                  <a:lnTo>
                    <a:pt x="31445" y="22008"/>
                  </a:lnTo>
                  <a:lnTo>
                    <a:pt x="13324" y="42347"/>
                  </a:lnTo>
                  <a:lnTo>
                    <a:pt x="1291" y="69619"/>
                  </a:lnTo>
                  <a:lnTo>
                    <a:pt x="0" y="96671"/>
                  </a:lnTo>
                  <a:lnTo>
                    <a:pt x="6208" y="112109"/>
                  </a:lnTo>
                  <a:lnTo>
                    <a:pt x="10827" y="119189"/>
                  </a:lnTo>
                  <a:lnTo>
                    <a:pt x="21604" y="127056"/>
                  </a:lnTo>
                  <a:lnTo>
                    <a:pt x="27441" y="129154"/>
                  </a:lnTo>
                  <a:lnTo>
                    <a:pt x="52511" y="128736"/>
                  </a:lnTo>
                  <a:lnTo>
                    <a:pt x="66471" y="122127"/>
                  </a:lnTo>
                  <a:lnTo>
                    <a:pt x="77378" y="110723"/>
                  </a:lnTo>
                  <a:lnTo>
                    <a:pt x="86930" y="93895"/>
                  </a:lnTo>
                  <a:lnTo>
                    <a:pt x="90234" y="74657"/>
                  </a:lnTo>
                  <a:lnTo>
                    <a:pt x="88645" y="55053"/>
                  </a:lnTo>
                  <a:lnTo>
                    <a:pt x="79816" y="29561"/>
                  </a:lnTo>
                  <a:lnTo>
                    <a:pt x="68264" y="13149"/>
                  </a:lnTo>
                  <a:lnTo>
                    <a:pt x="51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42"/>
            <p:cNvSpPr/>
            <p:nvPr>
              <p:custDataLst>
                <p:tags r:id="rId108"/>
              </p:custDataLst>
            </p:nvPr>
          </p:nvSpPr>
          <p:spPr>
            <a:xfrm>
              <a:off x="12090400" y="2057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423"/>
          <p:cNvGrpSpPr/>
          <p:nvPr/>
        </p:nvGrpSpPr>
        <p:grpSpPr>
          <a:xfrm>
            <a:off x="3619500" y="2642521"/>
            <a:ext cx="857251" cy="407366"/>
            <a:chOff x="3619500" y="2642521"/>
            <a:chExt cx="857251" cy="407366"/>
          </a:xfrm>
        </p:grpSpPr>
        <p:sp>
          <p:nvSpPr>
            <p:cNvPr id="93" name="SMARTInkShape-2243"/>
            <p:cNvSpPr/>
            <p:nvPr>
              <p:custDataLst>
                <p:tags r:id="rId99"/>
              </p:custDataLst>
            </p:nvPr>
          </p:nvSpPr>
          <p:spPr>
            <a:xfrm>
              <a:off x="3619500" y="2642521"/>
              <a:ext cx="166654" cy="407366"/>
            </a:xfrm>
            <a:custGeom>
              <a:avLst/>
              <a:gdLst/>
              <a:ahLst/>
              <a:cxnLst/>
              <a:rect l="0" t="0" r="0" b="0"/>
              <a:pathLst>
                <a:path w="166654" h="407366">
                  <a:moveTo>
                    <a:pt x="0" y="94329"/>
                  </a:moveTo>
                  <a:lnTo>
                    <a:pt x="0" y="94329"/>
                  </a:lnTo>
                  <a:lnTo>
                    <a:pt x="705" y="110935"/>
                  </a:lnTo>
                  <a:lnTo>
                    <a:pt x="12242" y="157728"/>
                  </a:lnTo>
                  <a:lnTo>
                    <a:pt x="26440" y="202563"/>
                  </a:lnTo>
                  <a:lnTo>
                    <a:pt x="35505" y="240035"/>
                  </a:lnTo>
                  <a:lnTo>
                    <a:pt x="44237" y="280207"/>
                  </a:lnTo>
                  <a:lnTo>
                    <a:pt x="52117" y="320169"/>
                  </a:lnTo>
                  <a:lnTo>
                    <a:pt x="57970" y="356745"/>
                  </a:lnTo>
                  <a:lnTo>
                    <a:pt x="64653" y="403112"/>
                  </a:lnTo>
                  <a:lnTo>
                    <a:pt x="66835" y="407249"/>
                  </a:lnTo>
                  <a:lnTo>
                    <a:pt x="66429" y="407365"/>
                  </a:lnTo>
                  <a:lnTo>
                    <a:pt x="65453" y="406736"/>
                  </a:lnTo>
                  <a:lnTo>
                    <a:pt x="61876" y="367344"/>
                  </a:lnTo>
                  <a:lnTo>
                    <a:pt x="57839" y="337025"/>
                  </a:lnTo>
                  <a:lnTo>
                    <a:pt x="51341" y="292975"/>
                  </a:lnTo>
                  <a:lnTo>
                    <a:pt x="48339" y="265565"/>
                  </a:lnTo>
                  <a:lnTo>
                    <a:pt x="45631" y="235298"/>
                  </a:lnTo>
                  <a:lnTo>
                    <a:pt x="43121" y="203125"/>
                  </a:lnTo>
                  <a:lnTo>
                    <a:pt x="42153" y="171798"/>
                  </a:lnTo>
                  <a:lnTo>
                    <a:pt x="42213" y="141036"/>
                  </a:lnTo>
                  <a:lnTo>
                    <a:pt x="42959" y="110651"/>
                  </a:lnTo>
                  <a:lnTo>
                    <a:pt x="45669" y="65600"/>
                  </a:lnTo>
                  <a:lnTo>
                    <a:pt x="53042" y="23963"/>
                  </a:lnTo>
                  <a:lnTo>
                    <a:pt x="56528" y="15668"/>
                  </a:lnTo>
                  <a:lnTo>
                    <a:pt x="62380" y="9433"/>
                  </a:lnTo>
                  <a:lnTo>
                    <a:pt x="78289" y="623"/>
                  </a:lnTo>
                  <a:lnTo>
                    <a:pt x="99001" y="0"/>
                  </a:lnTo>
                  <a:lnTo>
                    <a:pt x="110450" y="1810"/>
                  </a:lnTo>
                  <a:lnTo>
                    <a:pt x="132580" y="15109"/>
                  </a:lnTo>
                  <a:lnTo>
                    <a:pt x="152058" y="35837"/>
                  </a:lnTo>
                  <a:lnTo>
                    <a:pt x="165418" y="61512"/>
                  </a:lnTo>
                  <a:lnTo>
                    <a:pt x="166653" y="89386"/>
                  </a:lnTo>
                  <a:lnTo>
                    <a:pt x="164018" y="103734"/>
                  </a:lnTo>
                  <a:lnTo>
                    <a:pt x="149802" y="129083"/>
                  </a:lnTo>
                  <a:lnTo>
                    <a:pt x="129373" y="149992"/>
                  </a:lnTo>
                  <a:lnTo>
                    <a:pt x="106183" y="163989"/>
                  </a:lnTo>
                  <a:lnTo>
                    <a:pt x="50800" y="176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44"/>
            <p:cNvSpPr/>
            <p:nvPr>
              <p:custDataLst>
                <p:tags r:id="rId100"/>
              </p:custDataLst>
            </p:nvPr>
          </p:nvSpPr>
          <p:spPr>
            <a:xfrm>
              <a:off x="3778250" y="2787650"/>
              <a:ext cx="114301" cy="203716"/>
            </a:xfrm>
            <a:custGeom>
              <a:avLst/>
              <a:gdLst/>
              <a:ahLst/>
              <a:cxnLst/>
              <a:rect l="0" t="0" r="0" b="0"/>
              <a:pathLst>
                <a:path w="114301" h="203716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5644" y="75643"/>
                  </a:lnTo>
                  <a:lnTo>
                    <a:pt x="15914" y="72424"/>
                  </a:lnTo>
                  <a:lnTo>
                    <a:pt x="29886" y="70994"/>
                  </a:lnTo>
                  <a:lnTo>
                    <a:pt x="45503" y="77885"/>
                  </a:lnTo>
                  <a:lnTo>
                    <a:pt x="53618" y="83673"/>
                  </a:lnTo>
                  <a:lnTo>
                    <a:pt x="66399" y="101393"/>
                  </a:lnTo>
                  <a:lnTo>
                    <a:pt x="75372" y="124086"/>
                  </a:lnTo>
                  <a:lnTo>
                    <a:pt x="79012" y="162512"/>
                  </a:lnTo>
                  <a:lnTo>
                    <a:pt x="72486" y="190595"/>
                  </a:lnTo>
                  <a:lnTo>
                    <a:pt x="67964" y="200655"/>
                  </a:lnTo>
                  <a:lnTo>
                    <a:pt x="65770" y="202915"/>
                  </a:lnTo>
                  <a:lnTo>
                    <a:pt x="63603" y="203715"/>
                  </a:lnTo>
                  <a:lnTo>
                    <a:pt x="61452" y="203544"/>
                  </a:lnTo>
                  <a:lnTo>
                    <a:pt x="57180" y="193946"/>
                  </a:lnTo>
                  <a:lnTo>
                    <a:pt x="54341" y="175098"/>
                  </a:lnTo>
                  <a:lnTo>
                    <a:pt x="55431" y="145555"/>
                  </a:lnTo>
                  <a:lnTo>
                    <a:pt x="60149" y="107495"/>
                  </a:lnTo>
                  <a:lnTo>
                    <a:pt x="68361" y="68942"/>
                  </a:lnTo>
                  <a:lnTo>
                    <a:pt x="88145" y="2952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45"/>
            <p:cNvSpPr/>
            <p:nvPr>
              <p:custDataLst>
                <p:tags r:id="rId101"/>
              </p:custDataLst>
            </p:nvPr>
          </p:nvSpPr>
          <p:spPr>
            <a:xfrm>
              <a:off x="4091446" y="2666504"/>
              <a:ext cx="80505" cy="330697"/>
            </a:xfrm>
            <a:custGeom>
              <a:avLst/>
              <a:gdLst/>
              <a:ahLst/>
              <a:cxnLst/>
              <a:rect l="0" t="0" r="0" b="0"/>
              <a:pathLst>
                <a:path w="80505" h="330697">
                  <a:moveTo>
                    <a:pt x="67804" y="13196"/>
                  </a:moveTo>
                  <a:lnTo>
                    <a:pt x="67804" y="13196"/>
                  </a:lnTo>
                  <a:lnTo>
                    <a:pt x="67804" y="3083"/>
                  </a:lnTo>
                  <a:lnTo>
                    <a:pt x="65687" y="810"/>
                  </a:lnTo>
                  <a:lnTo>
                    <a:pt x="62160" y="0"/>
                  </a:lnTo>
                  <a:lnTo>
                    <a:pt x="57691" y="165"/>
                  </a:lnTo>
                  <a:lnTo>
                    <a:pt x="37918" y="10511"/>
                  </a:lnTo>
                  <a:lnTo>
                    <a:pt x="17557" y="40466"/>
                  </a:lnTo>
                  <a:lnTo>
                    <a:pt x="8312" y="74235"/>
                  </a:lnTo>
                  <a:lnTo>
                    <a:pt x="2558" y="116524"/>
                  </a:lnTo>
                  <a:lnTo>
                    <a:pt x="1023" y="140642"/>
                  </a:lnTo>
                  <a:lnTo>
                    <a:pt x="0" y="165894"/>
                  </a:lnTo>
                  <a:lnTo>
                    <a:pt x="745" y="212765"/>
                  </a:lnTo>
                  <a:lnTo>
                    <a:pt x="4838" y="253588"/>
                  </a:lnTo>
                  <a:lnTo>
                    <a:pt x="13714" y="283491"/>
                  </a:lnTo>
                  <a:lnTo>
                    <a:pt x="28477" y="304777"/>
                  </a:lnTo>
                  <a:lnTo>
                    <a:pt x="46092" y="319177"/>
                  </a:lnTo>
                  <a:lnTo>
                    <a:pt x="80504" y="330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46"/>
            <p:cNvSpPr/>
            <p:nvPr>
              <p:custDataLst>
                <p:tags r:id="rId102"/>
              </p:custDataLst>
            </p:nvPr>
          </p:nvSpPr>
          <p:spPr>
            <a:xfrm>
              <a:off x="4229362" y="2743723"/>
              <a:ext cx="228339" cy="234428"/>
            </a:xfrm>
            <a:custGeom>
              <a:avLst/>
              <a:gdLst/>
              <a:ahLst/>
              <a:cxnLst/>
              <a:rect l="0" t="0" r="0" b="0"/>
              <a:pathLst>
                <a:path w="228339" h="23442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3187" y="6374"/>
                  </a:lnTo>
                  <a:lnTo>
                    <a:pt x="35932" y="42153"/>
                  </a:lnTo>
                  <a:lnTo>
                    <a:pt x="73022" y="82599"/>
                  </a:lnTo>
                  <a:lnTo>
                    <a:pt x="105686" y="113796"/>
                  </a:lnTo>
                  <a:lnTo>
                    <a:pt x="141370" y="142714"/>
                  </a:lnTo>
                  <a:lnTo>
                    <a:pt x="187753" y="180912"/>
                  </a:lnTo>
                  <a:lnTo>
                    <a:pt x="213726" y="210809"/>
                  </a:lnTo>
                  <a:lnTo>
                    <a:pt x="228338" y="23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47"/>
            <p:cNvSpPr/>
            <p:nvPr>
              <p:custDataLst>
                <p:tags r:id="rId103"/>
              </p:custDataLst>
            </p:nvPr>
          </p:nvSpPr>
          <p:spPr>
            <a:xfrm>
              <a:off x="4347216" y="2721662"/>
              <a:ext cx="129535" cy="250139"/>
            </a:xfrm>
            <a:custGeom>
              <a:avLst/>
              <a:gdLst/>
              <a:ahLst/>
              <a:cxnLst/>
              <a:rect l="0" t="0" r="0" b="0"/>
              <a:pathLst>
                <a:path w="129535" h="250139">
                  <a:moveTo>
                    <a:pt x="129534" y="8838"/>
                  </a:moveTo>
                  <a:lnTo>
                    <a:pt x="129534" y="8838"/>
                  </a:lnTo>
                  <a:lnTo>
                    <a:pt x="120695" y="0"/>
                  </a:lnTo>
                  <a:lnTo>
                    <a:pt x="117997" y="124"/>
                  </a:lnTo>
                  <a:lnTo>
                    <a:pt x="111236" y="4024"/>
                  </a:lnTo>
                  <a:lnTo>
                    <a:pt x="89373" y="39597"/>
                  </a:lnTo>
                  <a:lnTo>
                    <a:pt x="69892" y="77689"/>
                  </a:lnTo>
                  <a:lnTo>
                    <a:pt x="53637" y="109994"/>
                  </a:lnTo>
                  <a:lnTo>
                    <a:pt x="34654" y="147870"/>
                  </a:lnTo>
                  <a:lnTo>
                    <a:pt x="18221" y="182578"/>
                  </a:lnTo>
                  <a:lnTo>
                    <a:pt x="537" y="228247"/>
                  </a:lnTo>
                  <a:lnTo>
                    <a:pt x="0" y="238763"/>
                  </a:lnTo>
                  <a:lnTo>
                    <a:pt x="2534" y="25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424"/>
          <p:cNvGrpSpPr/>
          <p:nvPr/>
        </p:nvGrpSpPr>
        <p:grpSpPr>
          <a:xfrm>
            <a:off x="4747979" y="2575612"/>
            <a:ext cx="598017" cy="377139"/>
            <a:chOff x="4747979" y="2575612"/>
            <a:chExt cx="598017" cy="377139"/>
          </a:xfrm>
        </p:grpSpPr>
        <p:sp>
          <p:nvSpPr>
            <p:cNvPr id="99" name="SMARTInkShape-2248"/>
            <p:cNvSpPr/>
            <p:nvPr>
              <p:custDataLst>
                <p:tags r:id="rId95"/>
              </p:custDataLst>
            </p:nvPr>
          </p:nvSpPr>
          <p:spPr>
            <a:xfrm>
              <a:off x="4747979" y="2667883"/>
              <a:ext cx="156457" cy="284868"/>
            </a:xfrm>
            <a:custGeom>
              <a:avLst/>
              <a:gdLst/>
              <a:ahLst/>
              <a:cxnLst/>
              <a:rect l="0" t="0" r="0" b="0"/>
              <a:pathLst>
                <a:path w="156457" h="284868">
                  <a:moveTo>
                    <a:pt x="8171" y="5467"/>
                  </a:moveTo>
                  <a:lnTo>
                    <a:pt x="8171" y="5467"/>
                  </a:lnTo>
                  <a:lnTo>
                    <a:pt x="1429" y="5467"/>
                  </a:lnTo>
                  <a:lnTo>
                    <a:pt x="149" y="4761"/>
                  </a:lnTo>
                  <a:lnTo>
                    <a:pt x="0" y="3585"/>
                  </a:lnTo>
                  <a:lnTo>
                    <a:pt x="1461" y="0"/>
                  </a:lnTo>
                  <a:lnTo>
                    <a:pt x="43234" y="38697"/>
                  </a:lnTo>
                  <a:lnTo>
                    <a:pt x="82909" y="74747"/>
                  </a:lnTo>
                  <a:lnTo>
                    <a:pt x="126468" y="117532"/>
                  </a:lnTo>
                  <a:lnTo>
                    <a:pt x="150122" y="140378"/>
                  </a:lnTo>
                  <a:lnTo>
                    <a:pt x="155457" y="143038"/>
                  </a:lnTo>
                  <a:lnTo>
                    <a:pt x="156456" y="144454"/>
                  </a:lnTo>
                  <a:lnTo>
                    <a:pt x="156416" y="146102"/>
                  </a:lnTo>
                  <a:lnTo>
                    <a:pt x="155684" y="147907"/>
                  </a:lnTo>
                  <a:lnTo>
                    <a:pt x="149227" y="151794"/>
                  </a:lnTo>
                  <a:lnTo>
                    <a:pt x="131205" y="160039"/>
                  </a:lnTo>
                  <a:lnTo>
                    <a:pt x="86125" y="207297"/>
                  </a:lnTo>
                  <a:lnTo>
                    <a:pt x="63081" y="238683"/>
                  </a:lnTo>
                  <a:lnTo>
                    <a:pt x="51316" y="265475"/>
                  </a:lnTo>
                  <a:lnTo>
                    <a:pt x="50340" y="269822"/>
                  </a:lnTo>
                  <a:lnTo>
                    <a:pt x="50394" y="272720"/>
                  </a:lnTo>
                  <a:lnTo>
                    <a:pt x="52337" y="276646"/>
                  </a:lnTo>
                  <a:lnTo>
                    <a:pt x="58971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49"/>
            <p:cNvSpPr/>
            <p:nvPr>
              <p:custDataLst>
                <p:tags r:id="rId96"/>
              </p:custDataLst>
            </p:nvPr>
          </p:nvSpPr>
          <p:spPr>
            <a:xfrm>
              <a:off x="5151178" y="2598033"/>
              <a:ext cx="81223" cy="309594"/>
            </a:xfrm>
            <a:custGeom>
              <a:avLst/>
              <a:gdLst/>
              <a:ahLst/>
              <a:cxnLst/>
              <a:rect l="0" t="0" r="0" b="0"/>
              <a:pathLst>
                <a:path w="81223" h="309594">
                  <a:moveTo>
                    <a:pt x="11372" y="5467"/>
                  </a:moveTo>
                  <a:lnTo>
                    <a:pt x="11372" y="5467"/>
                  </a:lnTo>
                  <a:lnTo>
                    <a:pt x="11372" y="0"/>
                  </a:lnTo>
                  <a:lnTo>
                    <a:pt x="14325" y="43931"/>
                  </a:lnTo>
                  <a:lnTo>
                    <a:pt x="10097" y="77831"/>
                  </a:lnTo>
                  <a:lnTo>
                    <a:pt x="5396" y="116415"/>
                  </a:lnTo>
                  <a:lnTo>
                    <a:pt x="1660" y="156377"/>
                  </a:lnTo>
                  <a:lnTo>
                    <a:pt x="0" y="195305"/>
                  </a:lnTo>
                  <a:lnTo>
                    <a:pt x="1144" y="230009"/>
                  </a:lnTo>
                  <a:lnTo>
                    <a:pt x="5754" y="271670"/>
                  </a:lnTo>
                  <a:lnTo>
                    <a:pt x="10286" y="290996"/>
                  </a:lnTo>
                  <a:lnTo>
                    <a:pt x="17004" y="304289"/>
                  </a:lnTo>
                  <a:lnTo>
                    <a:pt x="21476" y="307693"/>
                  </a:lnTo>
                  <a:lnTo>
                    <a:pt x="26575" y="309257"/>
                  </a:lnTo>
                  <a:lnTo>
                    <a:pt x="32091" y="309593"/>
                  </a:lnTo>
                  <a:lnTo>
                    <a:pt x="45745" y="304323"/>
                  </a:lnTo>
                  <a:lnTo>
                    <a:pt x="81222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50"/>
            <p:cNvSpPr/>
            <p:nvPr>
              <p:custDataLst>
                <p:tags r:id="rId97"/>
              </p:custDataLst>
            </p:nvPr>
          </p:nvSpPr>
          <p:spPr>
            <a:xfrm>
              <a:off x="5092700" y="27432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2117" y="46436"/>
                  </a:lnTo>
                  <a:lnTo>
                    <a:pt x="44044" y="34485"/>
                  </a:lnTo>
                  <a:lnTo>
                    <a:pt x="82822" y="2213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51"/>
            <p:cNvSpPr/>
            <p:nvPr>
              <p:custDataLst>
                <p:tags r:id="rId98"/>
              </p:custDataLst>
            </p:nvPr>
          </p:nvSpPr>
          <p:spPr>
            <a:xfrm>
              <a:off x="5289550" y="2575612"/>
              <a:ext cx="56446" cy="339039"/>
            </a:xfrm>
            <a:custGeom>
              <a:avLst/>
              <a:gdLst/>
              <a:ahLst/>
              <a:cxnLst/>
              <a:rect l="0" t="0" r="0" b="0"/>
              <a:pathLst>
                <a:path w="56446" h="33903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1411" y="124"/>
                  </a:lnTo>
                  <a:lnTo>
                    <a:pt x="6742" y="4024"/>
                  </a:lnTo>
                  <a:lnTo>
                    <a:pt x="21047" y="27638"/>
                  </a:lnTo>
                  <a:lnTo>
                    <a:pt x="35321" y="74929"/>
                  </a:lnTo>
                  <a:lnTo>
                    <a:pt x="46038" y="119116"/>
                  </a:lnTo>
                  <a:lnTo>
                    <a:pt x="51858" y="143740"/>
                  </a:lnTo>
                  <a:lnTo>
                    <a:pt x="55033" y="168622"/>
                  </a:lnTo>
                  <a:lnTo>
                    <a:pt x="56445" y="193678"/>
                  </a:lnTo>
                  <a:lnTo>
                    <a:pt x="54015" y="241272"/>
                  </a:lnTo>
                  <a:lnTo>
                    <a:pt x="43527" y="281240"/>
                  </a:lnTo>
                  <a:lnTo>
                    <a:pt x="29458" y="308411"/>
                  </a:lnTo>
                  <a:lnTo>
                    <a:pt x="6350" y="33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425"/>
          <p:cNvGrpSpPr/>
          <p:nvPr/>
        </p:nvGrpSpPr>
        <p:grpSpPr>
          <a:xfrm>
            <a:off x="6032754" y="2736850"/>
            <a:ext cx="342647" cy="266701"/>
            <a:chOff x="6032754" y="2736850"/>
            <a:chExt cx="342647" cy="266701"/>
          </a:xfrm>
        </p:grpSpPr>
        <p:sp>
          <p:nvSpPr>
            <p:cNvPr id="104" name="SMARTInkShape-2252"/>
            <p:cNvSpPr/>
            <p:nvPr>
              <p:custDataLst>
                <p:tags r:id="rId93"/>
              </p:custDataLst>
            </p:nvPr>
          </p:nvSpPr>
          <p:spPr>
            <a:xfrm>
              <a:off x="6032754" y="2736850"/>
              <a:ext cx="285497" cy="171451"/>
            </a:xfrm>
            <a:custGeom>
              <a:avLst/>
              <a:gdLst/>
              <a:ahLst/>
              <a:cxnLst/>
              <a:rect l="0" t="0" r="0" b="0"/>
              <a:pathLst>
                <a:path w="285497" h="171451">
                  <a:moveTo>
                    <a:pt x="139446" y="0"/>
                  </a:moveTo>
                  <a:lnTo>
                    <a:pt x="139446" y="0"/>
                  </a:lnTo>
                  <a:lnTo>
                    <a:pt x="101870" y="16606"/>
                  </a:lnTo>
                  <a:lnTo>
                    <a:pt x="55745" y="40753"/>
                  </a:lnTo>
                  <a:lnTo>
                    <a:pt x="24100" y="64286"/>
                  </a:lnTo>
                  <a:lnTo>
                    <a:pt x="5081" y="87251"/>
                  </a:lnTo>
                  <a:lnTo>
                    <a:pt x="1186" y="94151"/>
                  </a:lnTo>
                  <a:lnTo>
                    <a:pt x="0" y="100867"/>
                  </a:lnTo>
                  <a:lnTo>
                    <a:pt x="2446" y="113974"/>
                  </a:lnTo>
                  <a:lnTo>
                    <a:pt x="10119" y="124974"/>
                  </a:lnTo>
                  <a:lnTo>
                    <a:pt x="15127" y="129883"/>
                  </a:lnTo>
                  <a:lnTo>
                    <a:pt x="49146" y="140162"/>
                  </a:lnTo>
                  <a:lnTo>
                    <a:pt x="86613" y="145315"/>
                  </a:lnTo>
                  <a:lnTo>
                    <a:pt x="131486" y="149957"/>
                  </a:lnTo>
                  <a:lnTo>
                    <a:pt x="155307" y="152182"/>
                  </a:lnTo>
                  <a:lnTo>
                    <a:pt x="200823" y="156537"/>
                  </a:lnTo>
                  <a:lnTo>
                    <a:pt x="237516" y="160824"/>
                  </a:lnTo>
                  <a:lnTo>
                    <a:pt x="28549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53"/>
            <p:cNvSpPr/>
            <p:nvPr>
              <p:custDataLst>
                <p:tags r:id="rId94"/>
              </p:custDataLst>
            </p:nvPr>
          </p:nvSpPr>
          <p:spPr>
            <a:xfrm>
              <a:off x="6096000" y="2990850"/>
              <a:ext cx="279401" cy="12701"/>
            </a:xfrm>
            <a:custGeom>
              <a:avLst/>
              <a:gdLst/>
              <a:ahLst/>
              <a:cxnLst/>
              <a:rect l="0" t="0" r="0" b="0"/>
              <a:pathLst>
                <a:path w="279401" h="12701">
                  <a:moveTo>
                    <a:pt x="0" y="12700"/>
                  </a:moveTo>
                  <a:lnTo>
                    <a:pt x="0" y="12700"/>
                  </a:lnTo>
                  <a:lnTo>
                    <a:pt x="39001" y="8336"/>
                  </a:lnTo>
                  <a:lnTo>
                    <a:pt x="72602" y="7233"/>
                  </a:lnTo>
                  <a:lnTo>
                    <a:pt x="114817" y="6742"/>
                  </a:lnTo>
                  <a:lnTo>
                    <a:pt x="158980" y="6524"/>
                  </a:lnTo>
                  <a:lnTo>
                    <a:pt x="197422" y="6428"/>
                  </a:lnTo>
                  <a:lnTo>
                    <a:pt x="231442" y="4503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26"/>
          <p:cNvGrpSpPr/>
          <p:nvPr/>
        </p:nvGrpSpPr>
        <p:grpSpPr>
          <a:xfrm>
            <a:off x="6762750" y="2571924"/>
            <a:ext cx="1581151" cy="564977"/>
            <a:chOff x="6762750" y="2571924"/>
            <a:chExt cx="1581151" cy="564977"/>
          </a:xfrm>
        </p:grpSpPr>
        <p:sp>
          <p:nvSpPr>
            <p:cNvPr id="107" name="SMARTInkShape-2254"/>
            <p:cNvSpPr/>
            <p:nvPr>
              <p:custDataLst>
                <p:tags r:id="rId84"/>
              </p:custDataLst>
            </p:nvPr>
          </p:nvSpPr>
          <p:spPr>
            <a:xfrm>
              <a:off x="6771352" y="2591944"/>
              <a:ext cx="181899" cy="333954"/>
            </a:xfrm>
            <a:custGeom>
              <a:avLst/>
              <a:gdLst/>
              <a:ahLst/>
              <a:cxnLst/>
              <a:rect l="0" t="0" r="0" b="0"/>
              <a:pathLst>
                <a:path w="181899" h="333954">
                  <a:moveTo>
                    <a:pt x="162848" y="11556"/>
                  </a:moveTo>
                  <a:lnTo>
                    <a:pt x="162848" y="11556"/>
                  </a:lnTo>
                  <a:lnTo>
                    <a:pt x="157073" y="6486"/>
                  </a:lnTo>
                  <a:lnTo>
                    <a:pt x="150639" y="2718"/>
                  </a:lnTo>
                  <a:lnTo>
                    <a:pt x="135712" y="0"/>
                  </a:lnTo>
                  <a:lnTo>
                    <a:pt x="114512" y="5937"/>
                  </a:lnTo>
                  <a:lnTo>
                    <a:pt x="73715" y="24631"/>
                  </a:lnTo>
                  <a:lnTo>
                    <a:pt x="57616" y="34301"/>
                  </a:lnTo>
                  <a:lnTo>
                    <a:pt x="43406" y="48005"/>
                  </a:lnTo>
                  <a:lnTo>
                    <a:pt x="30247" y="74959"/>
                  </a:lnTo>
                  <a:lnTo>
                    <a:pt x="21880" y="115401"/>
                  </a:lnTo>
                  <a:lnTo>
                    <a:pt x="17175" y="148726"/>
                  </a:lnTo>
                  <a:lnTo>
                    <a:pt x="12732" y="183293"/>
                  </a:lnTo>
                  <a:lnTo>
                    <a:pt x="6265" y="229814"/>
                  </a:lnTo>
                  <a:lnTo>
                    <a:pt x="584" y="269312"/>
                  </a:lnTo>
                  <a:lnTo>
                    <a:pt x="0" y="298105"/>
                  </a:lnTo>
                  <a:lnTo>
                    <a:pt x="4863" y="310832"/>
                  </a:lnTo>
                  <a:lnTo>
                    <a:pt x="17373" y="319310"/>
                  </a:lnTo>
                  <a:lnTo>
                    <a:pt x="54148" y="330502"/>
                  </a:lnTo>
                  <a:lnTo>
                    <a:pt x="91678" y="333953"/>
                  </a:lnTo>
                  <a:lnTo>
                    <a:pt x="130706" y="331604"/>
                  </a:lnTo>
                  <a:lnTo>
                    <a:pt x="181898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55"/>
            <p:cNvSpPr/>
            <p:nvPr>
              <p:custDataLst>
                <p:tags r:id="rId85"/>
              </p:custDataLst>
            </p:nvPr>
          </p:nvSpPr>
          <p:spPr>
            <a:xfrm>
              <a:off x="6762750" y="273685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3484" y="38591"/>
                  </a:lnTo>
                  <a:lnTo>
                    <a:pt x="48837" y="27035"/>
                  </a:lnTo>
                  <a:lnTo>
                    <a:pt x="82853" y="20717"/>
                  </a:lnTo>
                  <a:lnTo>
                    <a:pt x="120079" y="14852"/>
                  </a:lnTo>
                  <a:lnTo>
                    <a:pt x="167125" y="502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56"/>
            <p:cNvSpPr/>
            <p:nvPr>
              <p:custDataLst>
                <p:tags r:id="rId86"/>
              </p:custDataLst>
            </p:nvPr>
          </p:nvSpPr>
          <p:spPr>
            <a:xfrm>
              <a:off x="7085257" y="2571924"/>
              <a:ext cx="229944" cy="362320"/>
            </a:xfrm>
            <a:custGeom>
              <a:avLst/>
              <a:gdLst/>
              <a:ahLst/>
              <a:cxnLst/>
              <a:rect l="0" t="0" r="0" b="0"/>
              <a:pathLst>
                <a:path w="229944" h="362320">
                  <a:moveTo>
                    <a:pt x="229943" y="6176"/>
                  </a:moveTo>
                  <a:lnTo>
                    <a:pt x="229943" y="6176"/>
                  </a:lnTo>
                  <a:lnTo>
                    <a:pt x="186634" y="1150"/>
                  </a:lnTo>
                  <a:lnTo>
                    <a:pt x="142865" y="0"/>
                  </a:lnTo>
                  <a:lnTo>
                    <a:pt x="122533" y="1289"/>
                  </a:lnTo>
                  <a:lnTo>
                    <a:pt x="93685" y="14138"/>
                  </a:lnTo>
                  <a:lnTo>
                    <a:pt x="86363" y="22415"/>
                  </a:lnTo>
                  <a:lnTo>
                    <a:pt x="72543" y="51717"/>
                  </a:lnTo>
                  <a:lnTo>
                    <a:pt x="63753" y="87952"/>
                  </a:lnTo>
                  <a:lnTo>
                    <a:pt x="53310" y="129967"/>
                  </a:lnTo>
                  <a:lnTo>
                    <a:pt x="43489" y="162795"/>
                  </a:lnTo>
                  <a:lnTo>
                    <a:pt x="32069" y="197140"/>
                  </a:lnTo>
                  <a:lnTo>
                    <a:pt x="15856" y="243537"/>
                  </a:lnTo>
                  <a:lnTo>
                    <a:pt x="8701" y="283703"/>
                  </a:lnTo>
                  <a:lnTo>
                    <a:pt x="0" y="325475"/>
                  </a:lnTo>
                  <a:lnTo>
                    <a:pt x="2157" y="339293"/>
                  </a:lnTo>
                  <a:lnTo>
                    <a:pt x="7819" y="347785"/>
                  </a:lnTo>
                  <a:lnTo>
                    <a:pt x="29054" y="359904"/>
                  </a:lnTo>
                  <a:lnTo>
                    <a:pt x="64430" y="362319"/>
                  </a:lnTo>
                  <a:lnTo>
                    <a:pt x="106191" y="358566"/>
                  </a:lnTo>
                  <a:lnTo>
                    <a:pt x="134693" y="355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57"/>
            <p:cNvSpPr/>
            <p:nvPr>
              <p:custDataLst>
                <p:tags r:id="rId87"/>
              </p:custDataLst>
            </p:nvPr>
          </p:nvSpPr>
          <p:spPr>
            <a:xfrm>
              <a:off x="7366883" y="2686312"/>
              <a:ext cx="145168" cy="183889"/>
            </a:xfrm>
            <a:custGeom>
              <a:avLst/>
              <a:gdLst/>
              <a:ahLst/>
              <a:cxnLst/>
              <a:rect l="0" t="0" r="0" b="0"/>
              <a:pathLst>
                <a:path w="145168" h="1838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9490" y="0"/>
                  </a:lnTo>
                  <a:lnTo>
                    <a:pt x="32451" y="16670"/>
                  </a:lnTo>
                  <a:lnTo>
                    <a:pt x="66745" y="64048"/>
                  </a:lnTo>
                  <a:lnTo>
                    <a:pt x="91513" y="106438"/>
                  </a:lnTo>
                  <a:lnTo>
                    <a:pt x="112572" y="147456"/>
                  </a:lnTo>
                  <a:lnTo>
                    <a:pt x="134887" y="176064"/>
                  </a:lnTo>
                  <a:lnTo>
                    <a:pt x="145167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58"/>
            <p:cNvSpPr/>
            <p:nvPr>
              <p:custDataLst>
                <p:tags r:id="rId88"/>
              </p:custDataLst>
            </p:nvPr>
          </p:nvSpPr>
          <p:spPr>
            <a:xfrm>
              <a:off x="7404067" y="2679700"/>
              <a:ext cx="120684" cy="215901"/>
            </a:xfrm>
            <a:custGeom>
              <a:avLst/>
              <a:gdLst/>
              <a:ahLst/>
              <a:cxnLst/>
              <a:rect l="0" t="0" r="0" b="0"/>
              <a:pathLst>
                <a:path w="120684" h="215901">
                  <a:moveTo>
                    <a:pt x="120683" y="0"/>
                  </a:moveTo>
                  <a:lnTo>
                    <a:pt x="120683" y="0"/>
                  </a:lnTo>
                  <a:lnTo>
                    <a:pt x="117312" y="0"/>
                  </a:lnTo>
                  <a:lnTo>
                    <a:pt x="101732" y="10113"/>
                  </a:lnTo>
                  <a:lnTo>
                    <a:pt x="82612" y="36628"/>
                  </a:lnTo>
                  <a:lnTo>
                    <a:pt x="63541" y="78037"/>
                  </a:lnTo>
                  <a:lnTo>
                    <a:pt x="48955" y="109708"/>
                  </a:lnTo>
                  <a:lnTo>
                    <a:pt x="33770" y="141892"/>
                  </a:lnTo>
                  <a:lnTo>
                    <a:pt x="14027" y="184956"/>
                  </a:lnTo>
                  <a:lnTo>
                    <a:pt x="0" y="212375"/>
                  </a:lnTo>
                  <a:lnTo>
                    <a:pt x="3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59"/>
            <p:cNvSpPr/>
            <p:nvPr>
              <p:custDataLst>
                <p:tags r:id="rId89"/>
              </p:custDataLst>
            </p:nvPr>
          </p:nvSpPr>
          <p:spPr>
            <a:xfrm>
              <a:off x="7594600" y="2603871"/>
              <a:ext cx="123493" cy="348880"/>
            </a:xfrm>
            <a:custGeom>
              <a:avLst/>
              <a:gdLst/>
              <a:ahLst/>
              <a:cxnLst/>
              <a:rect l="0" t="0" r="0" b="0"/>
              <a:pathLst>
                <a:path w="123493" h="348880">
                  <a:moveTo>
                    <a:pt x="0" y="31379"/>
                  </a:moveTo>
                  <a:lnTo>
                    <a:pt x="0" y="31379"/>
                  </a:lnTo>
                  <a:lnTo>
                    <a:pt x="5775" y="26309"/>
                  </a:lnTo>
                  <a:lnTo>
                    <a:pt x="18017" y="20548"/>
                  </a:lnTo>
                  <a:lnTo>
                    <a:pt x="59269" y="10180"/>
                  </a:lnTo>
                  <a:lnTo>
                    <a:pt x="106696" y="880"/>
                  </a:lnTo>
                  <a:lnTo>
                    <a:pt x="116515" y="0"/>
                  </a:lnTo>
                  <a:lnTo>
                    <a:pt x="120694" y="1675"/>
                  </a:lnTo>
                  <a:lnTo>
                    <a:pt x="122796" y="3110"/>
                  </a:lnTo>
                  <a:lnTo>
                    <a:pt x="123492" y="6888"/>
                  </a:lnTo>
                  <a:lnTo>
                    <a:pt x="117792" y="44451"/>
                  </a:lnTo>
                  <a:lnTo>
                    <a:pt x="110625" y="89857"/>
                  </a:lnTo>
                  <a:lnTo>
                    <a:pt x="108037" y="127022"/>
                  </a:lnTo>
                  <a:lnTo>
                    <a:pt x="103821" y="164140"/>
                  </a:lnTo>
                  <a:lnTo>
                    <a:pt x="103919" y="208645"/>
                  </a:lnTo>
                  <a:lnTo>
                    <a:pt x="108830" y="256250"/>
                  </a:lnTo>
                  <a:lnTo>
                    <a:pt x="120489" y="296561"/>
                  </a:lnTo>
                  <a:lnTo>
                    <a:pt x="120601" y="301001"/>
                  </a:lnTo>
                  <a:lnTo>
                    <a:pt x="110523" y="310155"/>
                  </a:lnTo>
                  <a:lnTo>
                    <a:pt x="65234" y="340705"/>
                  </a:lnTo>
                  <a:lnTo>
                    <a:pt x="50800" y="348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60"/>
            <p:cNvSpPr/>
            <p:nvPr>
              <p:custDataLst>
                <p:tags r:id="rId90"/>
              </p:custDataLst>
            </p:nvPr>
          </p:nvSpPr>
          <p:spPr>
            <a:xfrm>
              <a:off x="7847007" y="2606192"/>
              <a:ext cx="261944" cy="530709"/>
            </a:xfrm>
            <a:custGeom>
              <a:avLst/>
              <a:gdLst/>
              <a:ahLst/>
              <a:cxnLst/>
              <a:rect l="0" t="0" r="0" b="0"/>
              <a:pathLst>
                <a:path w="261944" h="530709">
                  <a:moveTo>
                    <a:pt x="261943" y="3658"/>
                  </a:moveTo>
                  <a:lnTo>
                    <a:pt x="261943" y="3658"/>
                  </a:lnTo>
                  <a:lnTo>
                    <a:pt x="258572" y="287"/>
                  </a:lnTo>
                  <a:lnTo>
                    <a:pt x="256874" y="0"/>
                  </a:lnTo>
                  <a:lnTo>
                    <a:pt x="255036" y="514"/>
                  </a:lnTo>
                  <a:lnTo>
                    <a:pt x="247196" y="6489"/>
                  </a:lnTo>
                  <a:lnTo>
                    <a:pt x="225163" y="34635"/>
                  </a:lnTo>
                  <a:lnTo>
                    <a:pt x="211729" y="64462"/>
                  </a:lnTo>
                  <a:lnTo>
                    <a:pt x="197293" y="102649"/>
                  </a:lnTo>
                  <a:lnTo>
                    <a:pt x="179117" y="147843"/>
                  </a:lnTo>
                  <a:lnTo>
                    <a:pt x="168625" y="173159"/>
                  </a:lnTo>
                  <a:lnTo>
                    <a:pt x="157398" y="199914"/>
                  </a:lnTo>
                  <a:lnTo>
                    <a:pt x="145680" y="227629"/>
                  </a:lnTo>
                  <a:lnTo>
                    <a:pt x="132929" y="256688"/>
                  </a:lnTo>
                  <a:lnTo>
                    <a:pt x="119489" y="286645"/>
                  </a:lnTo>
                  <a:lnTo>
                    <a:pt x="105591" y="317200"/>
                  </a:lnTo>
                  <a:lnTo>
                    <a:pt x="92091" y="344625"/>
                  </a:lnTo>
                  <a:lnTo>
                    <a:pt x="78858" y="369964"/>
                  </a:lnTo>
                  <a:lnTo>
                    <a:pt x="54278" y="415522"/>
                  </a:lnTo>
                  <a:lnTo>
                    <a:pt x="33945" y="454585"/>
                  </a:lnTo>
                  <a:lnTo>
                    <a:pt x="13374" y="494826"/>
                  </a:lnTo>
                  <a:lnTo>
                    <a:pt x="261" y="522157"/>
                  </a:lnTo>
                  <a:lnTo>
                    <a:pt x="0" y="525007"/>
                  </a:lnTo>
                  <a:lnTo>
                    <a:pt x="1593" y="53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61"/>
            <p:cNvSpPr/>
            <p:nvPr>
              <p:custDataLst>
                <p:tags r:id="rId91"/>
              </p:custDataLst>
            </p:nvPr>
          </p:nvSpPr>
          <p:spPr>
            <a:xfrm>
              <a:off x="8238384" y="2800873"/>
              <a:ext cx="105517" cy="335430"/>
            </a:xfrm>
            <a:custGeom>
              <a:avLst/>
              <a:gdLst/>
              <a:ahLst/>
              <a:cxnLst/>
              <a:rect l="0" t="0" r="0" b="0"/>
              <a:pathLst>
                <a:path w="105517" h="335430">
                  <a:moveTo>
                    <a:pt x="35666" y="12177"/>
                  </a:moveTo>
                  <a:lnTo>
                    <a:pt x="35666" y="12177"/>
                  </a:lnTo>
                  <a:lnTo>
                    <a:pt x="35666" y="1242"/>
                  </a:lnTo>
                  <a:lnTo>
                    <a:pt x="36371" y="654"/>
                  </a:lnTo>
                  <a:lnTo>
                    <a:pt x="39036" y="0"/>
                  </a:lnTo>
                  <a:lnTo>
                    <a:pt x="40692" y="7235"/>
                  </a:lnTo>
                  <a:lnTo>
                    <a:pt x="38383" y="51731"/>
                  </a:lnTo>
                  <a:lnTo>
                    <a:pt x="33110" y="87377"/>
                  </a:lnTo>
                  <a:lnTo>
                    <a:pt x="26770" y="126738"/>
                  </a:lnTo>
                  <a:lnTo>
                    <a:pt x="21599" y="167751"/>
                  </a:lnTo>
                  <a:lnTo>
                    <a:pt x="15068" y="207615"/>
                  </a:lnTo>
                  <a:lnTo>
                    <a:pt x="8166" y="244383"/>
                  </a:lnTo>
                  <a:lnTo>
                    <a:pt x="1020" y="287471"/>
                  </a:lnTo>
                  <a:lnTo>
                    <a:pt x="0" y="317328"/>
                  </a:lnTo>
                  <a:lnTo>
                    <a:pt x="4762" y="330303"/>
                  </a:lnTo>
                  <a:lnTo>
                    <a:pt x="10124" y="333622"/>
                  </a:lnTo>
                  <a:lnTo>
                    <a:pt x="25491" y="335429"/>
                  </a:lnTo>
                  <a:lnTo>
                    <a:pt x="53974" y="332479"/>
                  </a:lnTo>
                  <a:lnTo>
                    <a:pt x="70613" y="325278"/>
                  </a:lnTo>
                  <a:lnTo>
                    <a:pt x="105516" y="29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62"/>
            <p:cNvSpPr/>
            <p:nvPr>
              <p:custDataLst>
                <p:tags r:id="rId92"/>
              </p:custDataLst>
            </p:nvPr>
          </p:nvSpPr>
          <p:spPr>
            <a:xfrm>
              <a:off x="8204200" y="29908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38281" y="16555"/>
                  </a:lnTo>
                  <a:lnTo>
                    <a:pt x="77350" y="8982"/>
                  </a:lnTo>
                  <a:lnTo>
                    <a:pt x="118717" y="297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2263"/>
          <p:cNvSpPr/>
          <p:nvPr>
            <p:custDataLst>
              <p:tags r:id="rId1"/>
            </p:custDataLst>
          </p:nvPr>
        </p:nvSpPr>
        <p:spPr>
          <a:xfrm>
            <a:off x="8648700" y="29146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428"/>
          <p:cNvGrpSpPr/>
          <p:nvPr/>
        </p:nvGrpSpPr>
        <p:grpSpPr>
          <a:xfrm>
            <a:off x="1257300" y="3851185"/>
            <a:ext cx="898722" cy="562066"/>
            <a:chOff x="1257300" y="3851185"/>
            <a:chExt cx="898722" cy="562066"/>
          </a:xfrm>
        </p:grpSpPr>
        <p:sp>
          <p:nvSpPr>
            <p:cNvPr id="118" name="SMARTInkShape-2264"/>
            <p:cNvSpPr/>
            <p:nvPr>
              <p:custDataLst>
                <p:tags r:id="rId74"/>
              </p:custDataLst>
            </p:nvPr>
          </p:nvSpPr>
          <p:spPr>
            <a:xfrm>
              <a:off x="1257300" y="3851185"/>
              <a:ext cx="136436" cy="408918"/>
            </a:xfrm>
            <a:custGeom>
              <a:avLst/>
              <a:gdLst/>
              <a:ahLst/>
              <a:cxnLst/>
              <a:rect l="0" t="0" r="0" b="0"/>
              <a:pathLst>
                <a:path w="136436" h="408918">
                  <a:moveTo>
                    <a:pt x="0" y="123915"/>
                  </a:moveTo>
                  <a:lnTo>
                    <a:pt x="0" y="123915"/>
                  </a:lnTo>
                  <a:lnTo>
                    <a:pt x="0" y="118448"/>
                  </a:lnTo>
                  <a:lnTo>
                    <a:pt x="3371" y="124568"/>
                  </a:lnTo>
                  <a:lnTo>
                    <a:pt x="10831" y="160968"/>
                  </a:lnTo>
                  <a:lnTo>
                    <a:pt x="17007" y="206468"/>
                  </a:lnTo>
                  <a:lnTo>
                    <a:pt x="21199" y="244096"/>
                  </a:lnTo>
                  <a:lnTo>
                    <a:pt x="23533" y="284338"/>
                  </a:lnTo>
                  <a:lnTo>
                    <a:pt x="24570" y="323625"/>
                  </a:lnTo>
                  <a:lnTo>
                    <a:pt x="25154" y="370688"/>
                  </a:lnTo>
                  <a:lnTo>
                    <a:pt x="25378" y="408917"/>
                  </a:lnTo>
                  <a:lnTo>
                    <a:pt x="22026" y="377364"/>
                  </a:lnTo>
                  <a:lnTo>
                    <a:pt x="18491" y="333455"/>
                  </a:lnTo>
                  <a:lnTo>
                    <a:pt x="16561" y="305941"/>
                  </a:lnTo>
                  <a:lnTo>
                    <a:pt x="16685" y="272783"/>
                  </a:lnTo>
                  <a:lnTo>
                    <a:pt x="18179" y="235860"/>
                  </a:lnTo>
                  <a:lnTo>
                    <a:pt x="20586" y="196428"/>
                  </a:lnTo>
                  <a:lnTo>
                    <a:pt x="24307" y="163085"/>
                  </a:lnTo>
                  <a:lnTo>
                    <a:pt x="28905" y="133801"/>
                  </a:lnTo>
                  <a:lnTo>
                    <a:pt x="34087" y="107222"/>
                  </a:lnTo>
                  <a:lnTo>
                    <a:pt x="45489" y="68283"/>
                  </a:lnTo>
                  <a:lnTo>
                    <a:pt x="66684" y="24653"/>
                  </a:lnTo>
                  <a:lnTo>
                    <a:pt x="83494" y="7329"/>
                  </a:lnTo>
                  <a:lnTo>
                    <a:pt x="95669" y="1543"/>
                  </a:lnTo>
                  <a:lnTo>
                    <a:pt x="101880" y="0"/>
                  </a:lnTo>
                  <a:lnTo>
                    <a:pt x="114424" y="2049"/>
                  </a:lnTo>
                  <a:lnTo>
                    <a:pt x="120733" y="4572"/>
                  </a:lnTo>
                  <a:lnTo>
                    <a:pt x="131505" y="20544"/>
                  </a:lnTo>
                  <a:lnTo>
                    <a:pt x="136353" y="31717"/>
                  </a:lnTo>
                  <a:lnTo>
                    <a:pt x="136435" y="77782"/>
                  </a:lnTo>
                  <a:lnTo>
                    <a:pt x="127195" y="113289"/>
                  </a:lnTo>
                  <a:lnTo>
                    <a:pt x="112976" y="148120"/>
                  </a:lnTo>
                  <a:lnTo>
                    <a:pt x="85136" y="190118"/>
                  </a:lnTo>
                  <a:lnTo>
                    <a:pt x="51651" y="222783"/>
                  </a:lnTo>
                  <a:lnTo>
                    <a:pt x="38100" y="231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65"/>
            <p:cNvSpPr/>
            <p:nvPr>
              <p:custDataLst>
                <p:tags r:id="rId75"/>
              </p:custDataLst>
            </p:nvPr>
          </p:nvSpPr>
          <p:spPr>
            <a:xfrm>
              <a:off x="1422400" y="4108450"/>
              <a:ext cx="107951" cy="149073"/>
            </a:xfrm>
            <a:custGeom>
              <a:avLst/>
              <a:gdLst/>
              <a:ahLst/>
              <a:cxnLst/>
              <a:rect l="0" t="0" r="0" b="0"/>
              <a:pathLst>
                <a:path w="107951" h="149073">
                  <a:moveTo>
                    <a:pt x="0" y="38100"/>
                  </a:moveTo>
                  <a:lnTo>
                    <a:pt x="0" y="38100"/>
                  </a:lnTo>
                  <a:lnTo>
                    <a:pt x="0" y="17085"/>
                  </a:lnTo>
                  <a:lnTo>
                    <a:pt x="706" y="15623"/>
                  </a:lnTo>
                  <a:lnTo>
                    <a:pt x="1881" y="14649"/>
                  </a:lnTo>
                  <a:lnTo>
                    <a:pt x="5070" y="13566"/>
                  </a:lnTo>
                  <a:lnTo>
                    <a:pt x="8838" y="13085"/>
                  </a:lnTo>
                  <a:lnTo>
                    <a:pt x="21669" y="22927"/>
                  </a:lnTo>
                  <a:lnTo>
                    <a:pt x="35505" y="45991"/>
                  </a:lnTo>
                  <a:lnTo>
                    <a:pt x="45171" y="78537"/>
                  </a:lnTo>
                  <a:lnTo>
                    <a:pt x="45324" y="124639"/>
                  </a:lnTo>
                  <a:lnTo>
                    <a:pt x="44527" y="149072"/>
                  </a:lnTo>
                  <a:lnTo>
                    <a:pt x="44484" y="147863"/>
                  </a:lnTo>
                  <a:lnTo>
                    <a:pt x="51362" y="101081"/>
                  </a:lnTo>
                  <a:lnTo>
                    <a:pt x="61080" y="58878"/>
                  </a:lnTo>
                  <a:lnTo>
                    <a:pt x="72302" y="34634"/>
                  </a:lnTo>
                  <a:lnTo>
                    <a:pt x="92370" y="1120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66"/>
            <p:cNvSpPr/>
            <p:nvPr>
              <p:custDataLst>
                <p:tags r:id="rId76"/>
              </p:custDataLst>
            </p:nvPr>
          </p:nvSpPr>
          <p:spPr>
            <a:xfrm>
              <a:off x="1558455" y="4102936"/>
              <a:ext cx="74233" cy="131892"/>
            </a:xfrm>
            <a:custGeom>
              <a:avLst/>
              <a:gdLst/>
              <a:ahLst/>
              <a:cxnLst/>
              <a:rect l="0" t="0" r="0" b="0"/>
              <a:pathLst>
                <a:path w="74233" h="131892">
                  <a:moveTo>
                    <a:pt x="41745" y="18214"/>
                  </a:moveTo>
                  <a:lnTo>
                    <a:pt x="41745" y="18214"/>
                  </a:lnTo>
                  <a:lnTo>
                    <a:pt x="41745" y="7279"/>
                  </a:lnTo>
                  <a:lnTo>
                    <a:pt x="40334" y="6691"/>
                  </a:lnTo>
                  <a:lnTo>
                    <a:pt x="35003" y="6037"/>
                  </a:lnTo>
                  <a:lnTo>
                    <a:pt x="26049" y="13272"/>
                  </a:lnTo>
                  <a:lnTo>
                    <a:pt x="15719" y="26601"/>
                  </a:lnTo>
                  <a:lnTo>
                    <a:pt x="3381" y="53939"/>
                  </a:lnTo>
                  <a:lnTo>
                    <a:pt x="0" y="74073"/>
                  </a:lnTo>
                  <a:lnTo>
                    <a:pt x="4838" y="105242"/>
                  </a:lnTo>
                  <a:lnTo>
                    <a:pt x="13348" y="120628"/>
                  </a:lnTo>
                  <a:lnTo>
                    <a:pt x="18580" y="126707"/>
                  </a:lnTo>
                  <a:lnTo>
                    <a:pt x="24185" y="130054"/>
                  </a:lnTo>
                  <a:lnTo>
                    <a:pt x="36057" y="131891"/>
                  </a:lnTo>
                  <a:lnTo>
                    <a:pt x="50271" y="124711"/>
                  </a:lnTo>
                  <a:lnTo>
                    <a:pt x="58012" y="118845"/>
                  </a:lnTo>
                  <a:lnTo>
                    <a:pt x="68495" y="102920"/>
                  </a:lnTo>
                  <a:lnTo>
                    <a:pt x="72279" y="93735"/>
                  </a:lnTo>
                  <a:lnTo>
                    <a:pt x="74232" y="57210"/>
                  </a:lnTo>
                  <a:lnTo>
                    <a:pt x="66971" y="18479"/>
                  </a:lnTo>
                  <a:lnTo>
                    <a:pt x="62796" y="9925"/>
                  </a:lnTo>
                  <a:lnTo>
                    <a:pt x="57896" y="4221"/>
                  </a:lnTo>
                  <a:lnTo>
                    <a:pt x="52512" y="419"/>
                  </a:lnTo>
                  <a:lnTo>
                    <a:pt x="46806" y="0"/>
                  </a:lnTo>
                  <a:lnTo>
                    <a:pt x="22695" y="11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67"/>
            <p:cNvSpPr/>
            <p:nvPr>
              <p:custDataLst>
                <p:tags r:id="rId77"/>
              </p:custDataLst>
            </p:nvPr>
          </p:nvSpPr>
          <p:spPr>
            <a:xfrm>
              <a:off x="1681794" y="4073948"/>
              <a:ext cx="102557" cy="151728"/>
            </a:xfrm>
            <a:custGeom>
              <a:avLst/>
              <a:gdLst/>
              <a:ahLst/>
              <a:cxnLst/>
              <a:rect l="0" t="0" r="0" b="0"/>
              <a:pathLst>
                <a:path w="102557" h="151728">
                  <a:moveTo>
                    <a:pt x="102556" y="9102"/>
                  </a:moveTo>
                  <a:lnTo>
                    <a:pt x="102556" y="9102"/>
                  </a:lnTo>
                  <a:lnTo>
                    <a:pt x="102556" y="5731"/>
                  </a:lnTo>
                  <a:lnTo>
                    <a:pt x="98793" y="2195"/>
                  </a:lnTo>
                  <a:lnTo>
                    <a:pt x="95814" y="264"/>
                  </a:lnTo>
                  <a:lnTo>
                    <a:pt x="84978" y="0"/>
                  </a:lnTo>
                  <a:lnTo>
                    <a:pt x="70755" y="3645"/>
                  </a:lnTo>
                  <a:lnTo>
                    <a:pt x="47586" y="18303"/>
                  </a:lnTo>
                  <a:lnTo>
                    <a:pt x="13943" y="59694"/>
                  </a:lnTo>
                  <a:lnTo>
                    <a:pt x="1433" y="93472"/>
                  </a:lnTo>
                  <a:lnTo>
                    <a:pt x="0" y="123549"/>
                  </a:lnTo>
                  <a:lnTo>
                    <a:pt x="3141" y="131261"/>
                  </a:lnTo>
                  <a:lnTo>
                    <a:pt x="14157" y="143593"/>
                  </a:lnTo>
                  <a:lnTo>
                    <a:pt x="26578" y="150014"/>
                  </a:lnTo>
                  <a:lnTo>
                    <a:pt x="32854" y="151727"/>
                  </a:lnTo>
                  <a:lnTo>
                    <a:pt x="47353" y="147985"/>
                  </a:lnTo>
                  <a:lnTo>
                    <a:pt x="55171" y="144024"/>
                  </a:lnTo>
                  <a:lnTo>
                    <a:pt x="79657" y="118223"/>
                  </a:lnTo>
                  <a:lnTo>
                    <a:pt x="88851" y="95700"/>
                  </a:lnTo>
                  <a:lnTo>
                    <a:pt x="92145" y="61101"/>
                  </a:lnTo>
                  <a:lnTo>
                    <a:pt x="89462" y="41385"/>
                  </a:lnTo>
                  <a:lnTo>
                    <a:pt x="83566" y="27918"/>
                  </a:lnTo>
                  <a:lnTo>
                    <a:pt x="74360" y="19111"/>
                  </a:lnTo>
                  <a:lnTo>
                    <a:pt x="68942" y="15774"/>
                  </a:lnTo>
                  <a:lnTo>
                    <a:pt x="63213" y="14961"/>
                  </a:lnTo>
                  <a:lnTo>
                    <a:pt x="39056" y="21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68"/>
            <p:cNvSpPr/>
            <p:nvPr>
              <p:custDataLst>
                <p:tags r:id="rId78"/>
              </p:custDataLst>
            </p:nvPr>
          </p:nvSpPr>
          <p:spPr>
            <a:xfrm>
              <a:off x="1860550" y="3872836"/>
              <a:ext cx="139701" cy="388015"/>
            </a:xfrm>
            <a:custGeom>
              <a:avLst/>
              <a:gdLst/>
              <a:ahLst/>
              <a:cxnLst/>
              <a:rect l="0" t="0" r="0" b="0"/>
              <a:pathLst>
                <a:path w="139701" h="388015">
                  <a:moveTo>
                    <a:pt x="139700" y="38764"/>
                  </a:moveTo>
                  <a:lnTo>
                    <a:pt x="139700" y="38764"/>
                  </a:lnTo>
                  <a:lnTo>
                    <a:pt x="121696" y="7682"/>
                  </a:lnTo>
                  <a:lnTo>
                    <a:pt x="111943" y="725"/>
                  </a:lnTo>
                  <a:lnTo>
                    <a:pt x="106379" y="0"/>
                  </a:lnTo>
                  <a:lnTo>
                    <a:pt x="94552" y="2955"/>
                  </a:lnTo>
                  <a:lnTo>
                    <a:pt x="69251" y="22666"/>
                  </a:lnTo>
                  <a:lnTo>
                    <a:pt x="46154" y="67704"/>
                  </a:lnTo>
                  <a:lnTo>
                    <a:pt x="34389" y="111363"/>
                  </a:lnTo>
                  <a:lnTo>
                    <a:pt x="29276" y="135847"/>
                  </a:lnTo>
                  <a:lnTo>
                    <a:pt x="25162" y="160636"/>
                  </a:lnTo>
                  <a:lnTo>
                    <a:pt x="21713" y="185629"/>
                  </a:lnTo>
                  <a:lnTo>
                    <a:pt x="18709" y="210757"/>
                  </a:lnTo>
                  <a:lnTo>
                    <a:pt x="15371" y="257492"/>
                  </a:lnTo>
                  <a:lnTo>
                    <a:pt x="13181" y="298959"/>
                  </a:lnTo>
                  <a:lnTo>
                    <a:pt x="7982" y="344694"/>
                  </a:lnTo>
                  <a:lnTo>
                    <a:pt x="0" y="388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69"/>
            <p:cNvSpPr/>
            <p:nvPr>
              <p:custDataLst>
                <p:tags r:id="rId79"/>
              </p:custDataLst>
            </p:nvPr>
          </p:nvSpPr>
          <p:spPr>
            <a:xfrm>
              <a:off x="1803400" y="4114800"/>
              <a:ext cx="215901" cy="44451"/>
            </a:xfrm>
            <a:custGeom>
              <a:avLst/>
              <a:gdLst/>
              <a:ahLst/>
              <a:cxnLst/>
              <a:rect l="0" t="0" r="0" b="0"/>
              <a:pathLst>
                <a:path w="215901" h="44451">
                  <a:moveTo>
                    <a:pt x="0" y="44450"/>
                  </a:moveTo>
                  <a:lnTo>
                    <a:pt x="0" y="44450"/>
                  </a:lnTo>
                  <a:lnTo>
                    <a:pt x="39999" y="28870"/>
                  </a:lnTo>
                  <a:lnTo>
                    <a:pt x="86876" y="15218"/>
                  </a:lnTo>
                  <a:lnTo>
                    <a:pt x="122573" y="8410"/>
                  </a:lnTo>
                  <a:lnTo>
                    <a:pt x="157488" y="3737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70"/>
            <p:cNvSpPr/>
            <p:nvPr>
              <p:custDataLst>
                <p:tags r:id="rId80"/>
              </p:custDataLst>
            </p:nvPr>
          </p:nvSpPr>
          <p:spPr>
            <a:xfrm>
              <a:off x="1403350" y="4349750"/>
              <a:ext cx="431801" cy="63501"/>
            </a:xfrm>
            <a:custGeom>
              <a:avLst/>
              <a:gdLst/>
              <a:ahLst/>
              <a:cxnLst/>
              <a:rect l="0" t="0" r="0" b="0"/>
              <a:pathLst>
                <a:path w="431801" h="63501">
                  <a:moveTo>
                    <a:pt x="0" y="63500"/>
                  </a:moveTo>
                  <a:lnTo>
                    <a:pt x="0" y="63500"/>
                  </a:lnTo>
                  <a:lnTo>
                    <a:pt x="32403" y="54066"/>
                  </a:lnTo>
                  <a:lnTo>
                    <a:pt x="77902" y="49194"/>
                  </a:lnTo>
                  <a:lnTo>
                    <a:pt x="106968" y="46907"/>
                  </a:lnTo>
                  <a:lnTo>
                    <a:pt x="139045" y="44677"/>
                  </a:lnTo>
                  <a:lnTo>
                    <a:pt x="173130" y="42485"/>
                  </a:lnTo>
                  <a:lnTo>
                    <a:pt x="207848" y="38907"/>
                  </a:lnTo>
                  <a:lnTo>
                    <a:pt x="242987" y="34404"/>
                  </a:lnTo>
                  <a:lnTo>
                    <a:pt x="278408" y="29286"/>
                  </a:lnTo>
                  <a:lnTo>
                    <a:pt x="311194" y="23757"/>
                  </a:lnTo>
                  <a:lnTo>
                    <a:pt x="342224" y="17955"/>
                  </a:lnTo>
                  <a:lnTo>
                    <a:pt x="372083" y="11970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71"/>
            <p:cNvSpPr/>
            <p:nvPr>
              <p:custDataLst>
                <p:tags r:id="rId81"/>
              </p:custDataLst>
            </p:nvPr>
          </p:nvSpPr>
          <p:spPr>
            <a:xfrm>
              <a:off x="1295400" y="4337050"/>
              <a:ext cx="501651" cy="63501"/>
            </a:xfrm>
            <a:custGeom>
              <a:avLst/>
              <a:gdLst/>
              <a:ahLst/>
              <a:cxnLst/>
              <a:rect l="0" t="0" r="0" b="0"/>
              <a:pathLst>
                <a:path w="501651" h="63501">
                  <a:moveTo>
                    <a:pt x="0" y="63500"/>
                  </a:moveTo>
                  <a:lnTo>
                    <a:pt x="0" y="63500"/>
                  </a:lnTo>
                  <a:lnTo>
                    <a:pt x="41131" y="48291"/>
                  </a:lnTo>
                  <a:lnTo>
                    <a:pt x="63404" y="42777"/>
                  </a:lnTo>
                  <a:lnTo>
                    <a:pt x="88836" y="36985"/>
                  </a:lnTo>
                  <a:lnTo>
                    <a:pt x="120607" y="31712"/>
                  </a:lnTo>
                  <a:lnTo>
                    <a:pt x="156605" y="26786"/>
                  </a:lnTo>
                  <a:lnTo>
                    <a:pt x="195420" y="22091"/>
                  </a:lnTo>
                  <a:lnTo>
                    <a:pt x="232585" y="18255"/>
                  </a:lnTo>
                  <a:lnTo>
                    <a:pt x="268651" y="14992"/>
                  </a:lnTo>
                  <a:lnTo>
                    <a:pt x="303984" y="12111"/>
                  </a:lnTo>
                  <a:lnTo>
                    <a:pt x="341650" y="9485"/>
                  </a:lnTo>
                  <a:lnTo>
                    <a:pt x="380873" y="7029"/>
                  </a:lnTo>
                  <a:lnTo>
                    <a:pt x="421132" y="4686"/>
                  </a:lnTo>
                  <a:lnTo>
                    <a:pt x="501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72"/>
            <p:cNvSpPr/>
            <p:nvPr>
              <p:custDataLst>
                <p:tags r:id="rId82"/>
              </p:custDataLst>
            </p:nvPr>
          </p:nvSpPr>
          <p:spPr>
            <a:xfrm>
              <a:off x="2152650" y="4114800"/>
              <a:ext cx="3372" cy="25401"/>
            </a:xfrm>
            <a:custGeom>
              <a:avLst/>
              <a:gdLst/>
              <a:ahLst/>
              <a:cxnLst/>
              <a:rect l="0" t="0" r="0" b="0"/>
              <a:pathLst>
                <a:path w="3372" h="254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5" y="1381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73"/>
            <p:cNvSpPr/>
            <p:nvPr>
              <p:custDataLst>
                <p:tags r:id="rId83"/>
              </p:custDataLst>
            </p:nvPr>
          </p:nvSpPr>
          <p:spPr>
            <a:xfrm>
              <a:off x="2095500" y="4197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29"/>
          <p:cNvGrpSpPr/>
          <p:nvPr/>
        </p:nvGrpSpPr>
        <p:grpSpPr>
          <a:xfrm>
            <a:off x="3035300" y="3976849"/>
            <a:ext cx="1472214" cy="379252"/>
            <a:chOff x="3035300" y="3976849"/>
            <a:chExt cx="1472214" cy="379252"/>
          </a:xfrm>
        </p:grpSpPr>
        <p:sp>
          <p:nvSpPr>
            <p:cNvPr id="129" name="SMARTInkShape-2274"/>
            <p:cNvSpPr/>
            <p:nvPr>
              <p:custDataLst>
                <p:tags r:id="rId65"/>
              </p:custDataLst>
            </p:nvPr>
          </p:nvSpPr>
          <p:spPr>
            <a:xfrm>
              <a:off x="4400550" y="4009542"/>
              <a:ext cx="106964" cy="346559"/>
            </a:xfrm>
            <a:custGeom>
              <a:avLst/>
              <a:gdLst/>
              <a:ahLst/>
              <a:cxnLst/>
              <a:rect l="0" t="0" r="0" b="0"/>
              <a:pathLst>
                <a:path w="106964" h="346559">
                  <a:moveTo>
                    <a:pt x="44450" y="3658"/>
                  </a:moveTo>
                  <a:lnTo>
                    <a:pt x="44450" y="3658"/>
                  </a:lnTo>
                  <a:lnTo>
                    <a:pt x="41079" y="287"/>
                  </a:lnTo>
                  <a:lnTo>
                    <a:pt x="41497" y="0"/>
                  </a:lnTo>
                  <a:lnTo>
                    <a:pt x="45725" y="1562"/>
                  </a:lnTo>
                  <a:lnTo>
                    <a:pt x="65711" y="36483"/>
                  </a:lnTo>
                  <a:lnTo>
                    <a:pt x="80240" y="69988"/>
                  </a:lnTo>
                  <a:lnTo>
                    <a:pt x="94223" y="114042"/>
                  </a:lnTo>
                  <a:lnTo>
                    <a:pt x="100916" y="138630"/>
                  </a:lnTo>
                  <a:lnTo>
                    <a:pt x="104672" y="163489"/>
                  </a:lnTo>
                  <a:lnTo>
                    <a:pt x="106470" y="188529"/>
                  </a:lnTo>
                  <a:lnTo>
                    <a:pt x="106963" y="213689"/>
                  </a:lnTo>
                  <a:lnTo>
                    <a:pt x="98104" y="258577"/>
                  </a:lnTo>
                  <a:lnTo>
                    <a:pt x="90803" y="279437"/>
                  </a:lnTo>
                  <a:lnTo>
                    <a:pt x="67638" y="310142"/>
                  </a:lnTo>
                  <a:lnTo>
                    <a:pt x="41350" y="330373"/>
                  </a:lnTo>
                  <a:lnTo>
                    <a:pt x="0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75"/>
            <p:cNvSpPr/>
            <p:nvPr>
              <p:custDataLst>
                <p:tags r:id="rId66"/>
              </p:custDataLst>
            </p:nvPr>
          </p:nvSpPr>
          <p:spPr>
            <a:xfrm>
              <a:off x="4222750" y="41846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117" y="14686"/>
                  </a:lnTo>
                  <a:lnTo>
                    <a:pt x="39999" y="9590"/>
                  </a:lnTo>
                  <a:lnTo>
                    <a:pt x="83505" y="7310"/>
                  </a:lnTo>
                  <a:lnTo>
                    <a:pt x="128772" y="326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76"/>
            <p:cNvSpPr/>
            <p:nvPr>
              <p:custDataLst>
                <p:tags r:id="rId67"/>
              </p:custDataLst>
            </p:nvPr>
          </p:nvSpPr>
          <p:spPr>
            <a:xfrm>
              <a:off x="4296254" y="4046715"/>
              <a:ext cx="97947" cy="263398"/>
            </a:xfrm>
            <a:custGeom>
              <a:avLst/>
              <a:gdLst/>
              <a:ahLst/>
              <a:cxnLst/>
              <a:rect l="0" t="0" r="0" b="0"/>
              <a:pathLst>
                <a:path w="97947" h="263398">
                  <a:moveTo>
                    <a:pt x="28096" y="10935"/>
                  </a:moveTo>
                  <a:lnTo>
                    <a:pt x="28096" y="10935"/>
                  </a:lnTo>
                  <a:lnTo>
                    <a:pt x="28096" y="0"/>
                  </a:lnTo>
                  <a:lnTo>
                    <a:pt x="28096" y="5500"/>
                  </a:lnTo>
                  <a:lnTo>
                    <a:pt x="13790" y="49182"/>
                  </a:lnTo>
                  <a:lnTo>
                    <a:pt x="7081" y="92823"/>
                  </a:lnTo>
                  <a:lnTo>
                    <a:pt x="4645" y="127763"/>
                  </a:lnTo>
                  <a:lnTo>
                    <a:pt x="2857" y="163047"/>
                  </a:lnTo>
                  <a:lnTo>
                    <a:pt x="0" y="208562"/>
                  </a:lnTo>
                  <a:lnTo>
                    <a:pt x="4085" y="230944"/>
                  </a:lnTo>
                  <a:lnTo>
                    <a:pt x="14367" y="248417"/>
                  </a:lnTo>
                  <a:lnTo>
                    <a:pt x="21060" y="256039"/>
                  </a:lnTo>
                  <a:lnTo>
                    <a:pt x="29755" y="260416"/>
                  </a:lnTo>
                  <a:lnTo>
                    <a:pt x="50705" y="263397"/>
                  </a:lnTo>
                  <a:lnTo>
                    <a:pt x="70365" y="258607"/>
                  </a:lnTo>
                  <a:lnTo>
                    <a:pt x="97946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77"/>
            <p:cNvSpPr/>
            <p:nvPr>
              <p:custDataLst>
                <p:tags r:id="rId68"/>
              </p:custDataLst>
            </p:nvPr>
          </p:nvSpPr>
          <p:spPr>
            <a:xfrm>
              <a:off x="3930650" y="4096273"/>
              <a:ext cx="178485" cy="228078"/>
            </a:xfrm>
            <a:custGeom>
              <a:avLst/>
              <a:gdLst/>
              <a:ahLst/>
              <a:cxnLst/>
              <a:rect l="0" t="0" r="0" b="0"/>
              <a:pathLst>
                <a:path w="178485" h="228078">
                  <a:moveTo>
                    <a:pt x="25400" y="12177"/>
                  </a:moveTo>
                  <a:lnTo>
                    <a:pt x="25400" y="12177"/>
                  </a:lnTo>
                  <a:lnTo>
                    <a:pt x="19311" y="0"/>
                  </a:lnTo>
                  <a:lnTo>
                    <a:pt x="57343" y="16126"/>
                  </a:lnTo>
                  <a:lnTo>
                    <a:pt x="99521" y="38357"/>
                  </a:lnTo>
                  <a:lnTo>
                    <a:pt x="144777" y="58061"/>
                  </a:lnTo>
                  <a:lnTo>
                    <a:pt x="167780" y="71241"/>
                  </a:lnTo>
                  <a:lnTo>
                    <a:pt x="176404" y="79821"/>
                  </a:lnTo>
                  <a:lnTo>
                    <a:pt x="178281" y="84084"/>
                  </a:lnTo>
                  <a:lnTo>
                    <a:pt x="178484" y="92584"/>
                  </a:lnTo>
                  <a:lnTo>
                    <a:pt x="172459" y="101065"/>
                  </a:lnTo>
                  <a:lnTo>
                    <a:pt x="126086" y="134943"/>
                  </a:lnTo>
                  <a:lnTo>
                    <a:pt x="86384" y="159481"/>
                  </a:lnTo>
                  <a:lnTo>
                    <a:pt x="39372" y="195168"/>
                  </a:lnTo>
                  <a:lnTo>
                    <a:pt x="0" y="228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78"/>
            <p:cNvSpPr/>
            <p:nvPr>
              <p:custDataLst>
                <p:tags r:id="rId69"/>
              </p:custDataLst>
            </p:nvPr>
          </p:nvSpPr>
          <p:spPr>
            <a:xfrm>
              <a:off x="3581400" y="4092092"/>
              <a:ext cx="184151" cy="232259"/>
            </a:xfrm>
            <a:custGeom>
              <a:avLst/>
              <a:gdLst/>
              <a:ahLst/>
              <a:cxnLst/>
              <a:rect l="0" t="0" r="0" b="0"/>
              <a:pathLst>
                <a:path w="184151" h="232259">
                  <a:moveTo>
                    <a:pt x="184150" y="3658"/>
                  </a:moveTo>
                  <a:lnTo>
                    <a:pt x="184150" y="3658"/>
                  </a:lnTo>
                  <a:lnTo>
                    <a:pt x="180779" y="287"/>
                  </a:lnTo>
                  <a:lnTo>
                    <a:pt x="179080" y="0"/>
                  </a:lnTo>
                  <a:lnTo>
                    <a:pt x="177243" y="514"/>
                  </a:lnTo>
                  <a:lnTo>
                    <a:pt x="175312" y="1562"/>
                  </a:lnTo>
                  <a:lnTo>
                    <a:pt x="147370" y="40102"/>
                  </a:lnTo>
                  <a:lnTo>
                    <a:pt x="120649" y="85012"/>
                  </a:lnTo>
                  <a:lnTo>
                    <a:pt x="96896" y="118367"/>
                  </a:lnTo>
                  <a:lnTo>
                    <a:pt x="59519" y="165116"/>
                  </a:lnTo>
                  <a:lnTo>
                    <a:pt x="18655" y="212096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79"/>
            <p:cNvSpPr/>
            <p:nvPr>
              <p:custDataLst>
                <p:tags r:id="rId70"/>
              </p:custDataLst>
            </p:nvPr>
          </p:nvSpPr>
          <p:spPr>
            <a:xfrm>
              <a:off x="3607683" y="4085742"/>
              <a:ext cx="138818" cy="238609"/>
            </a:xfrm>
            <a:custGeom>
              <a:avLst/>
              <a:gdLst/>
              <a:ahLst/>
              <a:cxnLst/>
              <a:rect l="0" t="0" r="0" b="0"/>
              <a:pathLst>
                <a:path w="138818" h="2386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411" y="2966"/>
                  </a:lnTo>
                  <a:lnTo>
                    <a:pt x="29595" y="42808"/>
                  </a:lnTo>
                  <a:lnTo>
                    <a:pt x="59653" y="85813"/>
                  </a:lnTo>
                  <a:lnTo>
                    <a:pt x="81760" y="119194"/>
                  </a:lnTo>
                  <a:lnTo>
                    <a:pt x="109368" y="164342"/>
                  </a:lnTo>
                  <a:lnTo>
                    <a:pt x="132372" y="208154"/>
                  </a:lnTo>
                  <a:lnTo>
                    <a:pt x="138817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80"/>
            <p:cNvSpPr/>
            <p:nvPr>
              <p:custDataLst>
                <p:tags r:id="rId71"/>
              </p:custDataLst>
            </p:nvPr>
          </p:nvSpPr>
          <p:spPr>
            <a:xfrm>
              <a:off x="3382501" y="4014965"/>
              <a:ext cx="84600" cy="341136"/>
            </a:xfrm>
            <a:custGeom>
              <a:avLst/>
              <a:gdLst/>
              <a:ahLst/>
              <a:cxnLst/>
              <a:rect l="0" t="0" r="0" b="0"/>
              <a:pathLst>
                <a:path w="84600" h="341136">
                  <a:moveTo>
                    <a:pt x="84599" y="10935"/>
                  </a:moveTo>
                  <a:lnTo>
                    <a:pt x="84599" y="10935"/>
                  </a:lnTo>
                  <a:lnTo>
                    <a:pt x="81228" y="4193"/>
                  </a:lnTo>
                  <a:lnTo>
                    <a:pt x="78824" y="2207"/>
                  </a:lnTo>
                  <a:lnTo>
                    <a:pt x="72389" y="0"/>
                  </a:lnTo>
                  <a:lnTo>
                    <a:pt x="67993" y="2234"/>
                  </a:lnTo>
                  <a:lnTo>
                    <a:pt x="57462" y="12242"/>
                  </a:lnTo>
                  <a:lnTo>
                    <a:pt x="39634" y="40485"/>
                  </a:lnTo>
                  <a:lnTo>
                    <a:pt x="27220" y="74868"/>
                  </a:lnTo>
                  <a:lnTo>
                    <a:pt x="15353" y="118372"/>
                  </a:lnTo>
                  <a:lnTo>
                    <a:pt x="5375" y="165929"/>
                  </a:lnTo>
                  <a:lnTo>
                    <a:pt x="0" y="211525"/>
                  </a:lnTo>
                  <a:lnTo>
                    <a:pt x="432" y="252486"/>
                  </a:lnTo>
                  <a:lnTo>
                    <a:pt x="16543" y="297935"/>
                  </a:lnTo>
                  <a:lnTo>
                    <a:pt x="31304" y="320054"/>
                  </a:lnTo>
                  <a:lnTo>
                    <a:pt x="40602" y="327080"/>
                  </a:lnTo>
                  <a:lnTo>
                    <a:pt x="84599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81"/>
            <p:cNvSpPr/>
            <p:nvPr>
              <p:custDataLst>
                <p:tags r:id="rId72"/>
              </p:custDataLst>
            </p:nvPr>
          </p:nvSpPr>
          <p:spPr>
            <a:xfrm>
              <a:off x="3035300" y="3976849"/>
              <a:ext cx="131938" cy="373995"/>
            </a:xfrm>
            <a:custGeom>
              <a:avLst/>
              <a:gdLst/>
              <a:ahLst/>
              <a:cxnLst/>
              <a:rect l="0" t="0" r="0" b="0"/>
              <a:pathLst>
                <a:path w="131938" h="373995">
                  <a:moveTo>
                    <a:pt x="12700" y="125251"/>
                  </a:moveTo>
                  <a:lnTo>
                    <a:pt x="12700" y="125251"/>
                  </a:lnTo>
                  <a:lnTo>
                    <a:pt x="12700" y="163551"/>
                  </a:lnTo>
                  <a:lnTo>
                    <a:pt x="14581" y="207155"/>
                  </a:lnTo>
                  <a:lnTo>
                    <a:pt x="17064" y="242791"/>
                  </a:lnTo>
                  <a:lnTo>
                    <a:pt x="18167" y="282149"/>
                  </a:lnTo>
                  <a:lnTo>
                    <a:pt x="20539" y="315633"/>
                  </a:lnTo>
                  <a:lnTo>
                    <a:pt x="24440" y="361511"/>
                  </a:lnTo>
                  <a:lnTo>
                    <a:pt x="25116" y="373994"/>
                  </a:lnTo>
                  <a:lnTo>
                    <a:pt x="22004" y="326581"/>
                  </a:lnTo>
                  <a:lnTo>
                    <a:pt x="14719" y="281759"/>
                  </a:lnTo>
                  <a:lnTo>
                    <a:pt x="9812" y="254989"/>
                  </a:lnTo>
                  <a:lnTo>
                    <a:pt x="7953" y="226560"/>
                  </a:lnTo>
                  <a:lnTo>
                    <a:pt x="8124" y="197023"/>
                  </a:lnTo>
                  <a:lnTo>
                    <a:pt x="9649" y="166749"/>
                  </a:lnTo>
                  <a:lnTo>
                    <a:pt x="12078" y="140216"/>
                  </a:lnTo>
                  <a:lnTo>
                    <a:pt x="18538" y="93802"/>
                  </a:lnTo>
                  <a:lnTo>
                    <a:pt x="29876" y="59533"/>
                  </a:lnTo>
                  <a:lnTo>
                    <a:pt x="56780" y="15530"/>
                  </a:lnTo>
                  <a:lnTo>
                    <a:pt x="73449" y="4049"/>
                  </a:lnTo>
                  <a:lnTo>
                    <a:pt x="82833" y="0"/>
                  </a:lnTo>
                  <a:lnTo>
                    <a:pt x="91205" y="122"/>
                  </a:lnTo>
                  <a:lnTo>
                    <a:pt x="106152" y="7785"/>
                  </a:lnTo>
                  <a:lnTo>
                    <a:pt x="126467" y="41449"/>
                  </a:lnTo>
                  <a:lnTo>
                    <a:pt x="131937" y="69426"/>
                  </a:lnTo>
                  <a:lnTo>
                    <a:pt x="129900" y="96912"/>
                  </a:lnTo>
                  <a:lnTo>
                    <a:pt x="119587" y="120887"/>
                  </a:lnTo>
                  <a:lnTo>
                    <a:pt x="87801" y="150847"/>
                  </a:lnTo>
                  <a:lnTo>
                    <a:pt x="61130" y="161322"/>
                  </a:lnTo>
                  <a:lnTo>
                    <a:pt x="35635" y="164566"/>
                  </a:lnTo>
                  <a:lnTo>
                    <a:pt x="17249" y="161304"/>
                  </a:lnTo>
                  <a:lnTo>
                    <a:pt x="7666" y="157032"/>
                  </a:lnTo>
                  <a:lnTo>
                    <a:pt x="0" y="15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82"/>
            <p:cNvSpPr/>
            <p:nvPr>
              <p:custDataLst>
                <p:tags r:id="rId73"/>
              </p:custDataLst>
            </p:nvPr>
          </p:nvSpPr>
          <p:spPr>
            <a:xfrm>
              <a:off x="3136900" y="4127500"/>
              <a:ext cx="146051" cy="167632"/>
            </a:xfrm>
            <a:custGeom>
              <a:avLst/>
              <a:gdLst/>
              <a:ahLst/>
              <a:cxnLst/>
              <a:rect l="0" t="0" r="0" b="0"/>
              <a:pathLst>
                <a:path w="146051" h="167632">
                  <a:moveTo>
                    <a:pt x="0" y="82550"/>
                  </a:moveTo>
                  <a:lnTo>
                    <a:pt x="0" y="82550"/>
                  </a:lnTo>
                  <a:lnTo>
                    <a:pt x="3371" y="75808"/>
                  </a:lnTo>
                  <a:lnTo>
                    <a:pt x="8789" y="70617"/>
                  </a:lnTo>
                  <a:lnTo>
                    <a:pt x="12209" y="68244"/>
                  </a:lnTo>
                  <a:lnTo>
                    <a:pt x="27136" y="64906"/>
                  </a:lnTo>
                  <a:lnTo>
                    <a:pt x="38872" y="69769"/>
                  </a:lnTo>
                  <a:lnTo>
                    <a:pt x="44965" y="74030"/>
                  </a:lnTo>
                  <a:lnTo>
                    <a:pt x="60282" y="96880"/>
                  </a:lnTo>
                  <a:lnTo>
                    <a:pt x="70386" y="129365"/>
                  </a:lnTo>
                  <a:lnTo>
                    <a:pt x="71107" y="155687"/>
                  </a:lnTo>
                  <a:lnTo>
                    <a:pt x="68527" y="164445"/>
                  </a:lnTo>
                  <a:lnTo>
                    <a:pt x="66851" y="166780"/>
                  </a:lnTo>
                  <a:lnTo>
                    <a:pt x="65029" y="167631"/>
                  </a:lnTo>
                  <a:lnTo>
                    <a:pt x="63108" y="167492"/>
                  </a:lnTo>
                  <a:lnTo>
                    <a:pt x="61122" y="166695"/>
                  </a:lnTo>
                  <a:lnTo>
                    <a:pt x="58327" y="141975"/>
                  </a:lnTo>
                  <a:lnTo>
                    <a:pt x="61436" y="107550"/>
                  </a:lnTo>
                  <a:lnTo>
                    <a:pt x="69638" y="67556"/>
                  </a:lnTo>
                  <a:lnTo>
                    <a:pt x="85043" y="33317"/>
                  </a:lnTo>
                  <a:lnTo>
                    <a:pt x="101767" y="12926"/>
                  </a:lnTo>
                  <a:lnTo>
                    <a:pt x="117902" y="29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430"/>
          <p:cNvGrpSpPr/>
          <p:nvPr/>
        </p:nvGrpSpPr>
        <p:grpSpPr>
          <a:xfrm>
            <a:off x="4953000" y="4146550"/>
            <a:ext cx="273051" cy="120651"/>
            <a:chOff x="4953000" y="4146550"/>
            <a:chExt cx="273051" cy="120651"/>
          </a:xfrm>
        </p:grpSpPr>
        <p:sp>
          <p:nvSpPr>
            <p:cNvPr id="139" name="SMARTInkShape-2283"/>
            <p:cNvSpPr/>
            <p:nvPr>
              <p:custDataLst>
                <p:tags r:id="rId63"/>
              </p:custDataLst>
            </p:nvPr>
          </p:nvSpPr>
          <p:spPr>
            <a:xfrm>
              <a:off x="4953262" y="4241800"/>
              <a:ext cx="253739" cy="25401"/>
            </a:xfrm>
            <a:custGeom>
              <a:avLst/>
              <a:gdLst/>
              <a:ahLst/>
              <a:cxnLst/>
              <a:rect l="0" t="0" r="0" b="0"/>
              <a:pathLst>
                <a:path w="253739" h="25401">
                  <a:moveTo>
                    <a:pt x="6088" y="25400"/>
                  </a:moveTo>
                  <a:lnTo>
                    <a:pt x="6088" y="25400"/>
                  </a:lnTo>
                  <a:lnTo>
                    <a:pt x="0" y="25400"/>
                  </a:lnTo>
                  <a:lnTo>
                    <a:pt x="43131" y="18658"/>
                  </a:lnTo>
                  <a:lnTo>
                    <a:pt x="80407" y="13467"/>
                  </a:lnTo>
                  <a:lnTo>
                    <a:pt x="124491" y="8807"/>
                  </a:lnTo>
                  <a:lnTo>
                    <a:pt x="169954" y="4385"/>
                  </a:lnTo>
                  <a:lnTo>
                    <a:pt x="206622" y="1949"/>
                  </a:lnTo>
                  <a:lnTo>
                    <a:pt x="253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84"/>
            <p:cNvSpPr/>
            <p:nvPr>
              <p:custDataLst>
                <p:tags r:id="rId64"/>
              </p:custDataLst>
            </p:nvPr>
          </p:nvSpPr>
          <p:spPr>
            <a:xfrm>
              <a:off x="4953000" y="4146550"/>
              <a:ext cx="273051" cy="25401"/>
            </a:xfrm>
            <a:custGeom>
              <a:avLst/>
              <a:gdLst/>
              <a:ahLst/>
              <a:cxnLst/>
              <a:rect l="0" t="0" r="0" b="0"/>
              <a:pathLst>
                <a:path w="273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763" y="18492"/>
                  </a:lnTo>
                  <a:lnTo>
                    <a:pt x="6742" y="16562"/>
                  </a:lnTo>
                  <a:lnTo>
                    <a:pt x="53978" y="6301"/>
                  </a:lnTo>
                  <a:lnTo>
                    <a:pt x="88902" y="2800"/>
                  </a:lnTo>
                  <a:lnTo>
                    <a:pt x="132645" y="1244"/>
                  </a:lnTo>
                  <a:lnTo>
                    <a:pt x="176545" y="553"/>
                  </a:lnTo>
                  <a:lnTo>
                    <a:pt x="216048" y="246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431"/>
          <p:cNvGrpSpPr/>
          <p:nvPr/>
        </p:nvGrpSpPr>
        <p:grpSpPr>
          <a:xfrm>
            <a:off x="5718591" y="3774750"/>
            <a:ext cx="1180577" cy="1050868"/>
            <a:chOff x="5718591" y="3774750"/>
            <a:chExt cx="1180577" cy="1050868"/>
          </a:xfrm>
        </p:grpSpPr>
        <p:sp>
          <p:nvSpPr>
            <p:cNvPr id="142" name="SMARTInkShape-2285"/>
            <p:cNvSpPr/>
            <p:nvPr>
              <p:custDataLst>
                <p:tags r:id="rId54"/>
              </p:custDataLst>
            </p:nvPr>
          </p:nvSpPr>
          <p:spPr>
            <a:xfrm>
              <a:off x="6819900" y="4127500"/>
              <a:ext cx="79268" cy="254001"/>
            </a:xfrm>
            <a:custGeom>
              <a:avLst/>
              <a:gdLst/>
              <a:ahLst/>
              <a:cxnLst/>
              <a:rect l="0" t="0" r="0" b="0"/>
              <a:pathLst>
                <a:path w="79268" h="2540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3152" y="6480"/>
                  </a:lnTo>
                  <a:lnTo>
                    <a:pt x="59740" y="50925"/>
                  </a:lnTo>
                  <a:lnTo>
                    <a:pt x="75164" y="94189"/>
                  </a:lnTo>
                  <a:lnTo>
                    <a:pt x="79267" y="126293"/>
                  </a:lnTo>
                  <a:lnTo>
                    <a:pt x="75447" y="159377"/>
                  </a:lnTo>
                  <a:lnTo>
                    <a:pt x="65282" y="190778"/>
                  </a:lnTo>
                  <a:lnTo>
                    <a:pt x="49005" y="21649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86"/>
            <p:cNvSpPr/>
            <p:nvPr>
              <p:custDataLst>
                <p:tags r:id="rId55"/>
              </p:custDataLst>
            </p:nvPr>
          </p:nvSpPr>
          <p:spPr>
            <a:xfrm>
              <a:off x="6527997" y="4216661"/>
              <a:ext cx="190304" cy="124755"/>
            </a:xfrm>
            <a:custGeom>
              <a:avLst/>
              <a:gdLst/>
              <a:ahLst/>
              <a:cxnLst/>
              <a:rect l="0" t="0" r="0" b="0"/>
              <a:pathLst>
                <a:path w="190304" h="124755">
                  <a:moveTo>
                    <a:pt x="18853" y="6089"/>
                  </a:moveTo>
                  <a:lnTo>
                    <a:pt x="18853" y="6089"/>
                  </a:lnTo>
                  <a:lnTo>
                    <a:pt x="6466" y="1725"/>
                  </a:lnTo>
                  <a:lnTo>
                    <a:pt x="5656" y="1063"/>
                  </a:lnTo>
                  <a:lnTo>
                    <a:pt x="5822" y="622"/>
                  </a:lnTo>
                  <a:lnTo>
                    <a:pt x="12797" y="0"/>
                  </a:lnTo>
                  <a:lnTo>
                    <a:pt x="27171" y="3187"/>
                  </a:lnTo>
                  <a:lnTo>
                    <a:pt x="41465" y="11971"/>
                  </a:lnTo>
                  <a:lnTo>
                    <a:pt x="58008" y="26882"/>
                  </a:lnTo>
                  <a:lnTo>
                    <a:pt x="66359" y="42377"/>
                  </a:lnTo>
                  <a:lnTo>
                    <a:pt x="69573" y="51447"/>
                  </a:lnTo>
                  <a:lnTo>
                    <a:pt x="67500" y="70933"/>
                  </a:lnTo>
                  <a:lnTo>
                    <a:pt x="58819" y="89942"/>
                  </a:lnTo>
                  <a:lnTo>
                    <a:pt x="38063" y="111838"/>
                  </a:lnTo>
                  <a:lnTo>
                    <a:pt x="22216" y="122703"/>
                  </a:lnTo>
                  <a:lnTo>
                    <a:pt x="15451" y="124754"/>
                  </a:lnTo>
                  <a:lnTo>
                    <a:pt x="9530" y="124710"/>
                  </a:lnTo>
                  <a:lnTo>
                    <a:pt x="4170" y="123269"/>
                  </a:lnTo>
                  <a:lnTo>
                    <a:pt x="1304" y="120193"/>
                  </a:lnTo>
                  <a:lnTo>
                    <a:pt x="98" y="116025"/>
                  </a:lnTo>
                  <a:lnTo>
                    <a:pt x="0" y="111129"/>
                  </a:lnTo>
                  <a:lnTo>
                    <a:pt x="9298" y="98164"/>
                  </a:lnTo>
                  <a:lnTo>
                    <a:pt x="36248" y="76880"/>
                  </a:lnTo>
                  <a:lnTo>
                    <a:pt x="72926" y="55286"/>
                  </a:lnTo>
                  <a:lnTo>
                    <a:pt x="111310" y="32896"/>
                  </a:lnTo>
                  <a:lnTo>
                    <a:pt x="139381" y="18500"/>
                  </a:lnTo>
                  <a:lnTo>
                    <a:pt x="145772" y="16479"/>
                  </a:lnTo>
                  <a:lnTo>
                    <a:pt x="148621" y="16543"/>
                  </a:lnTo>
                  <a:lnTo>
                    <a:pt x="149109" y="17998"/>
                  </a:lnTo>
                  <a:lnTo>
                    <a:pt x="125416" y="55905"/>
                  </a:lnTo>
                  <a:lnTo>
                    <a:pt x="115603" y="76913"/>
                  </a:lnTo>
                  <a:lnTo>
                    <a:pt x="110784" y="103195"/>
                  </a:lnTo>
                  <a:lnTo>
                    <a:pt x="112158" y="115334"/>
                  </a:lnTo>
                  <a:lnTo>
                    <a:pt x="116334" y="118430"/>
                  </a:lnTo>
                  <a:lnTo>
                    <a:pt x="130382" y="119989"/>
                  </a:lnTo>
                  <a:lnTo>
                    <a:pt x="173345" y="107218"/>
                  </a:lnTo>
                  <a:lnTo>
                    <a:pt x="190303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87"/>
            <p:cNvSpPr/>
            <p:nvPr>
              <p:custDataLst>
                <p:tags r:id="rId56"/>
              </p:custDataLst>
            </p:nvPr>
          </p:nvSpPr>
          <p:spPr>
            <a:xfrm>
              <a:off x="6386126" y="4112312"/>
              <a:ext cx="116275" cy="252435"/>
            </a:xfrm>
            <a:custGeom>
              <a:avLst/>
              <a:gdLst/>
              <a:ahLst/>
              <a:cxnLst/>
              <a:rect l="0" t="0" r="0" b="0"/>
              <a:pathLst>
                <a:path w="116275" h="252435">
                  <a:moveTo>
                    <a:pt x="116274" y="8838"/>
                  </a:moveTo>
                  <a:lnTo>
                    <a:pt x="116274" y="8838"/>
                  </a:lnTo>
                  <a:lnTo>
                    <a:pt x="112903" y="5467"/>
                  </a:lnTo>
                  <a:lnTo>
                    <a:pt x="111248" y="1931"/>
                  </a:lnTo>
                  <a:lnTo>
                    <a:pt x="110807" y="0"/>
                  </a:lnTo>
                  <a:lnTo>
                    <a:pt x="109101" y="123"/>
                  </a:lnTo>
                  <a:lnTo>
                    <a:pt x="97136" y="9862"/>
                  </a:lnTo>
                  <a:lnTo>
                    <a:pt x="56598" y="55293"/>
                  </a:lnTo>
                  <a:lnTo>
                    <a:pt x="34012" y="89457"/>
                  </a:lnTo>
                  <a:lnTo>
                    <a:pt x="14567" y="128159"/>
                  </a:lnTo>
                  <a:lnTo>
                    <a:pt x="4043" y="165116"/>
                  </a:lnTo>
                  <a:lnTo>
                    <a:pt x="0" y="212011"/>
                  </a:lnTo>
                  <a:lnTo>
                    <a:pt x="658" y="224720"/>
                  </a:lnTo>
                  <a:lnTo>
                    <a:pt x="4625" y="234604"/>
                  </a:lnTo>
                  <a:lnTo>
                    <a:pt x="18439" y="249349"/>
                  </a:lnTo>
                  <a:lnTo>
                    <a:pt x="27062" y="252434"/>
                  </a:lnTo>
                  <a:lnTo>
                    <a:pt x="65474" y="25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88"/>
            <p:cNvSpPr/>
            <p:nvPr>
              <p:custDataLst>
                <p:tags r:id="rId57"/>
              </p:custDataLst>
            </p:nvPr>
          </p:nvSpPr>
          <p:spPr>
            <a:xfrm>
              <a:off x="6130729" y="4273550"/>
              <a:ext cx="155772" cy="38101"/>
            </a:xfrm>
            <a:custGeom>
              <a:avLst/>
              <a:gdLst/>
              <a:ahLst/>
              <a:cxnLst/>
              <a:rect l="0" t="0" r="0" b="0"/>
              <a:pathLst>
                <a:path w="1557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6" y="34729"/>
                  </a:lnTo>
                  <a:lnTo>
                    <a:pt x="46295" y="26855"/>
                  </a:lnTo>
                  <a:lnTo>
                    <a:pt x="86456" y="18919"/>
                  </a:lnTo>
                  <a:lnTo>
                    <a:pt x="131731" y="7186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89"/>
            <p:cNvSpPr/>
            <p:nvPr>
              <p:custDataLst>
                <p:tags r:id="rId58"/>
              </p:custDataLst>
            </p:nvPr>
          </p:nvSpPr>
          <p:spPr>
            <a:xfrm>
              <a:off x="6178550" y="4075229"/>
              <a:ext cx="114301" cy="338022"/>
            </a:xfrm>
            <a:custGeom>
              <a:avLst/>
              <a:gdLst/>
              <a:ahLst/>
              <a:cxnLst/>
              <a:rect l="0" t="0" r="0" b="0"/>
              <a:pathLst>
                <a:path w="114301" h="338022">
                  <a:moveTo>
                    <a:pt x="114300" y="45921"/>
                  </a:moveTo>
                  <a:lnTo>
                    <a:pt x="114300" y="45921"/>
                  </a:lnTo>
                  <a:lnTo>
                    <a:pt x="109274" y="25199"/>
                  </a:lnTo>
                  <a:lnTo>
                    <a:pt x="108833" y="19406"/>
                  </a:lnTo>
                  <a:lnTo>
                    <a:pt x="107127" y="14839"/>
                  </a:lnTo>
                  <a:lnTo>
                    <a:pt x="101469" y="7882"/>
                  </a:lnTo>
                  <a:lnTo>
                    <a:pt x="86980" y="0"/>
                  </a:lnTo>
                  <a:lnTo>
                    <a:pt x="81270" y="490"/>
                  </a:lnTo>
                  <a:lnTo>
                    <a:pt x="69281" y="6680"/>
                  </a:lnTo>
                  <a:lnTo>
                    <a:pt x="43889" y="32177"/>
                  </a:lnTo>
                  <a:lnTo>
                    <a:pt x="24137" y="73285"/>
                  </a:lnTo>
                  <a:lnTo>
                    <a:pt x="15901" y="108647"/>
                  </a:lnTo>
                  <a:lnTo>
                    <a:pt x="9889" y="147883"/>
                  </a:lnTo>
                  <a:lnTo>
                    <a:pt x="4866" y="188839"/>
                  </a:lnTo>
                  <a:lnTo>
                    <a:pt x="2163" y="226798"/>
                  </a:lnTo>
                  <a:lnTo>
                    <a:pt x="1666" y="261071"/>
                  </a:lnTo>
                  <a:lnTo>
                    <a:pt x="4649" y="302050"/>
                  </a:lnTo>
                  <a:lnTo>
                    <a:pt x="5140" y="326422"/>
                  </a:lnTo>
                  <a:lnTo>
                    <a:pt x="4132" y="330289"/>
                  </a:lnTo>
                  <a:lnTo>
                    <a:pt x="0" y="33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290"/>
            <p:cNvSpPr/>
            <p:nvPr>
              <p:custDataLst>
                <p:tags r:id="rId59"/>
              </p:custDataLst>
            </p:nvPr>
          </p:nvSpPr>
          <p:spPr>
            <a:xfrm>
              <a:off x="5718591" y="3774750"/>
              <a:ext cx="161112" cy="83216"/>
            </a:xfrm>
            <a:custGeom>
              <a:avLst/>
              <a:gdLst/>
              <a:ahLst/>
              <a:cxnLst/>
              <a:rect l="0" t="0" r="0" b="0"/>
              <a:pathLst>
                <a:path w="161112" h="83216">
                  <a:moveTo>
                    <a:pt x="123409" y="16200"/>
                  </a:moveTo>
                  <a:lnTo>
                    <a:pt x="123409" y="16200"/>
                  </a:lnTo>
                  <a:lnTo>
                    <a:pt x="123408" y="19571"/>
                  </a:lnTo>
                  <a:lnTo>
                    <a:pt x="117634" y="32806"/>
                  </a:lnTo>
                  <a:lnTo>
                    <a:pt x="111200" y="43336"/>
                  </a:lnTo>
                  <a:lnTo>
                    <a:pt x="89531" y="61165"/>
                  </a:lnTo>
                  <a:lnTo>
                    <a:pt x="60768" y="76481"/>
                  </a:lnTo>
                  <a:lnTo>
                    <a:pt x="29903" y="83215"/>
                  </a:lnTo>
                  <a:lnTo>
                    <a:pt x="14588" y="81027"/>
                  </a:lnTo>
                  <a:lnTo>
                    <a:pt x="8528" y="78468"/>
                  </a:lnTo>
                  <a:lnTo>
                    <a:pt x="4489" y="73234"/>
                  </a:lnTo>
                  <a:lnTo>
                    <a:pt x="0" y="58011"/>
                  </a:lnTo>
                  <a:lnTo>
                    <a:pt x="1768" y="43250"/>
                  </a:lnTo>
                  <a:lnTo>
                    <a:pt x="4215" y="36350"/>
                  </a:lnTo>
                  <a:lnTo>
                    <a:pt x="8669" y="31044"/>
                  </a:lnTo>
                  <a:lnTo>
                    <a:pt x="21143" y="23268"/>
                  </a:lnTo>
                  <a:lnTo>
                    <a:pt x="34213" y="21223"/>
                  </a:lnTo>
                  <a:lnTo>
                    <a:pt x="74948" y="28150"/>
                  </a:lnTo>
                  <a:lnTo>
                    <a:pt x="96114" y="38399"/>
                  </a:lnTo>
                  <a:lnTo>
                    <a:pt x="130464" y="64532"/>
                  </a:lnTo>
                  <a:lnTo>
                    <a:pt x="141179" y="66269"/>
                  </a:lnTo>
                  <a:lnTo>
                    <a:pt x="144428" y="64396"/>
                  </a:lnTo>
                  <a:lnTo>
                    <a:pt x="149920" y="56670"/>
                  </a:lnTo>
                  <a:lnTo>
                    <a:pt x="158487" y="34464"/>
                  </a:lnTo>
                  <a:lnTo>
                    <a:pt x="161111" y="6767"/>
                  </a:lnTo>
                  <a:lnTo>
                    <a:pt x="158422" y="3561"/>
                  </a:lnTo>
                  <a:lnTo>
                    <a:pt x="147908" y="0"/>
                  </a:lnTo>
                  <a:lnTo>
                    <a:pt x="131945" y="4061"/>
                  </a:lnTo>
                  <a:lnTo>
                    <a:pt x="91659" y="2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291"/>
            <p:cNvSpPr/>
            <p:nvPr>
              <p:custDataLst>
                <p:tags r:id="rId60"/>
              </p:custDataLst>
            </p:nvPr>
          </p:nvSpPr>
          <p:spPr>
            <a:xfrm>
              <a:off x="5734050" y="4673600"/>
              <a:ext cx="317501" cy="69851"/>
            </a:xfrm>
            <a:custGeom>
              <a:avLst/>
              <a:gdLst/>
              <a:ahLst/>
              <a:cxnLst/>
              <a:rect l="0" t="0" r="0" b="0"/>
              <a:pathLst>
                <a:path w="31750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48020" y="50077"/>
                  </a:lnTo>
                  <a:lnTo>
                    <a:pt x="83431" y="42012"/>
                  </a:lnTo>
                  <a:lnTo>
                    <a:pt x="129744" y="33724"/>
                  </a:lnTo>
                  <a:lnTo>
                    <a:pt x="154229" y="29538"/>
                  </a:lnTo>
                  <a:lnTo>
                    <a:pt x="179020" y="25336"/>
                  </a:lnTo>
                  <a:lnTo>
                    <a:pt x="204013" y="21124"/>
                  </a:lnTo>
                  <a:lnTo>
                    <a:pt x="250597" y="12681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292"/>
            <p:cNvSpPr/>
            <p:nvPr>
              <p:custDataLst>
                <p:tags r:id="rId61"/>
              </p:custDataLst>
            </p:nvPr>
          </p:nvSpPr>
          <p:spPr>
            <a:xfrm>
              <a:off x="5817245" y="4582211"/>
              <a:ext cx="107306" cy="243407"/>
            </a:xfrm>
            <a:custGeom>
              <a:avLst/>
              <a:gdLst/>
              <a:ahLst/>
              <a:cxnLst/>
              <a:rect l="0" t="0" r="0" b="0"/>
              <a:pathLst>
                <a:path w="107306" h="243407">
                  <a:moveTo>
                    <a:pt x="18405" y="8839"/>
                  </a:moveTo>
                  <a:lnTo>
                    <a:pt x="18405" y="8839"/>
                  </a:lnTo>
                  <a:lnTo>
                    <a:pt x="18405" y="0"/>
                  </a:lnTo>
                  <a:lnTo>
                    <a:pt x="17700" y="124"/>
                  </a:lnTo>
                  <a:lnTo>
                    <a:pt x="15034" y="4025"/>
                  </a:lnTo>
                  <a:lnTo>
                    <a:pt x="8945" y="50511"/>
                  </a:lnTo>
                  <a:lnTo>
                    <a:pt x="6665" y="89468"/>
                  </a:lnTo>
                  <a:lnTo>
                    <a:pt x="4250" y="121580"/>
                  </a:lnTo>
                  <a:lnTo>
                    <a:pt x="1530" y="155607"/>
                  </a:lnTo>
                  <a:lnTo>
                    <a:pt x="0" y="199708"/>
                  </a:lnTo>
                  <a:lnTo>
                    <a:pt x="1363" y="233122"/>
                  </a:lnTo>
                  <a:lnTo>
                    <a:pt x="2811" y="238794"/>
                  </a:lnTo>
                  <a:lnTo>
                    <a:pt x="6597" y="241870"/>
                  </a:lnTo>
                  <a:lnTo>
                    <a:pt x="18332" y="243406"/>
                  </a:lnTo>
                  <a:lnTo>
                    <a:pt x="32954" y="237974"/>
                  </a:lnTo>
                  <a:lnTo>
                    <a:pt x="77339" y="215637"/>
                  </a:lnTo>
                  <a:lnTo>
                    <a:pt x="107305" y="192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93"/>
            <p:cNvSpPr/>
            <p:nvPr>
              <p:custDataLst>
                <p:tags r:id="rId62"/>
              </p:custDataLst>
            </p:nvPr>
          </p:nvSpPr>
          <p:spPr>
            <a:xfrm>
              <a:off x="5772150" y="3968338"/>
              <a:ext cx="165101" cy="483244"/>
            </a:xfrm>
            <a:custGeom>
              <a:avLst/>
              <a:gdLst/>
              <a:ahLst/>
              <a:cxnLst/>
              <a:rect l="0" t="0" r="0" b="0"/>
              <a:pathLst>
                <a:path w="165101" h="483244">
                  <a:moveTo>
                    <a:pt x="165100" y="51212"/>
                  </a:moveTo>
                  <a:lnTo>
                    <a:pt x="165100" y="51212"/>
                  </a:lnTo>
                  <a:lnTo>
                    <a:pt x="161729" y="44470"/>
                  </a:lnTo>
                  <a:lnTo>
                    <a:pt x="157222" y="25186"/>
                  </a:lnTo>
                  <a:lnTo>
                    <a:pt x="135683" y="2725"/>
                  </a:lnTo>
                  <a:lnTo>
                    <a:pt x="130673" y="543"/>
                  </a:lnTo>
                  <a:lnTo>
                    <a:pt x="119459" y="0"/>
                  </a:lnTo>
                  <a:lnTo>
                    <a:pt x="94505" y="13774"/>
                  </a:lnTo>
                  <a:lnTo>
                    <a:pt x="50810" y="58215"/>
                  </a:lnTo>
                  <a:lnTo>
                    <a:pt x="23835" y="96561"/>
                  </a:lnTo>
                  <a:lnTo>
                    <a:pt x="11534" y="124519"/>
                  </a:lnTo>
                  <a:lnTo>
                    <a:pt x="6788" y="168025"/>
                  </a:lnTo>
                  <a:lnTo>
                    <a:pt x="14070" y="195557"/>
                  </a:lnTo>
                  <a:lnTo>
                    <a:pt x="37800" y="236738"/>
                  </a:lnTo>
                  <a:lnTo>
                    <a:pt x="69761" y="282101"/>
                  </a:lnTo>
                  <a:lnTo>
                    <a:pt x="95929" y="327527"/>
                  </a:lnTo>
                  <a:lnTo>
                    <a:pt x="105430" y="353935"/>
                  </a:lnTo>
                  <a:lnTo>
                    <a:pt x="107300" y="377432"/>
                  </a:lnTo>
                  <a:lnTo>
                    <a:pt x="97644" y="410494"/>
                  </a:lnTo>
                  <a:lnTo>
                    <a:pt x="78007" y="439260"/>
                  </a:lnTo>
                  <a:lnTo>
                    <a:pt x="41723" y="472148"/>
                  </a:lnTo>
                  <a:lnTo>
                    <a:pt x="17380" y="483243"/>
                  </a:lnTo>
                  <a:lnTo>
                    <a:pt x="0" y="483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2294"/>
          <p:cNvSpPr/>
          <p:nvPr>
            <p:custDataLst>
              <p:tags r:id="rId2"/>
            </p:custDataLst>
          </p:nvPr>
        </p:nvSpPr>
        <p:spPr>
          <a:xfrm>
            <a:off x="7123750" y="4077120"/>
            <a:ext cx="345907" cy="319862"/>
          </a:xfrm>
          <a:custGeom>
            <a:avLst/>
            <a:gdLst/>
            <a:ahLst/>
            <a:cxnLst/>
            <a:rect l="0" t="0" r="0" b="0"/>
            <a:pathLst>
              <a:path w="345907" h="319862">
                <a:moveTo>
                  <a:pt x="64450" y="228180"/>
                </a:moveTo>
                <a:lnTo>
                  <a:pt x="64450" y="228180"/>
                </a:lnTo>
                <a:lnTo>
                  <a:pt x="67820" y="224809"/>
                </a:lnTo>
                <a:lnTo>
                  <a:pt x="114229" y="216440"/>
                </a:lnTo>
                <a:lnTo>
                  <a:pt x="119416" y="215764"/>
                </a:lnTo>
                <a:lnTo>
                  <a:pt x="116866" y="209962"/>
                </a:lnTo>
                <a:lnTo>
                  <a:pt x="100360" y="188990"/>
                </a:lnTo>
                <a:lnTo>
                  <a:pt x="79480" y="177449"/>
                </a:lnTo>
                <a:lnTo>
                  <a:pt x="65486" y="175764"/>
                </a:lnTo>
                <a:lnTo>
                  <a:pt x="58791" y="176303"/>
                </a:lnTo>
                <a:lnTo>
                  <a:pt x="43825" y="184427"/>
                </a:lnTo>
                <a:lnTo>
                  <a:pt x="19533" y="208631"/>
                </a:lnTo>
                <a:lnTo>
                  <a:pt x="11221" y="219381"/>
                </a:lnTo>
                <a:lnTo>
                  <a:pt x="1987" y="244495"/>
                </a:lnTo>
                <a:lnTo>
                  <a:pt x="0" y="270709"/>
                </a:lnTo>
                <a:lnTo>
                  <a:pt x="6173" y="294119"/>
                </a:lnTo>
                <a:lnTo>
                  <a:pt x="15971" y="310638"/>
                </a:lnTo>
                <a:lnTo>
                  <a:pt x="21547" y="317019"/>
                </a:lnTo>
                <a:lnTo>
                  <a:pt x="28792" y="319861"/>
                </a:lnTo>
                <a:lnTo>
                  <a:pt x="46250" y="319257"/>
                </a:lnTo>
                <a:lnTo>
                  <a:pt x="65769" y="308640"/>
                </a:lnTo>
                <a:lnTo>
                  <a:pt x="110414" y="262966"/>
                </a:lnTo>
                <a:lnTo>
                  <a:pt x="134973" y="218946"/>
                </a:lnTo>
                <a:lnTo>
                  <a:pt x="147449" y="192391"/>
                </a:lnTo>
                <a:lnTo>
                  <a:pt x="159294" y="163398"/>
                </a:lnTo>
                <a:lnTo>
                  <a:pt x="170718" y="132781"/>
                </a:lnTo>
                <a:lnTo>
                  <a:pt x="181861" y="101081"/>
                </a:lnTo>
                <a:lnTo>
                  <a:pt x="196126" y="54569"/>
                </a:lnTo>
                <a:lnTo>
                  <a:pt x="201994" y="22608"/>
                </a:lnTo>
                <a:lnTo>
                  <a:pt x="197547" y="3700"/>
                </a:lnTo>
                <a:lnTo>
                  <a:pt x="192693" y="210"/>
                </a:lnTo>
                <a:lnTo>
                  <a:pt x="186634" y="0"/>
                </a:lnTo>
                <a:lnTo>
                  <a:pt x="179772" y="1976"/>
                </a:lnTo>
                <a:lnTo>
                  <a:pt x="164623" y="15462"/>
                </a:lnTo>
                <a:lnTo>
                  <a:pt x="149187" y="38388"/>
                </a:lnTo>
                <a:lnTo>
                  <a:pt x="135272" y="72097"/>
                </a:lnTo>
                <a:lnTo>
                  <a:pt x="123914" y="112478"/>
                </a:lnTo>
                <a:lnTo>
                  <a:pt x="115572" y="154179"/>
                </a:lnTo>
                <a:lnTo>
                  <a:pt x="111865" y="191528"/>
                </a:lnTo>
                <a:lnTo>
                  <a:pt x="112099" y="225060"/>
                </a:lnTo>
                <a:lnTo>
                  <a:pt x="118080" y="266061"/>
                </a:lnTo>
                <a:lnTo>
                  <a:pt x="125680" y="284527"/>
                </a:lnTo>
                <a:lnTo>
                  <a:pt x="136113" y="295086"/>
                </a:lnTo>
                <a:lnTo>
                  <a:pt x="141858" y="296068"/>
                </a:lnTo>
                <a:lnTo>
                  <a:pt x="147806" y="294605"/>
                </a:lnTo>
                <a:lnTo>
                  <a:pt x="160764" y="285924"/>
                </a:lnTo>
                <a:lnTo>
                  <a:pt x="190197" y="249725"/>
                </a:lnTo>
                <a:lnTo>
                  <a:pt x="215625" y="203408"/>
                </a:lnTo>
                <a:lnTo>
                  <a:pt x="221703" y="197808"/>
                </a:lnTo>
                <a:lnTo>
                  <a:pt x="229499" y="210322"/>
                </a:lnTo>
                <a:lnTo>
                  <a:pt x="244176" y="256172"/>
                </a:lnTo>
                <a:lnTo>
                  <a:pt x="243919" y="277867"/>
                </a:lnTo>
                <a:lnTo>
                  <a:pt x="239228" y="289303"/>
                </a:lnTo>
                <a:lnTo>
                  <a:pt x="236002" y="294329"/>
                </a:lnTo>
                <a:lnTo>
                  <a:pt x="231734" y="297679"/>
                </a:lnTo>
                <a:lnTo>
                  <a:pt x="221348" y="301401"/>
                </a:lnTo>
                <a:lnTo>
                  <a:pt x="216321" y="300984"/>
                </a:lnTo>
                <a:lnTo>
                  <a:pt x="206972" y="296756"/>
                </a:lnTo>
                <a:lnTo>
                  <a:pt x="203914" y="292947"/>
                </a:lnTo>
                <a:lnTo>
                  <a:pt x="200517" y="283071"/>
                </a:lnTo>
                <a:lnTo>
                  <a:pt x="201976" y="265610"/>
                </a:lnTo>
                <a:lnTo>
                  <a:pt x="208828" y="255164"/>
                </a:lnTo>
                <a:lnTo>
                  <a:pt x="213618" y="250402"/>
                </a:lnTo>
                <a:lnTo>
                  <a:pt x="237215" y="240330"/>
                </a:lnTo>
                <a:lnTo>
                  <a:pt x="282126" y="230268"/>
                </a:lnTo>
                <a:lnTo>
                  <a:pt x="326314" y="228454"/>
                </a:lnTo>
                <a:lnTo>
                  <a:pt x="335585" y="228302"/>
                </a:lnTo>
                <a:lnTo>
                  <a:pt x="339046" y="226850"/>
                </a:lnTo>
                <a:lnTo>
                  <a:pt x="344772" y="221474"/>
                </a:lnTo>
                <a:lnTo>
                  <a:pt x="345875" y="218770"/>
                </a:lnTo>
                <a:lnTo>
                  <a:pt x="345906" y="216263"/>
                </a:lnTo>
                <a:lnTo>
                  <a:pt x="344059" y="211594"/>
                </a:lnTo>
                <a:lnTo>
                  <a:pt x="340885" y="207167"/>
                </a:lnTo>
                <a:lnTo>
                  <a:pt x="329597" y="208493"/>
                </a:lnTo>
                <a:lnTo>
                  <a:pt x="321647" y="210822"/>
                </a:lnTo>
                <a:lnTo>
                  <a:pt x="307171" y="222817"/>
                </a:lnTo>
                <a:lnTo>
                  <a:pt x="280631" y="255891"/>
                </a:lnTo>
                <a:lnTo>
                  <a:pt x="277715" y="263588"/>
                </a:lnTo>
                <a:lnTo>
                  <a:pt x="277182" y="270835"/>
                </a:lnTo>
                <a:lnTo>
                  <a:pt x="278238" y="277784"/>
                </a:lnTo>
                <a:lnTo>
                  <a:pt x="283881" y="283827"/>
                </a:lnTo>
                <a:lnTo>
                  <a:pt x="324800" y="3043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433"/>
          <p:cNvGrpSpPr/>
          <p:nvPr/>
        </p:nvGrpSpPr>
        <p:grpSpPr>
          <a:xfrm>
            <a:off x="2956799" y="5213611"/>
            <a:ext cx="851087" cy="355340"/>
            <a:chOff x="2956799" y="5213611"/>
            <a:chExt cx="851087" cy="355340"/>
          </a:xfrm>
        </p:grpSpPr>
        <p:sp>
          <p:nvSpPr>
            <p:cNvPr id="153" name="SMARTInkShape-2295"/>
            <p:cNvSpPr/>
            <p:nvPr>
              <p:custDataLst>
                <p:tags r:id="rId48"/>
              </p:custDataLst>
            </p:nvPr>
          </p:nvSpPr>
          <p:spPr>
            <a:xfrm>
              <a:off x="3622479" y="5276850"/>
              <a:ext cx="185407" cy="292101"/>
            </a:xfrm>
            <a:custGeom>
              <a:avLst/>
              <a:gdLst/>
              <a:ahLst/>
              <a:cxnLst/>
              <a:rect l="0" t="0" r="0" b="0"/>
              <a:pathLst>
                <a:path w="185407" h="2921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295" y="0"/>
                  </a:lnTo>
                  <a:lnTo>
                    <a:pt x="93490" y="0"/>
                  </a:lnTo>
                  <a:lnTo>
                    <a:pt x="126666" y="1411"/>
                  </a:lnTo>
                  <a:lnTo>
                    <a:pt x="138367" y="6742"/>
                  </a:lnTo>
                  <a:lnTo>
                    <a:pt x="146390" y="15696"/>
                  </a:lnTo>
                  <a:lnTo>
                    <a:pt x="152307" y="28142"/>
                  </a:lnTo>
                  <a:lnTo>
                    <a:pt x="159973" y="66760"/>
                  </a:lnTo>
                  <a:lnTo>
                    <a:pt x="165068" y="111573"/>
                  </a:lnTo>
                  <a:lnTo>
                    <a:pt x="173574" y="158760"/>
                  </a:lnTo>
                  <a:lnTo>
                    <a:pt x="184348" y="200902"/>
                  </a:lnTo>
                  <a:lnTo>
                    <a:pt x="185406" y="210135"/>
                  </a:lnTo>
                  <a:lnTo>
                    <a:pt x="180937" y="227919"/>
                  </a:lnTo>
                  <a:lnTo>
                    <a:pt x="170483" y="245230"/>
                  </a:lnTo>
                  <a:lnTo>
                    <a:pt x="136909" y="275577"/>
                  </a:lnTo>
                  <a:lnTo>
                    <a:pt x="119166" y="284756"/>
                  </a:lnTo>
                  <a:lnTo>
                    <a:pt x="7957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296"/>
            <p:cNvSpPr/>
            <p:nvPr>
              <p:custDataLst>
                <p:tags r:id="rId49"/>
              </p:custDataLst>
            </p:nvPr>
          </p:nvSpPr>
          <p:spPr>
            <a:xfrm>
              <a:off x="3448050" y="535305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158750" y="0"/>
                  </a:moveTo>
                  <a:lnTo>
                    <a:pt x="158750" y="0"/>
                  </a:lnTo>
                  <a:lnTo>
                    <a:pt x="152008" y="0"/>
                  </a:lnTo>
                  <a:lnTo>
                    <a:pt x="137702" y="6742"/>
                  </a:lnTo>
                  <a:lnTo>
                    <a:pt x="103924" y="45190"/>
                  </a:lnTo>
                  <a:lnTo>
                    <a:pt x="75007" y="84651"/>
                  </a:lnTo>
                  <a:lnTo>
                    <a:pt x="47859" y="127622"/>
                  </a:lnTo>
                  <a:lnTo>
                    <a:pt x="19723" y="17290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97"/>
            <p:cNvSpPr/>
            <p:nvPr>
              <p:custDataLst>
                <p:tags r:id="rId50"/>
              </p:custDataLst>
            </p:nvPr>
          </p:nvSpPr>
          <p:spPr>
            <a:xfrm>
              <a:off x="3384550" y="5349679"/>
              <a:ext cx="190501" cy="162122"/>
            </a:xfrm>
            <a:custGeom>
              <a:avLst/>
              <a:gdLst/>
              <a:ahLst/>
              <a:cxnLst/>
              <a:rect l="0" t="0" r="0" b="0"/>
              <a:pathLst>
                <a:path w="190501" h="1621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1" y="418"/>
                  </a:lnTo>
                  <a:lnTo>
                    <a:pt x="35974" y="14959"/>
                  </a:lnTo>
                  <a:lnTo>
                    <a:pt x="77583" y="50659"/>
                  </a:lnTo>
                  <a:lnTo>
                    <a:pt x="118623" y="92413"/>
                  </a:lnTo>
                  <a:lnTo>
                    <a:pt x="162011" y="138726"/>
                  </a:lnTo>
                  <a:lnTo>
                    <a:pt x="19050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98"/>
            <p:cNvSpPr/>
            <p:nvPr>
              <p:custDataLst>
                <p:tags r:id="rId51"/>
              </p:custDataLst>
            </p:nvPr>
          </p:nvSpPr>
          <p:spPr>
            <a:xfrm>
              <a:off x="3253602" y="5241442"/>
              <a:ext cx="188099" cy="313273"/>
            </a:xfrm>
            <a:custGeom>
              <a:avLst/>
              <a:gdLst/>
              <a:ahLst/>
              <a:cxnLst/>
              <a:rect l="0" t="0" r="0" b="0"/>
              <a:pathLst>
                <a:path w="188099" h="313273">
                  <a:moveTo>
                    <a:pt x="188098" y="3658"/>
                  </a:moveTo>
                  <a:lnTo>
                    <a:pt x="188098" y="3658"/>
                  </a:lnTo>
                  <a:lnTo>
                    <a:pt x="177253" y="2952"/>
                  </a:lnTo>
                  <a:lnTo>
                    <a:pt x="160661" y="0"/>
                  </a:lnTo>
                  <a:lnTo>
                    <a:pt x="114355" y="8314"/>
                  </a:lnTo>
                  <a:lnTo>
                    <a:pt x="100290" y="12312"/>
                  </a:lnTo>
                  <a:lnTo>
                    <a:pt x="94987" y="15777"/>
                  </a:lnTo>
                  <a:lnTo>
                    <a:pt x="87213" y="25272"/>
                  </a:lnTo>
                  <a:lnTo>
                    <a:pt x="74171" y="63585"/>
                  </a:lnTo>
                  <a:lnTo>
                    <a:pt x="65405" y="103690"/>
                  </a:lnTo>
                  <a:lnTo>
                    <a:pt x="48890" y="141796"/>
                  </a:lnTo>
                  <a:lnTo>
                    <a:pt x="32865" y="184366"/>
                  </a:lnTo>
                  <a:lnTo>
                    <a:pt x="19179" y="228259"/>
                  </a:lnTo>
                  <a:lnTo>
                    <a:pt x="3324" y="271424"/>
                  </a:lnTo>
                  <a:lnTo>
                    <a:pt x="0" y="292781"/>
                  </a:lnTo>
                  <a:lnTo>
                    <a:pt x="1723" y="301020"/>
                  </a:lnTo>
                  <a:lnTo>
                    <a:pt x="6722" y="307034"/>
                  </a:lnTo>
                  <a:lnTo>
                    <a:pt x="10031" y="309625"/>
                  </a:lnTo>
                  <a:lnTo>
                    <a:pt x="31542" y="313272"/>
                  </a:lnTo>
                  <a:lnTo>
                    <a:pt x="79144" y="309435"/>
                  </a:lnTo>
                  <a:lnTo>
                    <a:pt x="124598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299"/>
            <p:cNvSpPr/>
            <p:nvPr>
              <p:custDataLst>
                <p:tags r:id="rId52"/>
              </p:custDataLst>
            </p:nvPr>
          </p:nvSpPr>
          <p:spPr>
            <a:xfrm>
              <a:off x="2965450" y="54229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8789" y="20374"/>
                  </a:lnTo>
                  <a:lnTo>
                    <a:pt x="49542" y="12259"/>
                  </a:lnTo>
                  <a:lnTo>
                    <a:pt x="96256" y="414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00"/>
            <p:cNvSpPr/>
            <p:nvPr>
              <p:custDataLst>
                <p:tags r:id="rId53"/>
              </p:custDataLst>
            </p:nvPr>
          </p:nvSpPr>
          <p:spPr>
            <a:xfrm>
              <a:off x="2956799" y="5213611"/>
              <a:ext cx="180102" cy="333061"/>
            </a:xfrm>
            <a:custGeom>
              <a:avLst/>
              <a:gdLst/>
              <a:ahLst/>
              <a:cxnLst/>
              <a:rect l="0" t="0" r="0" b="0"/>
              <a:pathLst>
                <a:path w="180102" h="333061">
                  <a:moveTo>
                    <a:pt x="180101" y="6089"/>
                  </a:moveTo>
                  <a:lnTo>
                    <a:pt x="180101" y="6089"/>
                  </a:lnTo>
                  <a:lnTo>
                    <a:pt x="180101" y="0"/>
                  </a:lnTo>
                  <a:lnTo>
                    <a:pt x="157497" y="1654"/>
                  </a:lnTo>
                  <a:lnTo>
                    <a:pt x="115297" y="10575"/>
                  </a:lnTo>
                  <a:lnTo>
                    <a:pt x="102851" y="14668"/>
                  </a:lnTo>
                  <a:lnTo>
                    <a:pt x="84540" y="31052"/>
                  </a:lnTo>
                  <a:lnTo>
                    <a:pt x="60095" y="72717"/>
                  </a:lnTo>
                  <a:lnTo>
                    <a:pt x="45452" y="114182"/>
                  </a:lnTo>
                  <a:lnTo>
                    <a:pt x="36531" y="145618"/>
                  </a:lnTo>
                  <a:lnTo>
                    <a:pt x="25981" y="178403"/>
                  </a:lnTo>
                  <a:lnTo>
                    <a:pt x="11904" y="224832"/>
                  </a:lnTo>
                  <a:lnTo>
                    <a:pt x="3265" y="265400"/>
                  </a:lnTo>
                  <a:lnTo>
                    <a:pt x="0" y="298587"/>
                  </a:lnTo>
                  <a:lnTo>
                    <a:pt x="767" y="306921"/>
                  </a:lnTo>
                  <a:lnTo>
                    <a:pt x="7263" y="319943"/>
                  </a:lnTo>
                  <a:lnTo>
                    <a:pt x="11959" y="325392"/>
                  </a:lnTo>
                  <a:lnTo>
                    <a:pt x="22821" y="331446"/>
                  </a:lnTo>
                  <a:lnTo>
                    <a:pt x="28682" y="333060"/>
                  </a:lnTo>
                  <a:lnTo>
                    <a:pt x="63896" y="331961"/>
                  </a:lnTo>
                  <a:lnTo>
                    <a:pt x="109038" y="320905"/>
                  </a:lnTo>
                  <a:lnTo>
                    <a:pt x="135651" y="3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434"/>
          <p:cNvGrpSpPr/>
          <p:nvPr/>
        </p:nvGrpSpPr>
        <p:grpSpPr>
          <a:xfrm>
            <a:off x="4806950" y="5170666"/>
            <a:ext cx="543418" cy="846086"/>
            <a:chOff x="4806950" y="5170666"/>
            <a:chExt cx="543418" cy="846086"/>
          </a:xfrm>
        </p:grpSpPr>
        <p:sp>
          <p:nvSpPr>
            <p:cNvPr id="160" name="SMARTInkShape-2301"/>
            <p:cNvSpPr/>
            <p:nvPr>
              <p:custDataLst>
                <p:tags r:id="rId44"/>
              </p:custDataLst>
            </p:nvPr>
          </p:nvSpPr>
          <p:spPr>
            <a:xfrm>
              <a:off x="5150333" y="5170666"/>
              <a:ext cx="131986" cy="80881"/>
            </a:xfrm>
            <a:custGeom>
              <a:avLst/>
              <a:gdLst/>
              <a:ahLst/>
              <a:cxnLst/>
              <a:rect l="0" t="0" r="0" b="0"/>
              <a:pathLst>
                <a:path w="131986" h="80881">
                  <a:moveTo>
                    <a:pt x="75717" y="10934"/>
                  </a:moveTo>
                  <a:lnTo>
                    <a:pt x="75717" y="10934"/>
                  </a:lnTo>
                  <a:lnTo>
                    <a:pt x="75717" y="0"/>
                  </a:lnTo>
                  <a:lnTo>
                    <a:pt x="74305" y="116"/>
                  </a:lnTo>
                  <a:lnTo>
                    <a:pt x="68975" y="2128"/>
                  </a:lnTo>
                  <a:lnTo>
                    <a:pt x="54669" y="17341"/>
                  </a:lnTo>
                  <a:lnTo>
                    <a:pt x="31561" y="59093"/>
                  </a:lnTo>
                  <a:lnTo>
                    <a:pt x="22931" y="71849"/>
                  </a:lnTo>
                  <a:lnTo>
                    <a:pt x="14391" y="79870"/>
                  </a:lnTo>
                  <a:lnTo>
                    <a:pt x="10844" y="80880"/>
                  </a:lnTo>
                  <a:lnTo>
                    <a:pt x="7774" y="80143"/>
                  </a:lnTo>
                  <a:lnTo>
                    <a:pt x="5022" y="78240"/>
                  </a:lnTo>
                  <a:lnTo>
                    <a:pt x="1964" y="70482"/>
                  </a:lnTo>
                  <a:lnTo>
                    <a:pt x="0" y="41511"/>
                  </a:lnTo>
                  <a:lnTo>
                    <a:pt x="3495" y="27817"/>
                  </a:lnTo>
                  <a:lnTo>
                    <a:pt x="9046" y="18437"/>
                  </a:lnTo>
                  <a:lnTo>
                    <a:pt x="13865" y="14269"/>
                  </a:lnTo>
                  <a:lnTo>
                    <a:pt x="16843" y="13863"/>
                  </a:lnTo>
                  <a:lnTo>
                    <a:pt x="23916" y="15293"/>
                  </a:lnTo>
                  <a:lnTo>
                    <a:pt x="68400" y="48955"/>
                  </a:lnTo>
                  <a:lnTo>
                    <a:pt x="106364" y="68657"/>
                  </a:lnTo>
                  <a:lnTo>
                    <a:pt x="122820" y="72722"/>
                  </a:lnTo>
                  <a:lnTo>
                    <a:pt x="126169" y="72587"/>
                  </a:lnTo>
                  <a:lnTo>
                    <a:pt x="128402" y="71792"/>
                  </a:lnTo>
                  <a:lnTo>
                    <a:pt x="129890" y="70556"/>
                  </a:lnTo>
                  <a:lnTo>
                    <a:pt x="131544" y="63538"/>
                  </a:lnTo>
                  <a:lnTo>
                    <a:pt x="131985" y="58704"/>
                  </a:lnTo>
                  <a:lnTo>
                    <a:pt x="128712" y="49569"/>
                  </a:lnTo>
                  <a:lnTo>
                    <a:pt x="111742" y="28835"/>
                  </a:lnTo>
                  <a:lnTo>
                    <a:pt x="94152" y="17335"/>
                  </a:lnTo>
                  <a:lnTo>
                    <a:pt x="79913" y="15660"/>
                  </a:lnTo>
                  <a:lnTo>
                    <a:pt x="64177" y="17973"/>
                  </a:lnTo>
                  <a:lnTo>
                    <a:pt x="31267" y="29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02"/>
            <p:cNvSpPr/>
            <p:nvPr>
              <p:custDataLst>
                <p:tags r:id="rId45"/>
              </p:custDataLst>
            </p:nvPr>
          </p:nvSpPr>
          <p:spPr>
            <a:xfrm>
              <a:off x="5263161" y="5911926"/>
              <a:ext cx="87207" cy="104826"/>
            </a:xfrm>
            <a:custGeom>
              <a:avLst/>
              <a:gdLst/>
              <a:ahLst/>
              <a:cxnLst/>
              <a:rect l="0" t="0" r="0" b="0"/>
              <a:pathLst>
                <a:path w="87207" h="104826">
                  <a:moveTo>
                    <a:pt x="39089" y="6274"/>
                  </a:moveTo>
                  <a:lnTo>
                    <a:pt x="39089" y="6274"/>
                  </a:lnTo>
                  <a:lnTo>
                    <a:pt x="35718" y="2903"/>
                  </a:lnTo>
                  <a:lnTo>
                    <a:pt x="32181" y="1248"/>
                  </a:lnTo>
                  <a:lnTo>
                    <a:pt x="21261" y="0"/>
                  </a:lnTo>
                  <a:lnTo>
                    <a:pt x="2469" y="29816"/>
                  </a:lnTo>
                  <a:lnTo>
                    <a:pt x="0" y="47311"/>
                  </a:lnTo>
                  <a:lnTo>
                    <a:pt x="4164" y="80545"/>
                  </a:lnTo>
                  <a:lnTo>
                    <a:pt x="13140" y="97582"/>
                  </a:lnTo>
                  <a:lnTo>
                    <a:pt x="17557" y="101012"/>
                  </a:lnTo>
                  <a:lnTo>
                    <a:pt x="28108" y="104825"/>
                  </a:lnTo>
                  <a:lnTo>
                    <a:pt x="41735" y="100874"/>
                  </a:lnTo>
                  <a:lnTo>
                    <a:pt x="55787" y="91358"/>
                  </a:lnTo>
                  <a:lnTo>
                    <a:pt x="80834" y="54176"/>
                  </a:lnTo>
                  <a:lnTo>
                    <a:pt x="87206" y="29326"/>
                  </a:lnTo>
                  <a:lnTo>
                    <a:pt x="84933" y="16284"/>
                  </a:lnTo>
                  <a:lnTo>
                    <a:pt x="82352" y="10831"/>
                  </a:lnTo>
                  <a:lnTo>
                    <a:pt x="78515" y="7195"/>
                  </a:lnTo>
                  <a:lnTo>
                    <a:pt x="68606" y="3156"/>
                  </a:lnTo>
                  <a:lnTo>
                    <a:pt x="20039" y="6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03"/>
            <p:cNvSpPr/>
            <p:nvPr>
              <p:custDataLst>
                <p:tags r:id="rId46"/>
              </p:custDataLst>
            </p:nvPr>
          </p:nvSpPr>
          <p:spPr>
            <a:xfrm>
              <a:off x="4806950" y="56388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3893" y="17169"/>
                  </a:lnTo>
                  <a:lnTo>
                    <a:pt x="67980" y="13275"/>
                  </a:lnTo>
                  <a:lnTo>
                    <a:pt x="106649" y="6841"/>
                  </a:lnTo>
                  <a:lnTo>
                    <a:pt x="141708" y="304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04"/>
            <p:cNvSpPr/>
            <p:nvPr>
              <p:custDataLst>
                <p:tags r:id="rId47"/>
              </p:custDataLst>
            </p:nvPr>
          </p:nvSpPr>
          <p:spPr>
            <a:xfrm>
              <a:off x="4826000" y="55372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35156" y="0"/>
                  </a:lnTo>
                  <a:lnTo>
                    <a:pt x="77209" y="0"/>
                  </a:lnTo>
                  <a:lnTo>
                    <a:pt x="115305" y="1882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2305"/>
          <p:cNvSpPr/>
          <p:nvPr>
            <p:custDataLst>
              <p:tags r:id="rId3"/>
            </p:custDataLst>
          </p:nvPr>
        </p:nvSpPr>
        <p:spPr>
          <a:xfrm>
            <a:off x="5295900" y="5359400"/>
            <a:ext cx="77198" cy="406353"/>
          </a:xfrm>
          <a:custGeom>
            <a:avLst/>
            <a:gdLst/>
            <a:ahLst/>
            <a:cxnLst/>
            <a:rect l="0" t="0" r="0" b="0"/>
            <a:pathLst>
              <a:path w="77198" h="406353">
                <a:moveTo>
                  <a:pt x="38100" y="0"/>
                </a:moveTo>
                <a:lnTo>
                  <a:pt x="38100" y="0"/>
                </a:lnTo>
                <a:lnTo>
                  <a:pt x="34729" y="0"/>
                </a:lnTo>
                <a:lnTo>
                  <a:pt x="25891" y="3371"/>
                </a:lnTo>
                <a:lnTo>
                  <a:pt x="14334" y="15580"/>
                </a:lnTo>
                <a:lnTo>
                  <a:pt x="9899" y="32324"/>
                </a:lnTo>
                <a:lnTo>
                  <a:pt x="7051" y="77567"/>
                </a:lnTo>
                <a:lnTo>
                  <a:pt x="6558" y="121447"/>
                </a:lnTo>
                <a:lnTo>
                  <a:pt x="10206" y="153694"/>
                </a:lnTo>
                <a:lnTo>
                  <a:pt x="17235" y="186842"/>
                </a:lnTo>
                <a:lnTo>
                  <a:pt x="27416" y="220389"/>
                </a:lnTo>
                <a:lnTo>
                  <a:pt x="45047" y="264267"/>
                </a:lnTo>
                <a:lnTo>
                  <a:pt x="63677" y="300708"/>
                </a:lnTo>
                <a:lnTo>
                  <a:pt x="75860" y="333848"/>
                </a:lnTo>
                <a:lnTo>
                  <a:pt x="77197" y="362639"/>
                </a:lnTo>
                <a:lnTo>
                  <a:pt x="70998" y="378484"/>
                </a:lnTo>
                <a:lnTo>
                  <a:pt x="55609" y="397423"/>
                </a:lnTo>
                <a:lnTo>
                  <a:pt x="49773" y="402532"/>
                </a:lnTo>
                <a:lnTo>
                  <a:pt x="43059" y="405232"/>
                </a:lnTo>
                <a:lnTo>
                  <a:pt x="28074" y="406352"/>
                </a:lnTo>
                <a:lnTo>
                  <a:pt x="0" y="400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436"/>
          <p:cNvGrpSpPr/>
          <p:nvPr/>
        </p:nvGrpSpPr>
        <p:grpSpPr>
          <a:xfrm>
            <a:off x="5582533" y="5382832"/>
            <a:ext cx="985767" cy="344869"/>
            <a:chOff x="5582533" y="5382832"/>
            <a:chExt cx="985767" cy="344869"/>
          </a:xfrm>
        </p:grpSpPr>
        <p:sp>
          <p:nvSpPr>
            <p:cNvPr id="166" name="SMARTInkShape-2306"/>
            <p:cNvSpPr/>
            <p:nvPr>
              <p:custDataLst>
                <p:tags r:id="rId37"/>
              </p:custDataLst>
            </p:nvPr>
          </p:nvSpPr>
          <p:spPr>
            <a:xfrm>
              <a:off x="5582533" y="5539943"/>
              <a:ext cx="215018" cy="183941"/>
            </a:xfrm>
            <a:custGeom>
              <a:avLst/>
              <a:gdLst/>
              <a:ahLst/>
              <a:cxnLst/>
              <a:rect l="0" t="0" r="0" b="0"/>
              <a:pathLst>
                <a:path w="215018" h="183941">
                  <a:moveTo>
                    <a:pt x="5467" y="9957"/>
                  </a:moveTo>
                  <a:lnTo>
                    <a:pt x="5467" y="9957"/>
                  </a:lnTo>
                  <a:lnTo>
                    <a:pt x="0" y="4490"/>
                  </a:lnTo>
                  <a:lnTo>
                    <a:pt x="411" y="4195"/>
                  </a:lnTo>
                  <a:lnTo>
                    <a:pt x="24503" y="0"/>
                  </a:lnTo>
                  <a:lnTo>
                    <a:pt x="37210" y="1534"/>
                  </a:lnTo>
                  <a:lnTo>
                    <a:pt x="59636" y="13106"/>
                  </a:lnTo>
                  <a:lnTo>
                    <a:pt x="72111" y="27819"/>
                  </a:lnTo>
                  <a:lnTo>
                    <a:pt x="77413" y="36682"/>
                  </a:lnTo>
                  <a:lnTo>
                    <a:pt x="84875" y="72752"/>
                  </a:lnTo>
                  <a:lnTo>
                    <a:pt x="83715" y="114719"/>
                  </a:lnTo>
                  <a:lnTo>
                    <a:pt x="71932" y="160891"/>
                  </a:lnTo>
                  <a:lnTo>
                    <a:pt x="64170" y="174876"/>
                  </a:lnTo>
                  <a:lnTo>
                    <a:pt x="56016" y="182031"/>
                  </a:lnTo>
                  <a:lnTo>
                    <a:pt x="51866" y="183940"/>
                  </a:lnTo>
                  <a:lnTo>
                    <a:pt x="48395" y="183801"/>
                  </a:lnTo>
                  <a:lnTo>
                    <a:pt x="45374" y="182297"/>
                  </a:lnTo>
                  <a:lnTo>
                    <a:pt x="42655" y="179884"/>
                  </a:lnTo>
                  <a:lnTo>
                    <a:pt x="35457" y="159632"/>
                  </a:lnTo>
                  <a:lnTo>
                    <a:pt x="36671" y="143037"/>
                  </a:lnTo>
                  <a:lnTo>
                    <a:pt x="48947" y="112758"/>
                  </a:lnTo>
                  <a:lnTo>
                    <a:pt x="87607" y="68095"/>
                  </a:lnTo>
                  <a:lnTo>
                    <a:pt x="132429" y="34252"/>
                  </a:lnTo>
                  <a:lnTo>
                    <a:pt x="143350" y="24323"/>
                  </a:lnTo>
                  <a:lnTo>
                    <a:pt x="143250" y="25179"/>
                  </a:lnTo>
                  <a:lnTo>
                    <a:pt x="121354" y="68134"/>
                  </a:lnTo>
                  <a:lnTo>
                    <a:pt x="114985" y="112309"/>
                  </a:lnTo>
                  <a:lnTo>
                    <a:pt x="114114" y="134234"/>
                  </a:lnTo>
                  <a:lnTo>
                    <a:pt x="115998" y="142902"/>
                  </a:lnTo>
                  <a:lnTo>
                    <a:pt x="123737" y="156298"/>
                  </a:lnTo>
                  <a:lnTo>
                    <a:pt x="143364" y="171772"/>
                  </a:lnTo>
                  <a:lnTo>
                    <a:pt x="158947" y="175243"/>
                  </a:lnTo>
                  <a:lnTo>
                    <a:pt x="175986" y="173728"/>
                  </a:lnTo>
                  <a:lnTo>
                    <a:pt x="215017" y="16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307"/>
            <p:cNvSpPr/>
            <p:nvPr>
              <p:custDataLst>
                <p:tags r:id="rId38"/>
              </p:custDataLst>
            </p:nvPr>
          </p:nvSpPr>
          <p:spPr>
            <a:xfrm>
              <a:off x="5886450" y="56705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308"/>
            <p:cNvSpPr/>
            <p:nvPr>
              <p:custDataLst>
                <p:tags r:id="rId39"/>
              </p:custDataLst>
            </p:nvPr>
          </p:nvSpPr>
          <p:spPr>
            <a:xfrm>
              <a:off x="6045324" y="5382832"/>
              <a:ext cx="57027" cy="334970"/>
            </a:xfrm>
            <a:custGeom>
              <a:avLst/>
              <a:gdLst/>
              <a:ahLst/>
              <a:cxnLst/>
              <a:rect l="0" t="0" r="0" b="0"/>
              <a:pathLst>
                <a:path w="57027" h="334970">
                  <a:moveTo>
                    <a:pt x="57026" y="21018"/>
                  </a:moveTo>
                  <a:lnTo>
                    <a:pt x="57026" y="21018"/>
                  </a:lnTo>
                  <a:lnTo>
                    <a:pt x="53655" y="10905"/>
                  </a:lnTo>
                  <a:lnTo>
                    <a:pt x="48237" y="4058"/>
                  </a:lnTo>
                  <a:lnTo>
                    <a:pt x="44817" y="1244"/>
                  </a:lnTo>
                  <a:lnTo>
                    <a:pt x="41830" y="74"/>
                  </a:lnTo>
                  <a:lnTo>
                    <a:pt x="39135" y="0"/>
                  </a:lnTo>
                  <a:lnTo>
                    <a:pt x="36632" y="656"/>
                  </a:lnTo>
                  <a:lnTo>
                    <a:pt x="22996" y="11692"/>
                  </a:lnTo>
                  <a:lnTo>
                    <a:pt x="15326" y="28161"/>
                  </a:lnTo>
                  <a:lnTo>
                    <a:pt x="7040" y="66880"/>
                  </a:lnTo>
                  <a:lnTo>
                    <a:pt x="3061" y="101373"/>
                  </a:lnTo>
                  <a:lnTo>
                    <a:pt x="1291" y="140222"/>
                  </a:lnTo>
                  <a:lnTo>
                    <a:pt x="504" y="181007"/>
                  </a:lnTo>
                  <a:lnTo>
                    <a:pt x="155" y="221947"/>
                  </a:lnTo>
                  <a:lnTo>
                    <a:pt x="0" y="261308"/>
                  </a:lnTo>
                  <a:lnTo>
                    <a:pt x="6655" y="305685"/>
                  </a:lnTo>
                  <a:lnTo>
                    <a:pt x="14193" y="331063"/>
                  </a:lnTo>
                  <a:lnTo>
                    <a:pt x="16476" y="334253"/>
                  </a:lnTo>
                  <a:lnTo>
                    <a:pt x="18704" y="334969"/>
                  </a:lnTo>
                  <a:lnTo>
                    <a:pt x="25276" y="33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09"/>
            <p:cNvSpPr/>
            <p:nvPr>
              <p:custDataLst>
                <p:tags r:id="rId40"/>
              </p:custDataLst>
            </p:nvPr>
          </p:nvSpPr>
          <p:spPr>
            <a:xfrm>
              <a:off x="5988050" y="56007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44057" y="16140"/>
                  </a:lnTo>
                  <a:lnTo>
                    <a:pt x="89019" y="8859"/>
                  </a:lnTo>
                  <a:lnTo>
                    <a:pt x="129401" y="195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310"/>
            <p:cNvSpPr/>
            <p:nvPr>
              <p:custDataLst>
                <p:tags r:id="rId41"/>
              </p:custDataLst>
            </p:nvPr>
          </p:nvSpPr>
          <p:spPr>
            <a:xfrm>
              <a:off x="6213483" y="5424665"/>
              <a:ext cx="92068" cy="271286"/>
            </a:xfrm>
            <a:custGeom>
              <a:avLst/>
              <a:gdLst/>
              <a:ahLst/>
              <a:cxnLst/>
              <a:rect l="0" t="0" r="0" b="0"/>
              <a:pathLst>
                <a:path w="92068" h="271286">
                  <a:moveTo>
                    <a:pt x="92067" y="10935"/>
                  </a:moveTo>
                  <a:lnTo>
                    <a:pt x="92067" y="10935"/>
                  </a:lnTo>
                  <a:lnTo>
                    <a:pt x="88696" y="4193"/>
                  </a:lnTo>
                  <a:lnTo>
                    <a:pt x="86292" y="2207"/>
                  </a:lnTo>
                  <a:lnTo>
                    <a:pt x="79858" y="0"/>
                  </a:lnTo>
                  <a:lnTo>
                    <a:pt x="76166" y="823"/>
                  </a:lnTo>
                  <a:lnTo>
                    <a:pt x="68301" y="5500"/>
                  </a:lnTo>
                  <a:lnTo>
                    <a:pt x="49199" y="22808"/>
                  </a:lnTo>
                  <a:lnTo>
                    <a:pt x="25664" y="62666"/>
                  </a:lnTo>
                  <a:lnTo>
                    <a:pt x="12930" y="98603"/>
                  </a:lnTo>
                  <a:lnTo>
                    <a:pt x="3979" y="137387"/>
                  </a:lnTo>
                  <a:lnTo>
                    <a:pt x="0" y="175792"/>
                  </a:lnTo>
                  <a:lnTo>
                    <a:pt x="7872" y="223000"/>
                  </a:lnTo>
                  <a:lnTo>
                    <a:pt x="23611" y="257057"/>
                  </a:lnTo>
                  <a:lnTo>
                    <a:pt x="29496" y="263210"/>
                  </a:lnTo>
                  <a:lnTo>
                    <a:pt x="35536" y="266608"/>
                  </a:lnTo>
                  <a:lnTo>
                    <a:pt x="53967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11"/>
            <p:cNvSpPr/>
            <p:nvPr>
              <p:custDataLst>
                <p:tags r:id="rId42"/>
              </p:custDataLst>
            </p:nvPr>
          </p:nvSpPr>
          <p:spPr>
            <a:xfrm>
              <a:off x="6305812" y="5539758"/>
              <a:ext cx="164839" cy="130673"/>
            </a:xfrm>
            <a:custGeom>
              <a:avLst/>
              <a:gdLst/>
              <a:ahLst/>
              <a:cxnLst/>
              <a:rect l="0" t="0" r="0" b="0"/>
              <a:pathLst>
                <a:path w="164839" h="130673">
                  <a:moveTo>
                    <a:pt x="6088" y="41892"/>
                  </a:moveTo>
                  <a:lnTo>
                    <a:pt x="6088" y="41892"/>
                  </a:lnTo>
                  <a:lnTo>
                    <a:pt x="621" y="18748"/>
                  </a:lnTo>
                  <a:lnTo>
                    <a:pt x="0" y="9321"/>
                  </a:lnTo>
                  <a:lnTo>
                    <a:pt x="2029" y="7478"/>
                  </a:lnTo>
                  <a:lnTo>
                    <a:pt x="9928" y="5430"/>
                  </a:lnTo>
                  <a:lnTo>
                    <a:pt x="14293" y="6295"/>
                  </a:lnTo>
                  <a:lnTo>
                    <a:pt x="22904" y="11019"/>
                  </a:lnTo>
                  <a:lnTo>
                    <a:pt x="29555" y="19704"/>
                  </a:lnTo>
                  <a:lnTo>
                    <a:pt x="42944" y="52639"/>
                  </a:lnTo>
                  <a:lnTo>
                    <a:pt x="44917" y="84274"/>
                  </a:lnTo>
                  <a:lnTo>
                    <a:pt x="38867" y="101650"/>
                  </a:lnTo>
                  <a:lnTo>
                    <a:pt x="21877" y="129463"/>
                  </a:lnTo>
                  <a:lnTo>
                    <a:pt x="19436" y="130612"/>
                  </a:lnTo>
                  <a:lnTo>
                    <a:pt x="17103" y="130672"/>
                  </a:lnTo>
                  <a:lnTo>
                    <a:pt x="16959" y="127889"/>
                  </a:lnTo>
                  <a:lnTo>
                    <a:pt x="33896" y="88686"/>
                  </a:lnTo>
                  <a:lnTo>
                    <a:pt x="61022" y="42512"/>
                  </a:lnTo>
                  <a:lnTo>
                    <a:pt x="83893" y="3198"/>
                  </a:lnTo>
                  <a:lnTo>
                    <a:pt x="84064" y="1279"/>
                  </a:lnTo>
                  <a:lnTo>
                    <a:pt x="83472" y="0"/>
                  </a:lnTo>
                  <a:lnTo>
                    <a:pt x="83077" y="558"/>
                  </a:lnTo>
                  <a:lnTo>
                    <a:pt x="79189" y="38969"/>
                  </a:lnTo>
                  <a:lnTo>
                    <a:pt x="80221" y="48409"/>
                  </a:lnTo>
                  <a:lnTo>
                    <a:pt x="88896" y="64544"/>
                  </a:lnTo>
                  <a:lnTo>
                    <a:pt x="109646" y="83646"/>
                  </a:lnTo>
                  <a:lnTo>
                    <a:pt x="126197" y="92199"/>
                  </a:lnTo>
                  <a:lnTo>
                    <a:pt x="164838" y="9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12"/>
            <p:cNvSpPr/>
            <p:nvPr>
              <p:custDataLst>
                <p:tags r:id="rId43"/>
              </p:custDataLst>
            </p:nvPr>
          </p:nvSpPr>
          <p:spPr>
            <a:xfrm>
              <a:off x="6515100" y="5442833"/>
              <a:ext cx="53200" cy="284868"/>
            </a:xfrm>
            <a:custGeom>
              <a:avLst/>
              <a:gdLst/>
              <a:ahLst/>
              <a:cxnLst/>
              <a:rect l="0" t="0" r="0" b="0"/>
              <a:pathLst>
                <a:path w="53200" h="284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1" y="0"/>
                  </a:lnTo>
                  <a:lnTo>
                    <a:pt x="13815" y="3272"/>
                  </a:lnTo>
                  <a:lnTo>
                    <a:pt x="17676" y="6120"/>
                  </a:lnTo>
                  <a:lnTo>
                    <a:pt x="33224" y="33726"/>
                  </a:lnTo>
                  <a:lnTo>
                    <a:pt x="47866" y="79927"/>
                  </a:lnTo>
                  <a:lnTo>
                    <a:pt x="53023" y="119229"/>
                  </a:lnTo>
                  <a:lnTo>
                    <a:pt x="53199" y="161156"/>
                  </a:lnTo>
                  <a:lnTo>
                    <a:pt x="46222" y="200957"/>
                  </a:lnTo>
                  <a:lnTo>
                    <a:pt x="34184" y="236049"/>
                  </a:lnTo>
                  <a:lnTo>
                    <a:pt x="1270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2313"/>
          <p:cNvSpPr/>
          <p:nvPr>
            <p:custDataLst>
              <p:tags r:id="rId4"/>
            </p:custDataLst>
          </p:nvPr>
        </p:nvSpPr>
        <p:spPr>
          <a:xfrm>
            <a:off x="6862153" y="5401464"/>
            <a:ext cx="295607" cy="364337"/>
          </a:xfrm>
          <a:custGeom>
            <a:avLst/>
            <a:gdLst/>
            <a:ahLst/>
            <a:cxnLst/>
            <a:rect l="0" t="0" r="0" b="0"/>
            <a:pathLst>
              <a:path w="295607" h="364337">
                <a:moveTo>
                  <a:pt x="103797" y="250036"/>
                </a:moveTo>
                <a:lnTo>
                  <a:pt x="103797" y="250036"/>
                </a:lnTo>
                <a:lnTo>
                  <a:pt x="103796" y="246665"/>
                </a:lnTo>
                <a:lnTo>
                  <a:pt x="100426" y="237827"/>
                </a:lnTo>
                <a:lnTo>
                  <a:pt x="93671" y="226562"/>
                </a:lnTo>
                <a:lnTo>
                  <a:pt x="92240" y="219377"/>
                </a:lnTo>
                <a:lnTo>
                  <a:pt x="89743" y="216191"/>
                </a:lnTo>
                <a:lnTo>
                  <a:pt x="81322" y="210769"/>
                </a:lnTo>
                <a:lnTo>
                  <a:pt x="74703" y="211159"/>
                </a:lnTo>
                <a:lnTo>
                  <a:pt x="57940" y="217235"/>
                </a:lnTo>
                <a:lnTo>
                  <a:pt x="32040" y="235927"/>
                </a:lnTo>
                <a:lnTo>
                  <a:pt x="9862" y="269453"/>
                </a:lnTo>
                <a:lnTo>
                  <a:pt x="0" y="307295"/>
                </a:lnTo>
                <a:lnTo>
                  <a:pt x="1456" y="326990"/>
                </a:lnTo>
                <a:lnTo>
                  <a:pt x="3819" y="335205"/>
                </a:lnTo>
                <a:lnTo>
                  <a:pt x="8923" y="339977"/>
                </a:lnTo>
                <a:lnTo>
                  <a:pt x="15853" y="342452"/>
                </a:lnTo>
                <a:lnTo>
                  <a:pt x="24001" y="343397"/>
                </a:lnTo>
                <a:lnTo>
                  <a:pt x="32256" y="340499"/>
                </a:lnTo>
                <a:lnTo>
                  <a:pt x="48952" y="327871"/>
                </a:lnTo>
                <a:lnTo>
                  <a:pt x="74219" y="290816"/>
                </a:lnTo>
                <a:lnTo>
                  <a:pt x="89240" y="250756"/>
                </a:lnTo>
                <a:lnTo>
                  <a:pt x="96209" y="227233"/>
                </a:lnTo>
                <a:lnTo>
                  <a:pt x="103678" y="199556"/>
                </a:lnTo>
                <a:lnTo>
                  <a:pt x="111479" y="169110"/>
                </a:lnTo>
                <a:lnTo>
                  <a:pt x="119501" y="136819"/>
                </a:lnTo>
                <a:lnTo>
                  <a:pt x="125555" y="108236"/>
                </a:lnTo>
                <a:lnTo>
                  <a:pt x="130297" y="82125"/>
                </a:lnTo>
                <a:lnTo>
                  <a:pt x="136741" y="39236"/>
                </a:lnTo>
                <a:lnTo>
                  <a:pt x="139605" y="13119"/>
                </a:lnTo>
                <a:lnTo>
                  <a:pt x="138252" y="6014"/>
                </a:lnTo>
                <a:lnTo>
                  <a:pt x="135234" y="1982"/>
                </a:lnTo>
                <a:lnTo>
                  <a:pt x="131105" y="0"/>
                </a:lnTo>
                <a:lnTo>
                  <a:pt x="126235" y="1502"/>
                </a:lnTo>
                <a:lnTo>
                  <a:pt x="115181" y="10694"/>
                </a:lnTo>
                <a:lnTo>
                  <a:pt x="100427" y="48592"/>
                </a:lnTo>
                <a:lnTo>
                  <a:pt x="95243" y="87833"/>
                </a:lnTo>
                <a:lnTo>
                  <a:pt x="92940" y="133496"/>
                </a:lnTo>
                <a:lnTo>
                  <a:pt x="92325" y="157526"/>
                </a:lnTo>
                <a:lnTo>
                  <a:pt x="93053" y="203982"/>
                </a:lnTo>
                <a:lnTo>
                  <a:pt x="98081" y="243443"/>
                </a:lnTo>
                <a:lnTo>
                  <a:pt x="103373" y="282234"/>
                </a:lnTo>
                <a:lnTo>
                  <a:pt x="104926" y="284908"/>
                </a:lnTo>
                <a:lnTo>
                  <a:pt x="106666" y="285983"/>
                </a:lnTo>
                <a:lnTo>
                  <a:pt x="114244" y="279653"/>
                </a:lnTo>
                <a:lnTo>
                  <a:pt x="136355" y="245852"/>
                </a:lnTo>
                <a:lnTo>
                  <a:pt x="154837" y="207325"/>
                </a:lnTo>
                <a:lnTo>
                  <a:pt x="170346" y="181485"/>
                </a:lnTo>
                <a:lnTo>
                  <a:pt x="174269" y="177525"/>
                </a:lnTo>
                <a:lnTo>
                  <a:pt x="177589" y="175589"/>
                </a:lnTo>
                <a:lnTo>
                  <a:pt x="180508" y="175005"/>
                </a:lnTo>
                <a:lnTo>
                  <a:pt x="183160" y="176026"/>
                </a:lnTo>
                <a:lnTo>
                  <a:pt x="187988" y="180924"/>
                </a:lnTo>
                <a:lnTo>
                  <a:pt x="212799" y="222215"/>
                </a:lnTo>
                <a:lnTo>
                  <a:pt x="222797" y="246138"/>
                </a:lnTo>
                <a:lnTo>
                  <a:pt x="227241" y="273233"/>
                </a:lnTo>
                <a:lnTo>
                  <a:pt x="223573" y="297976"/>
                </a:lnTo>
                <a:lnTo>
                  <a:pt x="214886" y="318615"/>
                </a:lnTo>
                <a:lnTo>
                  <a:pt x="203969" y="332491"/>
                </a:lnTo>
                <a:lnTo>
                  <a:pt x="199507" y="336050"/>
                </a:lnTo>
                <a:lnTo>
                  <a:pt x="195825" y="337718"/>
                </a:lnTo>
                <a:lnTo>
                  <a:pt x="192665" y="338124"/>
                </a:lnTo>
                <a:lnTo>
                  <a:pt x="189854" y="336278"/>
                </a:lnTo>
                <a:lnTo>
                  <a:pt x="184848" y="328582"/>
                </a:lnTo>
                <a:lnTo>
                  <a:pt x="185916" y="312462"/>
                </a:lnTo>
                <a:lnTo>
                  <a:pt x="193211" y="291187"/>
                </a:lnTo>
                <a:lnTo>
                  <a:pt x="224757" y="248679"/>
                </a:lnTo>
                <a:lnTo>
                  <a:pt x="266115" y="212594"/>
                </a:lnTo>
                <a:lnTo>
                  <a:pt x="293539" y="183643"/>
                </a:lnTo>
                <a:lnTo>
                  <a:pt x="295202" y="180374"/>
                </a:lnTo>
                <a:lnTo>
                  <a:pt x="295606" y="178195"/>
                </a:lnTo>
                <a:lnTo>
                  <a:pt x="295170" y="176742"/>
                </a:lnTo>
                <a:lnTo>
                  <a:pt x="293468" y="177890"/>
                </a:lnTo>
                <a:lnTo>
                  <a:pt x="269955" y="214090"/>
                </a:lnTo>
                <a:lnTo>
                  <a:pt x="253531" y="260787"/>
                </a:lnTo>
                <a:lnTo>
                  <a:pt x="249838" y="294561"/>
                </a:lnTo>
                <a:lnTo>
                  <a:pt x="249841" y="311469"/>
                </a:lnTo>
                <a:lnTo>
                  <a:pt x="254076" y="324858"/>
                </a:lnTo>
                <a:lnTo>
                  <a:pt x="287947" y="3643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438"/>
          <p:cNvGrpSpPr/>
          <p:nvPr/>
        </p:nvGrpSpPr>
        <p:grpSpPr>
          <a:xfrm>
            <a:off x="7562850" y="5608010"/>
            <a:ext cx="254001" cy="119691"/>
            <a:chOff x="7562850" y="5608010"/>
            <a:chExt cx="254001" cy="119691"/>
          </a:xfrm>
        </p:grpSpPr>
        <p:sp>
          <p:nvSpPr>
            <p:cNvPr id="175" name="SMARTInkShape-2314"/>
            <p:cNvSpPr/>
            <p:nvPr>
              <p:custDataLst>
                <p:tags r:id="rId35"/>
              </p:custDataLst>
            </p:nvPr>
          </p:nvSpPr>
          <p:spPr>
            <a:xfrm>
              <a:off x="7562850" y="5608010"/>
              <a:ext cx="177801" cy="11741"/>
            </a:xfrm>
            <a:custGeom>
              <a:avLst/>
              <a:gdLst/>
              <a:ahLst/>
              <a:cxnLst/>
              <a:rect l="0" t="0" r="0" b="0"/>
              <a:pathLst>
                <a:path w="177801" h="11741">
                  <a:moveTo>
                    <a:pt x="0" y="11740"/>
                  </a:moveTo>
                  <a:lnTo>
                    <a:pt x="0" y="11740"/>
                  </a:lnTo>
                  <a:lnTo>
                    <a:pt x="3370" y="8369"/>
                  </a:lnTo>
                  <a:lnTo>
                    <a:pt x="48183" y="2280"/>
                  </a:lnTo>
                  <a:lnTo>
                    <a:pt x="83656" y="0"/>
                  </a:lnTo>
                  <a:lnTo>
                    <a:pt x="124348" y="2696"/>
                  </a:lnTo>
                  <a:lnTo>
                    <a:pt x="17780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15"/>
            <p:cNvSpPr/>
            <p:nvPr>
              <p:custDataLst>
                <p:tags r:id="rId36"/>
              </p:custDataLst>
            </p:nvPr>
          </p:nvSpPr>
          <p:spPr>
            <a:xfrm>
              <a:off x="7565829" y="5702300"/>
              <a:ext cx="251022" cy="25401"/>
            </a:xfrm>
            <a:custGeom>
              <a:avLst/>
              <a:gdLst/>
              <a:ahLst/>
              <a:cxnLst/>
              <a:rect l="0" t="0" r="0" b="0"/>
              <a:pathLst>
                <a:path w="2510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6888" y="23989"/>
                  </a:lnTo>
                  <a:lnTo>
                    <a:pt x="83858" y="15261"/>
                  </a:lnTo>
                  <a:lnTo>
                    <a:pt x="119576" y="7724"/>
                  </a:lnTo>
                  <a:lnTo>
                    <a:pt x="154735" y="3433"/>
                  </a:lnTo>
                  <a:lnTo>
                    <a:pt x="188472" y="1525"/>
                  </a:lnTo>
                  <a:lnTo>
                    <a:pt x="230293" y="452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439"/>
          <p:cNvGrpSpPr/>
          <p:nvPr/>
        </p:nvGrpSpPr>
        <p:grpSpPr>
          <a:xfrm>
            <a:off x="8211975" y="4946650"/>
            <a:ext cx="598651" cy="1062045"/>
            <a:chOff x="8211975" y="4946650"/>
            <a:chExt cx="598651" cy="1062045"/>
          </a:xfrm>
        </p:grpSpPr>
        <p:sp>
          <p:nvSpPr>
            <p:cNvPr id="178" name="SMARTInkShape-2316"/>
            <p:cNvSpPr/>
            <p:nvPr>
              <p:custDataLst>
                <p:tags r:id="rId29"/>
              </p:custDataLst>
            </p:nvPr>
          </p:nvSpPr>
          <p:spPr>
            <a:xfrm>
              <a:off x="8231794" y="5896547"/>
              <a:ext cx="96110" cy="112148"/>
            </a:xfrm>
            <a:custGeom>
              <a:avLst/>
              <a:gdLst/>
              <a:ahLst/>
              <a:cxnLst/>
              <a:rect l="0" t="0" r="0" b="0"/>
              <a:pathLst>
                <a:path w="96110" h="112148">
                  <a:moveTo>
                    <a:pt x="54956" y="40703"/>
                  </a:moveTo>
                  <a:lnTo>
                    <a:pt x="54956" y="40703"/>
                  </a:lnTo>
                  <a:lnTo>
                    <a:pt x="54956" y="37332"/>
                  </a:lnTo>
                  <a:lnTo>
                    <a:pt x="63795" y="16937"/>
                  </a:lnTo>
                  <a:lnTo>
                    <a:pt x="69883" y="7948"/>
                  </a:lnTo>
                  <a:lnTo>
                    <a:pt x="70551" y="5460"/>
                  </a:lnTo>
                  <a:lnTo>
                    <a:pt x="70292" y="3096"/>
                  </a:lnTo>
                  <a:lnTo>
                    <a:pt x="69413" y="816"/>
                  </a:lnTo>
                  <a:lnTo>
                    <a:pt x="66710" y="0"/>
                  </a:lnTo>
                  <a:lnTo>
                    <a:pt x="58063" y="976"/>
                  </a:lnTo>
                  <a:lnTo>
                    <a:pt x="41296" y="8863"/>
                  </a:lnTo>
                  <a:lnTo>
                    <a:pt x="19550" y="26879"/>
                  </a:lnTo>
                  <a:lnTo>
                    <a:pt x="9116" y="42084"/>
                  </a:lnTo>
                  <a:lnTo>
                    <a:pt x="2833" y="58956"/>
                  </a:lnTo>
                  <a:lnTo>
                    <a:pt x="0" y="86171"/>
                  </a:lnTo>
                  <a:lnTo>
                    <a:pt x="1838" y="98775"/>
                  </a:lnTo>
                  <a:lnTo>
                    <a:pt x="5433" y="103408"/>
                  </a:lnTo>
                  <a:lnTo>
                    <a:pt x="16953" y="110434"/>
                  </a:lnTo>
                  <a:lnTo>
                    <a:pt x="33362" y="112147"/>
                  </a:lnTo>
                  <a:lnTo>
                    <a:pt x="51708" y="109145"/>
                  </a:lnTo>
                  <a:lnTo>
                    <a:pt x="69269" y="100754"/>
                  </a:lnTo>
                  <a:lnTo>
                    <a:pt x="82719" y="88090"/>
                  </a:lnTo>
                  <a:lnTo>
                    <a:pt x="91990" y="73757"/>
                  </a:lnTo>
                  <a:lnTo>
                    <a:pt x="96109" y="60333"/>
                  </a:lnTo>
                  <a:lnTo>
                    <a:pt x="95092" y="54496"/>
                  </a:lnTo>
                  <a:lnTo>
                    <a:pt x="88316" y="44246"/>
                  </a:lnTo>
                  <a:lnTo>
                    <a:pt x="54956" y="21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17"/>
            <p:cNvSpPr/>
            <p:nvPr>
              <p:custDataLst>
                <p:tags r:id="rId30"/>
              </p:custDataLst>
            </p:nvPr>
          </p:nvSpPr>
          <p:spPr>
            <a:xfrm>
              <a:off x="8281694" y="4946650"/>
              <a:ext cx="81257" cy="213891"/>
            </a:xfrm>
            <a:custGeom>
              <a:avLst/>
              <a:gdLst/>
              <a:ahLst/>
              <a:cxnLst/>
              <a:rect l="0" t="0" r="0" b="0"/>
              <a:pathLst>
                <a:path w="81257" h="213891">
                  <a:moveTo>
                    <a:pt x="11406" y="0"/>
                  </a:moveTo>
                  <a:lnTo>
                    <a:pt x="11406" y="0"/>
                  </a:lnTo>
                  <a:lnTo>
                    <a:pt x="8035" y="3371"/>
                  </a:lnTo>
                  <a:lnTo>
                    <a:pt x="6379" y="8789"/>
                  </a:lnTo>
                  <a:lnTo>
                    <a:pt x="5172" y="49542"/>
                  </a:lnTo>
                  <a:lnTo>
                    <a:pt x="5078" y="96256"/>
                  </a:lnTo>
                  <a:lnTo>
                    <a:pt x="1691" y="137019"/>
                  </a:lnTo>
                  <a:lnTo>
                    <a:pt x="0" y="182784"/>
                  </a:lnTo>
                  <a:lnTo>
                    <a:pt x="2339" y="196713"/>
                  </a:lnTo>
                  <a:lnTo>
                    <a:pt x="5361" y="201698"/>
                  </a:lnTo>
                  <a:lnTo>
                    <a:pt x="14362" y="209118"/>
                  </a:lnTo>
                  <a:lnTo>
                    <a:pt x="34703" y="213890"/>
                  </a:lnTo>
                  <a:lnTo>
                    <a:pt x="51862" y="211933"/>
                  </a:lnTo>
                  <a:lnTo>
                    <a:pt x="8125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18"/>
            <p:cNvSpPr/>
            <p:nvPr>
              <p:custDataLst>
                <p:tags r:id="rId31"/>
              </p:custDataLst>
            </p:nvPr>
          </p:nvSpPr>
          <p:spPr>
            <a:xfrm>
              <a:off x="8244991" y="5073650"/>
              <a:ext cx="137010" cy="19051"/>
            </a:xfrm>
            <a:custGeom>
              <a:avLst/>
              <a:gdLst/>
              <a:ahLst/>
              <a:cxnLst/>
              <a:rect l="0" t="0" r="0" b="0"/>
              <a:pathLst>
                <a:path w="137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1563" y="13583"/>
                  </a:lnTo>
                  <a:lnTo>
                    <a:pt x="41817" y="11340"/>
                  </a:lnTo>
                  <a:lnTo>
                    <a:pt x="80268" y="3987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19"/>
            <p:cNvSpPr/>
            <p:nvPr>
              <p:custDataLst>
                <p:tags r:id="rId32"/>
              </p:custDataLst>
            </p:nvPr>
          </p:nvSpPr>
          <p:spPr>
            <a:xfrm>
              <a:off x="8477250" y="5527479"/>
              <a:ext cx="190501" cy="144054"/>
            </a:xfrm>
            <a:custGeom>
              <a:avLst/>
              <a:gdLst/>
              <a:ahLst/>
              <a:cxnLst/>
              <a:rect l="0" t="0" r="0" b="0"/>
              <a:pathLst>
                <a:path w="190501" h="144054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9886" y="1275"/>
                  </a:lnTo>
                  <a:lnTo>
                    <a:pt x="50248" y="9492"/>
                  </a:lnTo>
                  <a:lnTo>
                    <a:pt x="61373" y="20673"/>
                  </a:lnTo>
                  <a:lnTo>
                    <a:pt x="66315" y="27606"/>
                  </a:lnTo>
                  <a:lnTo>
                    <a:pt x="69925" y="48479"/>
                  </a:lnTo>
                  <a:lnTo>
                    <a:pt x="66109" y="86116"/>
                  </a:lnTo>
                  <a:lnTo>
                    <a:pt x="59015" y="109291"/>
                  </a:lnTo>
                  <a:lnTo>
                    <a:pt x="43827" y="132827"/>
                  </a:lnTo>
                  <a:lnTo>
                    <a:pt x="34530" y="141575"/>
                  </a:lnTo>
                  <a:lnTo>
                    <a:pt x="30782" y="143485"/>
                  </a:lnTo>
                  <a:lnTo>
                    <a:pt x="27577" y="144053"/>
                  </a:lnTo>
                  <a:lnTo>
                    <a:pt x="24734" y="143725"/>
                  </a:lnTo>
                  <a:lnTo>
                    <a:pt x="23545" y="142096"/>
                  </a:lnTo>
                  <a:lnTo>
                    <a:pt x="23457" y="139599"/>
                  </a:lnTo>
                  <a:lnTo>
                    <a:pt x="24106" y="136523"/>
                  </a:lnTo>
                  <a:lnTo>
                    <a:pt x="56622" y="94762"/>
                  </a:lnTo>
                  <a:lnTo>
                    <a:pt x="99378" y="53800"/>
                  </a:lnTo>
                  <a:lnTo>
                    <a:pt x="138555" y="13617"/>
                  </a:lnTo>
                  <a:lnTo>
                    <a:pt x="140838" y="9806"/>
                  </a:lnTo>
                  <a:lnTo>
                    <a:pt x="140459" y="9778"/>
                  </a:lnTo>
                  <a:lnTo>
                    <a:pt x="130415" y="30716"/>
                  </a:lnTo>
                  <a:lnTo>
                    <a:pt x="122075" y="78268"/>
                  </a:lnTo>
                  <a:lnTo>
                    <a:pt x="127814" y="106074"/>
                  </a:lnTo>
                  <a:lnTo>
                    <a:pt x="138416" y="121689"/>
                  </a:lnTo>
                  <a:lnTo>
                    <a:pt x="145193" y="128816"/>
                  </a:lnTo>
                  <a:lnTo>
                    <a:pt x="162132" y="136736"/>
                  </a:lnTo>
                  <a:lnTo>
                    <a:pt x="19050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20"/>
            <p:cNvSpPr/>
            <p:nvPr>
              <p:custDataLst>
                <p:tags r:id="rId33"/>
              </p:custDataLst>
            </p:nvPr>
          </p:nvSpPr>
          <p:spPr>
            <a:xfrm>
              <a:off x="8801100" y="5651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21"/>
            <p:cNvSpPr/>
            <p:nvPr>
              <p:custDataLst>
                <p:tags r:id="rId34"/>
              </p:custDataLst>
            </p:nvPr>
          </p:nvSpPr>
          <p:spPr>
            <a:xfrm>
              <a:off x="8211975" y="5329288"/>
              <a:ext cx="104028" cy="411113"/>
            </a:xfrm>
            <a:custGeom>
              <a:avLst/>
              <a:gdLst/>
              <a:ahLst/>
              <a:cxnLst/>
              <a:rect l="0" t="0" r="0" b="0"/>
              <a:pathLst>
                <a:path w="104028" h="411113">
                  <a:moveTo>
                    <a:pt x="100175" y="36462"/>
                  </a:moveTo>
                  <a:lnTo>
                    <a:pt x="100175" y="36462"/>
                  </a:lnTo>
                  <a:lnTo>
                    <a:pt x="96804" y="26349"/>
                  </a:lnTo>
                  <a:lnTo>
                    <a:pt x="89504" y="17621"/>
                  </a:lnTo>
                  <a:lnTo>
                    <a:pt x="78499" y="9743"/>
                  </a:lnTo>
                  <a:lnTo>
                    <a:pt x="56436" y="2047"/>
                  </a:lnTo>
                  <a:lnTo>
                    <a:pt x="40284" y="0"/>
                  </a:lnTo>
                  <a:lnTo>
                    <a:pt x="27460" y="2853"/>
                  </a:lnTo>
                  <a:lnTo>
                    <a:pt x="22064" y="5589"/>
                  </a:lnTo>
                  <a:lnTo>
                    <a:pt x="14189" y="16155"/>
                  </a:lnTo>
                  <a:lnTo>
                    <a:pt x="3384" y="52677"/>
                  </a:lnTo>
                  <a:lnTo>
                    <a:pt x="0" y="88303"/>
                  </a:lnTo>
                  <a:lnTo>
                    <a:pt x="5740" y="129042"/>
                  </a:lnTo>
                  <a:lnTo>
                    <a:pt x="23119" y="172392"/>
                  </a:lnTo>
                  <a:lnTo>
                    <a:pt x="52885" y="216516"/>
                  </a:lnTo>
                  <a:lnTo>
                    <a:pt x="81772" y="260870"/>
                  </a:lnTo>
                  <a:lnTo>
                    <a:pt x="98093" y="305291"/>
                  </a:lnTo>
                  <a:lnTo>
                    <a:pt x="104027" y="342990"/>
                  </a:lnTo>
                  <a:lnTo>
                    <a:pt x="101651" y="361786"/>
                  </a:lnTo>
                  <a:lnTo>
                    <a:pt x="99042" y="369761"/>
                  </a:lnTo>
                  <a:lnTo>
                    <a:pt x="90499" y="380504"/>
                  </a:lnTo>
                  <a:lnTo>
                    <a:pt x="67413" y="394903"/>
                  </a:lnTo>
                  <a:lnTo>
                    <a:pt x="58090" y="398784"/>
                  </a:lnTo>
                  <a:lnTo>
                    <a:pt x="43025" y="411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40"/>
          <p:cNvGrpSpPr/>
          <p:nvPr/>
        </p:nvGrpSpPr>
        <p:grpSpPr>
          <a:xfrm>
            <a:off x="8987941" y="5440348"/>
            <a:ext cx="975210" cy="395303"/>
            <a:chOff x="8987941" y="5440348"/>
            <a:chExt cx="975210" cy="395303"/>
          </a:xfrm>
        </p:grpSpPr>
        <p:sp>
          <p:nvSpPr>
            <p:cNvPr id="185" name="SMARTInkShape-2322"/>
            <p:cNvSpPr/>
            <p:nvPr>
              <p:custDataLst>
                <p:tags r:id="rId22"/>
              </p:custDataLst>
            </p:nvPr>
          </p:nvSpPr>
          <p:spPr>
            <a:xfrm>
              <a:off x="9052824" y="5440348"/>
              <a:ext cx="72127" cy="338153"/>
            </a:xfrm>
            <a:custGeom>
              <a:avLst/>
              <a:gdLst/>
              <a:ahLst/>
              <a:cxnLst/>
              <a:rect l="0" t="0" r="0" b="0"/>
              <a:pathLst>
                <a:path w="72127" h="338153">
                  <a:moveTo>
                    <a:pt x="72126" y="20652"/>
                  </a:moveTo>
                  <a:lnTo>
                    <a:pt x="72126" y="20652"/>
                  </a:lnTo>
                  <a:lnTo>
                    <a:pt x="68755" y="17281"/>
                  </a:lnTo>
                  <a:lnTo>
                    <a:pt x="67100" y="11863"/>
                  </a:lnTo>
                  <a:lnTo>
                    <a:pt x="65658" y="5457"/>
                  </a:lnTo>
                  <a:lnTo>
                    <a:pt x="62666" y="258"/>
                  </a:lnTo>
                  <a:lnTo>
                    <a:pt x="60176" y="0"/>
                  </a:lnTo>
                  <a:lnTo>
                    <a:pt x="53644" y="3477"/>
                  </a:lnTo>
                  <a:lnTo>
                    <a:pt x="32883" y="28757"/>
                  </a:lnTo>
                  <a:lnTo>
                    <a:pt x="16049" y="61859"/>
                  </a:lnTo>
                  <a:lnTo>
                    <a:pt x="5965" y="104750"/>
                  </a:lnTo>
                  <a:lnTo>
                    <a:pt x="858" y="141520"/>
                  </a:lnTo>
                  <a:lnTo>
                    <a:pt x="0" y="179499"/>
                  </a:lnTo>
                  <a:lnTo>
                    <a:pt x="1264" y="216134"/>
                  </a:lnTo>
                  <a:lnTo>
                    <a:pt x="2681" y="262409"/>
                  </a:lnTo>
                  <a:lnTo>
                    <a:pt x="9124" y="302520"/>
                  </a:lnTo>
                  <a:lnTo>
                    <a:pt x="14976" y="33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23"/>
            <p:cNvSpPr/>
            <p:nvPr>
              <p:custDataLst>
                <p:tags r:id="rId23"/>
              </p:custDataLst>
            </p:nvPr>
          </p:nvSpPr>
          <p:spPr>
            <a:xfrm>
              <a:off x="8987941" y="5645150"/>
              <a:ext cx="168760" cy="38101"/>
            </a:xfrm>
            <a:custGeom>
              <a:avLst/>
              <a:gdLst/>
              <a:ahLst/>
              <a:cxnLst/>
              <a:rect l="0" t="0" r="0" b="0"/>
              <a:pathLst>
                <a:path w="1687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2325"/>
                  </a:lnTo>
                  <a:lnTo>
                    <a:pt x="1563" y="25891"/>
                  </a:lnTo>
                  <a:lnTo>
                    <a:pt x="8372" y="20209"/>
                  </a:lnTo>
                  <a:lnTo>
                    <a:pt x="20570" y="15332"/>
                  </a:lnTo>
                  <a:lnTo>
                    <a:pt x="64776" y="8333"/>
                  </a:lnTo>
                  <a:lnTo>
                    <a:pt x="102672" y="5056"/>
                  </a:lnTo>
                  <a:lnTo>
                    <a:pt x="147080" y="999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24"/>
            <p:cNvSpPr/>
            <p:nvPr>
              <p:custDataLst>
                <p:tags r:id="rId24"/>
              </p:custDataLst>
            </p:nvPr>
          </p:nvSpPr>
          <p:spPr>
            <a:xfrm>
              <a:off x="9218481" y="5500815"/>
              <a:ext cx="70687" cy="267018"/>
            </a:xfrm>
            <a:custGeom>
              <a:avLst/>
              <a:gdLst/>
              <a:ahLst/>
              <a:cxnLst/>
              <a:rect l="0" t="0" r="0" b="0"/>
              <a:pathLst>
                <a:path w="70687" h="267018">
                  <a:moveTo>
                    <a:pt x="65219" y="42735"/>
                  </a:moveTo>
                  <a:lnTo>
                    <a:pt x="65219" y="42735"/>
                  </a:lnTo>
                  <a:lnTo>
                    <a:pt x="65924" y="23868"/>
                  </a:lnTo>
                  <a:lnTo>
                    <a:pt x="70686" y="4076"/>
                  </a:lnTo>
                  <a:lnTo>
                    <a:pt x="70275" y="2146"/>
                  </a:lnTo>
                  <a:lnTo>
                    <a:pt x="69295" y="858"/>
                  </a:lnTo>
                  <a:lnTo>
                    <a:pt x="67936" y="0"/>
                  </a:lnTo>
                  <a:lnTo>
                    <a:pt x="55911" y="12277"/>
                  </a:lnTo>
                  <a:lnTo>
                    <a:pt x="27815" y="54671"/>
                  </a:lnTo>
                  <a:lnTo>
                    <a:pt x="11671" y="89197"/>
                  </a:lnTo>
                  <a:lnTo>
                    <a:pt x="2614" y="126179"/>
                  </a:lnTo>
                  <a:lnTo>
                    <a:pt x="0" y="163076"/>
                  </a:lnTo>
                  <a:lnTo>
                    <a:pt x="3542" y="198291"/>
                  </a:lnTo>
                  <a:lnTo>
                    <a:pt x="16841" y="236365"/>
                  </a:lnTo>
                  <a:lnTo>
                    <a:pt x="34187" y="262150"/>
                  </a:lnTo>
                  <a:lnTo>
                    <a:pt x="40297" y="265917"/>
                  </a:lnTo>
                  <a:lnTo>
                    <a:pt x="46488" y="267017"/>
                  </a:lnTo>
                  <a:lnTo>
                    <a:pt x="65219" y="264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25"/>
            <p:cNvSpPr/>
            <p:nvPr>
              <p:custDataLst>
                <p:tags r:id="rId25"/>
              </p:custDataLst>
            </p:nvPr>
          </p:nvSpPr>
          <p:spPr>
            <a:xfrm>
              <a:off x="9319980" y="5626623"/>
              <a:ext cx="141521" cy="132941"/>
            </a:xfrm>
            <a:custGeom>
              <a:avLst/>
              <a:gdLst/>
              <a:ahLst/>
              <a:cxnLst/>
              <a:rect l="0" t="0" r="0" b="0"/>
              <a:pathLst>
                <a:path w="141521" h="132941">
                  <a:moveTo>
                    <a:pt x="8170" y="12177"/>
                  </a:moveTo>
                  <a:lnTo>
                    <a:pt x="8170" y="12177"/>
                  </a:lnTo>
                  <a:lnTo>
                    <a:pt x="148" y="3449"/>
                  </a:lnTo>
                  <a:lnTo>
                    <a:pt x="0" y="2125"/>
                  </a:lnTo>
                  <a:lnTo>
                    <a:pt x="607" y="1243"/>
                  </a:lnTo>
                  <a:lnTo>
                    <a:pt x="5044" y="261"/>
                  </a:lnTo>
                  <a:lnTo>
                    <a:pt x="8202" y="0"/>
                  </a:lnTo>
                  <a:lnTo>
                    <a:pt x="15475" y="3473"/>
                  </a:lnTo>
                  <a:lnTo>
                    <a:pt x="19389" y="6374"/>
                  </a:lnTo>
                  <a:lnTo>
                    <a:pt x="31642" y="27313"/>
                  </a:lnTo>
                  <a:lnTo>
                    <a:pt x="37467" y="59230"/>
                  </a:lnTo>
                  <a:lnTo>
                    <a:pt x="30001" y="101460"/>
                  </a:lnTo>
                  <a:lnTo>
                    <a:pt x="22211" y="128278"/>
                  </a:lnTo>
                  <a:lnTo>
                    <a:pt x="21765" y="127677"/>
                  </a:lnTo>
                  <a:lnTo>
                    <a:pt x="21840" y="115308"/>
                  </a:lnTo>
                  <a:lnTo>
                    <a:pt x="29742" y="80364"/>
                  </a:lnTo>
                  <a:lnTo>
                    <a:pt x="33751" y="74233"/>
                  </a:lnTo>
                  <a:lnTo>
                    <a:pt x="38701" y="70296"/>
                  </a:lnTo>
                  <a:lnTo>
                    <a:pt x="41260" y="73520"/>
                  </a:lnTo>
                  <a:lnTo>
                    <a:pt x="46667" y="87033"/>
                  </a:lnTo>
                  <a:lnTo>
                    <a:pt x="52091" y="100480"/>
                  </a:lnTo>
                  <a:lnTo>
                    <a:pt x="61557" y="113512"/>
                  </a:lnTo>
                  <a:lnTo>
                    <a:pt x="88899" y="129378"/>
                  </a:lnTo>
                  <a:lnTo>
                    <a:pt x="109901" y="132940"/>
                  </a:lnTo>
                  <a:lnTo>
                    <a:pt x="141520" y="13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26"/>
            <p:cNvSpPr/>
            <p:nvPr>
              <p:custDataLst>
                <p:tags r:id="rId26"/>
              </p:custDataLst>
            </p:nvPr>
          </p:nvSpPr>
          <p:spPr>
            <a:xfrm>
              <a:off x="9505950" y="5549900"/>
              <a:ext cx="50703" cy="285751"/>
            </a:xfrm>
            <a:custGeom>
              <a:avLst/>
              <a:gdLst/>
              <a:ahLst/>
              <a:cxnLst/>
              <a:rect l="0" t="0" r="0" b="0"/>
              <a:pathLst>
                <a:path w="50703" h="285751">
                  <a:moveTo>
                    <a:pt x="0" y="0"/>
                  </a:moveTo>
                  <a:lnTo>
                    <a:pt x="0" y="0"/>
                  </a:lnTo>
                  <a:lnTo>
                    <a:pt x="15913" y="12256"/>
                  </a:lnTo>
                  <a:lnTo>
                    <a:pt x="29885" y="27790"/>
                  </a:lnTo>
                  <a:lnTo>
                    <a:pt x="46876" y="66482"/>
                  </a:lnTo>
                  <a:lnTo>
                    <a:pt x="50702" y="99397"/>
                  </a:lnTo>
                  <a:lnTo>
                    <a:pt x="49346" y="136604"/>
                  </a:lnTo>
                  <a:lnTo>
                    <a:pt x="44038" y="179011"/>
                  </a:lnTo>
                  <a:lnTo>
                    <a:pt x="35096" y="214322"/>
                  </a:lnTo>
                  <a:lnTo>
                    <a:pt x="20041" y="254238"/>
                  </a:lnTo>
                  <a:lnTo>
                    <a:pt x="63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27"/>
            <p:cNvSpPr/>
            <p:nvPr>
              <p:custDataLst>
                <p:tags r:id="rId27"/>
              </p:custDataLst>
            </p:nvPr>
          </p:nvSpPr>
          <p:spPr>
            <a:xfrm>
              <a:off x="9367940" y="5651655"/>
              <a:ext cx="61733" cy="139546"/>
            </a:xfrm>
            <a:custGeom>
              <a:avLst/>
              <a:gdLst/>
              <a:ahLst/>
              <a:cxnLst/>
              <a:rect l="0" t="0" r="0" b="0"/>
              <a:pathLst>
                <a:path w="61733" h="139546">
                  <a:moveTo>
                    <a:pt x="55460" y="12545"/>
                  </a:moveTo>
                  <a:lnTo>
                    <a:pt x="55460" y="12545"/>
                  </a:lnTo>
                  <a:lnTo>
                    <a:pt x="61732" y="0"/>
                  </a:lnTo>
                  <a:lnTo>
                    <a:pt x="35288" y="33115"/>
                  </a:lnTo>
                  <a:lnTo>
                    <a:pt x="11494" y="76894"/>
                  </a:lnTo>
                  <a:lnTo>
                    <a:pt x="1583" y="98765"/>
                  </a:lnTo>
                  <a:lnTo>
                    <a:pt x="0" y="116481"/>
                  </a:lnTo>
                  <a:lnTo>
                    <a:pt x="4660" y="139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28"/>
            <p:cNvSpPr/>
            <p:nvPr>
              <p:custDataLst>
                <p:tags r:id="rId28"/>
              </p:custDataLst>
            </p:nvPr>
          </p:nvSpPr>
          <p:spPr>
            <a:xfrm>
              <a:off x="9658985" y="5509854"/>
              <a:ext cx="304166" cy="304100"/>
            </a:xfrm>
            <a:custGeom>
              <a:avLst/>
              <a:gdLst/>
              <a:ahLst/>
              <a:cxnLst/>
              <a:rect l="0" t="0" r="0" b="0"/>
              <a:pathLst>
                <a:path w="304166" h="304100">
                  <a:moveTo>
                    <a:pt x="107315" y="217846"/>
                  </a:moveTo>
                  <a:lnTo>
                    <a:pt x="107315" y="217846"/>
                  </a:lnTo>
                  <a:lnTo>
                    <a:pt x="103945" y="211104"/>
                  </a:lnTo>
                  <a:lnTo>
                    <a:pt x="100141" y="191820"/>
                  </a:lnTo>
                  <a:lnTo>
                    <a:pt x="94484" y="182525"/>
                  </a:lnTo>
                  <a:lnTo>
                    <a:pt x="85385" y="175571"/>
                  </a:lnTo>
                  <a:lnTo>
                    <a:pt x="79995" y="172730"/>
                  </a:lnTo>
                  <a:lnTo>
                    <a:pt x="68361" y="171453"/>
                  </a:lnTo>
                  <a:lnTo>
                    <a:pt x="62296" y="172101"/>
                  </a:lnTo>
                  <a:lnTo>
                    <a:pt x="36904" y="189867"/>
                  </a:lnTo>
                  <a:lnTo>
                    <a:pt x="13780" y="220844"/>
                  </a:lnTo>
                  <a:lnTo>
                    <a:pt x="265" y="253463"/>
                  </a:lnTo>
                  <a:lnTo>
                    <a:pt x="0" y="272952"/>
                  </a:lnTo>
                  <a:lnTo>
                    <a:pt x="1905" y="282100"/>
                  </a:lnTo>
                  <a:lnTo>
                    <a:pt x="11548" y="296027"/>
                  </a:lnTo>
                  <a:lnTo>
                    <a:pt x="18070" y="301717"/>
                  </a:lnTo>
                  <a:lnTo>
                    <a:pt x="25240" y="304099"/>
                  </a:lnTo>
                  <a:lnTo>
                    <a:pt x="40734" y="302983"/>
                  </a:lnTo>
                  <a:lnTo>
                    <a:pt x="57027" y="288375"/>
                  </a:lnTo>
                  <a:lnTo>
                    <a:pt x="82067" y="246739"/>
                  </a:lnTo>
                  <a:lnTo>
                    <a:pt x="99622" y="204582"/>
                  </a:lnTo>
                  <a:lnTo>
                    <a:pt x="109242" y="176548"/>
                  </a:lnTo>
                  <a:lnTo>
                    <a:pt x="119182" y="145864"/>
                  </a:lnTo>
                  <a:lnTo>
                    <a:pt x="127221" y="116941"/>
                  </a:lnTo>
                  <a:lnTo>
                    <a:pt x="133992" y="89193"/>
                  </a:lnTo>
                  <a:lnTo>
                    <a:pt x="143866" y="42133"/>
                  </a:lnTo>
                  <a:lnTo>
                    <a:pt x="148013" y="6562"/>
                  </a:lnTo>
                  <a:lnTo>
                    <a:pt x="146441" y="2201"/>
                  </a:lnTo>
                  <a:lnTo>
                    <a:pt x="143983" y="0"/>
                  </a:lnTo>
                  <a:lnTo>
                    <a:pt x="140932" y="2060"/>
                  </a:lnTo>
                  <a:lnTo>
                    <a:pt x="133780" y="13756"/>
                  </a:lnTo>
                  <a:lnTo>
                    <a:pt x="121819" y="53658"/>
                  </a:lnTo>
                  <a:lnTo>
                    <a:pt x="117289" y="89605"/>
                  </a:lnTo>
                  <a:lnTo>
                    <a:pt x="115277" y="130511"/>
                  </a:lnTo>
                  <a:lnTo>
                    <a:pt x="114381" y="176914"/>
                  </a:lnTo>
                  <a:lnTo>
                    <a:pt x="115865" y="216352"/>
                  </a:lnTo>
                  <a:lnTo>
                    <a:pt x="120667" y="258796"/>
                  </a:lnTo>
                  <a:lnTo>
                    <a:pt x="124539" y="274146"/>
                  </a:lnTo>
                  <a:lnTo>
                    <a:pt x="126558" y="277251"/>
                  </a:lnTo>
                  <a:lnTo>
                    <a:pt x="128611" y="278616"/>
                  </a:lnTo>
                  <a:lnTo>
                    <a:pt x="131390" y="276703"/>
                  </a:lnTo>
                  <a:lnTo>
                    <a:pt x="142749" y="257706"/>
                  </a:lnTo>
                  <a:lnTo>
                    <a:pt x="159206" y="218994"/>
                  </a:lnTo>
                  <a:lnTo>
                    <a:pt x="179968" y="176680"/>
                  </a:lnTo>
                  <a:lnTo>
                    <a:pt x="183266" y="171352"/>
                  </a:lnTo>
                  <a:lnTo>
                    <a:pt x="186172" y="169211"/>
                  </a:lnTo>
                  <a:lnTo>
                    <a:pt x="188814" y="169195"/>
                  </a:lnTo>
                  <a:lnTo>
                    <a:pt x="191281" y="170595"/>
                  </a:lnTo>
                  <a:lnTo>
                    <a:pt x="201495" y="182679"/>
                  </a:lnTo>
                  <a:lnTo>
                    <a:pt x="206716" y="209778"/>
                  </a:lnTo>
                  <a:lnTo>
                    <a:pt x="207069" y="251086"/>
                  </a:lnTo>
                  <a:lnTo>
                    <a:pt x="198648" y="277004"/>
                  </a:lnTo>
                  <a:lnTo>
                    <a:pt x="188626" y="292133"/>
                  </a:lnTo>
                  <a:lnTo>
                    <a:pt x="186922" y="293476"/>
                  </a:lnTo>
                  <a:lnTo>
                    <a:pt x="185786" y="293666"/>
                  </a:lnTo>
                  <a:lnTo>
                    <a:pt x="187559" y="280449"/>
                  </a:lnTo>
                  <a:lnTo>
                    <a:pt x="205323" y="240560"/>
                  </a:lnTo>
                  <a:lnTo>
                    <a:pt x="231514" y="193797"/>
                  </a:lnTo>
                  <a:lnTo>
                    <a:pt x="254408" y="155622"/>
                  </a:lnTo>
                  <a:lnTo>
                    <a:pt x="261592" y="146806"/>
                  </a:lnTo>
                  <a:lnTo>
                    <a:pt x="261671" y="146496"/>
                  </a:lnTo>
                  <a:lnTo>
                    <a:pt x="261019" y="146996"/>
                  </a:lnTo>
                  <a:lnTo>
                    <a:pt x="241046" y="191190"/>
                  </a:lnTo>
                  <a:lnTo>
                    <a:pt x="229959" y="232055"/>
                  </a:lnTo>
                  <a:lnTo>
                    <a:pt x="227177" y="246368"/>
                  </a:lnTo>
                  <a:lnTo>
                    <a:pt x="228145" y="258733"/>
                  </a:lnTo>
                  <a:lnTo>
                    <a:pt x="236747" y="279998"/>
                  </a:lnTo>
                  <a:lnTo>
                    <a:pt x="246518" y="286798"/>
                  </a:lnTo>
                  <a:lnTo>
                    <a:pt x="304165" y="300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441"/>
          <p:cNvGrpSpPr/>
          <p:nvPr/>
        </p:nvGrpSpPr>
        <p:grpSpPr>
          <a:xfrm>
            <a:off x="10189930" y="5224907"/>
            <a:ext cx="1690502" cy="956709"/>
            <a:chOff x="10189930" y="5224907"/>
            <a:chExt cx="1690502" cy="956709"/>
          </a:xfrm>
        </p:grpSpPr>
        <p:sp>
          <p:nvSpPr>
            <p:cNvPr id="193" name="SMARTInkShape-2329"/>
            <p:cNvSpPr/>
            <p:nvPr>
              <p:custDataLst>
                <p:tags r:id="rId7"/>
              </p:custDataLst>
            </p:nvPr>
          </p:nvSpPr>
          <p:spPr>
            <a:xfrm>
              <a:off x="10189930" y="5727700"/>
              <a:ext cx="236771" cy="31751"/>
            </a:xfrm>
            <a:custGeom>
              <a:avLst/>
              <a:gdLst/>
              <a:ahLst/>
              <a:cxnLst/>
              <a:rect l="0" t="0" r="0" b="0"/>
              <a:pathLst>
                <a:path w="236771" h="31751">
                  <a:moveTo>
                    <a:pt x="8170" y="31750"/>
                  </a:moveTo>
                  <a:lnTo>
                    <a:pt x="8170" y="31750"/>
                  </a:lnTo>
                  <a:lnTo>
                    <a:pt x="148" y="27386"/>
                  </a:lnTo>
                  <a:lnTo>
                    <a:pt x="0" y="26724"/>
                  </a:lnTo>
                  <a:lnTo>
                    <a:pt x="8202" y="22290"/>
                  </a:lnTo>
                  <a:lnTo>
                    <a:pt x="39616" y="16639"/>
                  </a:lnTo>
                  <a:lnTo>
                    <a:pt x="74592" y="10688"/>
                  </a:lnTo>
                  <a:lnTo>
                    <a:pt x="115302" y="4750"/>
                  </a:lnTo>
                  <a:lnTo>
                    <a:pt x="156914" y="2111"/>
                  </a:lnTo>
                  <a:lnTo>
                    <a:pt x="191401" y="939"/>
                  </a:lnTo>
                  <a:lnTo>
                    <a:pt x="236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30"/>
            <p:cNvSpPr/>
            <p:nvPr>
              <p:custDataLst>
                <p:tags r:id="rId8"/>
              </p:custDataLst>
            </p:nvPr>
          </p:nvSpPr>
          <p:spPr>
            <a:xfrm>
              <a:off x="10331450" y="5645150"/>
              <a:ext cx="29882" cy="190501"/>
            </a:xfrm>
            <a:custGeom>
              <a:avLst/>
              <a:gdLst/>
              <a:ahLst/>
              <a:cxnLst/>
              <a:rect l="0" t="0" r="0" b="0"/>
              <a:pathLst>
                <a:path w="29882" h="190501">
                  <a:moveTo>
                    <a:pt x="0" y="0"/>
                  </a:moveTo>
                  <a:lnTo>
                    <a:pt x="0" y="0"/>
                  </a:lnTo>
                  <a:lnTo>
                    <a:pt x="19558" y="38987"/>
                  </a:lnTo>
                  <a:lnTo>
                    <a:pt x="27825" y="81010"/>
                  </a:lnTo>
                  <a:lnTo>
                    <a:pt x="29881" y="124348"/>
                  </a:lnTo>
                  <a:lnTo>
                    <a:pt x="26493" y="169750"/>
                  </a:lnTo>
                  <a:lnTo>
                    <a:pt x="25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31"/>
            <p:cNvSpPr/>
            <p:nvPr>
              <p:custDataLst>
                <p:tags r:id="rId9"/>
              </p:custDataLst>
            </p:nvPr>
          </p:nvSpPr>
          <p:spPr>
            <a:xfrm>
              <a:off x="10623550" y="5422732"/>
              <a:ext cx="114301" cy="440525"/>
            </a:xfrm>
            <a:custGeom>
              <a:avLst/>
              <a:gdLst/>
              <a:ahLst/>
              <a:cxnLst/>
              <a:rect l="0" t="0" r="0" b="0"/>
              <a:pathLst>
                <a:path w="114301" h="440525">
                  <a:moveTo>
                    <a:pt x="114300" y="31918"/>
                  </a:moveTo>
                  <a:lnTo>
                    <a:pt x="114300" y="31918"/>
                  </a:lnTo>
                  <a:lnTo>
                    <a:pt x="96624" y="3307"/>
                  </a:lnTo>
                  <a:lnTo>
                    <a:pt x="91226" y="850"/>
                  </a:lnTo>
                  <a:lnTo>
                    <a:pt x="77704" y="0"/>
                  </a:lnTo>
                  <a:lnTo>
                    <a:pt x="64168" y="5738"/>
                  </a:lnTo>
                  <a:lnTo>
                    <a:pt x="57596" y="10231"/>
                  </a:lnTo>
                  <a:lnTo>
                    <a:pt x="48411" y="24631"/>
                  </a:lnTo>
                  <a:lnTo>
                    <a:pt x="36765" y="69363"/>
                  </a:lnTo>
                  <a:lnTo>
                    <a:pt x="36607" y="114665"/>
                  </a:lnTo>
                  <a:lnTo>
                    <a:pt x="39318" y="147247"/>
                  </a:lnTo>
                  <a:lnTo>
                    <a:pt x="44286" y="179836"/>
                  </a:lnTo>
                  <a:lnTo>
                    <a:pt x="58982" y="225950"/>
                  </a:lnTo>
                  <a:lnTo>
                    <a:pt x="76037" y="271599"/>
                  </a:lnTo>
                  <a:lnTo>
                    <a:pt x="85771" y="304013"/>
                  </a:lnTo>
                  <a:lnTo>
                    <a:pt x="89155" y="337234"/>
                  </a:lnTo>
                  <a:lnTo>
                    <a:pt x="85213" y="383908"/>
                  </a:lnTo>
                  <a:lnTo>
                    <a:pt x="82209" y="397812"/>
                  </a:lnTo>
                  <a:lnTo>
                    <a:pt x="69462" y="418904"/>
                  </a:lnTo>
                  <a:lnTo>
                    <a:pt x="52743" y="433218"/>
                  </a:lnTo>
                  <a:lnTo>
                    <a:pt x="35906" y="439579"/>
                  </a:lnTo>
                  <a:lnTo>
                    <a:pt x="20896" y="440524"/>
                  </a:lnTo>
                  <a:lnTo>
                    <a:pt x="9288" y="438593"/>
                  </a:lnTo>
                  <a:lnTo>
                    <a:pt x="6192" y="437091"/>
                  </a:lnTo>
                  <a:lnTo>
                    <a:pt x="0" y="43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32"/>
            <p:cNvSpPr/>
            <p:nvPr>
              <p:custDataLst>
                <p:tags r:id="rId10"/>
              </p:custDataLst>
            </p:nvPr>
          </p:nvSpPr>
          <p:spPr>
            <a:xfrm>
              <a:off x="10572129" y="5978041"/>
              <a:ext cx="64122" cy="203575"/>
            </a:xfrm>
            <a:custGeom>
              <a:avLst/>
              <a:gdLst/>
              <a:ahLst/>
              <a:cxnLst/>
              <a:rect l="0" t="0" r="0" b="0"/>
              <a:pathLst>
                <a:path w="64122" h="203575">
                  <a:moveTo>
                    <a:pt x="38721" y="3659"/>
                  </a:moveTo>
                  <a:lnTo>
                    <a:pt x="38721" y="3659"/>
                  </a:lnTo>
                  <a:lnTo>
                    <a:pt x="38721" y="288"/>
                  </a:lnTo>
                  <a:lnTo>
                    <a:pt x="39426" y="0"/>
                  </a:lnTo>
                  <a:lnTo>
                    <a:pt x="42091" y="1563"/>
                  </a:lnTo>
                  <a:lnTo>
                    <a:pt x="42379" y="3673"/>
                  </a:lnTo>
                  <a:lnTo>
                    <a:pt x="28996" y="45477"/>
                  </a:lnTo>
                  <a:lnTo>
                    <a:pt x="17887" y="80961"/>
                  </a:lnTo>
                  <a:lnTo>
                    <a:pt x="9107" y="118990"/>
                  </a:lnTo>
                  <a:lnTo>
                    <a:pt x="0" y="158403"/>
                  </a:lnTo>
                  <a:lnTo>
                    <a:pt x="829" y="184035"/>
                  </a:lnTo>
                  <a:lnTo>
                    <a:pt x="3770" y="195774"/>
                  </a:lnTo>
                  <a:lnTo>
                    <a:pt x="7660" y="199469"/>
                  </a:lnTo>
                  <a:lnTo>
                    <a:pt x="19507" y="203574"/>
                  </a:lnTo>
                  <a:lnTo>
                    <a:pt x="38672" y="202515"/>
                  </a:lnTo>
                  <a:lnTo>
                    <a:pt x="49516" y="197638"/>
                  </a:lnTo>
                  <a:lnTo>
                    <a:pt x="64121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33"/>
            <p:cNvSpPr/>
            <p:nvPr>
              <p:custDataLst>
                <p:tags r:id="rId11"/>
              </p:custDataLst>
            </p:nvPr>
          </p:nvSpPr>
          <p:spPr>
            <a:xfrm>
              <a:off x="10521950" y="60960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8724" y="12699"/>
                  </a:lnTo>
                  <a:lnTo>
                    <a:pt x="78657" y="9329"/>
                  </a:lnTo>
                  <a:lnTo>
                    <a:pt x="122868" y="38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34"/>
            <p:cNvSpPr/>
            <p:nvPr>
              <p:custDataLst>
                <p:tags r:id="rId12"/>
              </p:custDataLst>
            </p:nvPr>
          </p:nvSpPr>
          <p:spPr>
            <a:xfrm>
              <a:off x="10544721" y="5224907"/>
              <a:ext cx="175608" cy="96924"/>
            </a:xfrm>
            <a:custGeom>
              <a:avLst/>
              <a:gdLst/>
              <a:ahLst/>
              <a:cxnLst/>
              <a:rect l="0" t="0" r="0" b="0"/>
              <a:pathLst>
                <a:path w="175608" h="96924">
                  <a:moveTo>
                    <a:pt x="78829" y="32893"/>
                  </a:moveTo>
                  <a:lnTo>
                    <a:pt x="78829" y="32893"/>
                  </a:lnTo>
                  <a:lnTo>
                    <a:pt x="75459" y="32893"/>
                  </a:lnTo>
                  <a:lnTo>
                    <a:pt x="71922" y="36656"/>
                  </a:lnTo>
                  <a:lnTo>
                    <a:pt x="36376" y="84130"/>
                  </a:lnTo>
                  <a:lnTo>
                    <a:pt x="23759" y="96130"/>
                  </a:lnTo>
                  <a:lnTo>
                    <a:pt x="19539" y="96923"/>
                  </a:lnTo>
                  <a:lnTo>
                    <a:pt x="15313" y="96041"/>
                  </a:lnTo>
                  <a:lnTo>
                    <a:pt x="11086" y="94042"/>
                  </a:lnTo>
                  <a:lnTo>
                    <a:pt x="8266" y="89181"/>
                  </a:lnTo>
                  <a:lnTo>
                    <a:pt x="0" y="42832"/>
                  </a:lnTo>
                  <a:lnTo>
                    <a:pt x="752" y="16787"/>
                  </a:lnTo>
                  <a:lnTo>
                    <a:pt x="3494" y="11573"/>
                  </a:lnTo>
                  <a:lnTo>
                    <a:pt x="7440" y="8096"/>
                  </a:lnTo>
                  <a:lnTo>
                    <a:pt x="12186" y="5778"/>
                  </a:lnTo>
                  <a:lnTo>
                    <a:pt x="16761" y="5645"/>
                  </a:lnTo>
                  <a:lnTo>
                    <a:pt x="25608" y="9258"/>
                  </a:lnTo>
                  <a:lnTo>
                    <a:pt x="68962" y="39955"/>
                  </a:lnTo>
                  <a:lnTo>
                    <a:pt x="113818" y="67324"/>
                  </a:lnTo>
                  <a:lnTo>
                    <a:pt x="121205" y="70663"/>
                  </a:lnTo>
                  <a:lnTo>
                    <a:pt x="136939" y="70612"/>
                  </a:lnTo>
                  <a:lnTo>
                    <a:pt x="163293" y="62451"/>
                  </a:lnTo>
                  <a:lnTo>
                    <a:pt x="171167" y="56378"/>
                  </a:lnTo>
                  <a:lnTo>
                    <a:pt x="174253" y="52783"/>
                  </a:lnTo>
                  <a:lnTo>
                    <a:pt x="175607" y="48270"/>
                  </a:lnTo>
                  <a:lnTo>
                    <a:pt x="175229" y="37611"/>
                  </a:lnTo>
                  <a:lnTo>
                    <a:pt x="167677" y="16339"/>
                  </a:lnTo>
                  <a:lnTo>
                    <a:pt x="162050" y="10568"/>
                  </a:lnTo>
                  <a:lnTo>
                    <a:pt x="146390" y="2274"/>
                  </a:lnTo>
                  <a:lnTo>
                    <a:pt x="131434" y="0"/>
                  </a:lnTo>
                  <a:lnTo>
                    <a:pt x="117026" y="2046"/>
                  </a:lnTo>
                  <a:lnTo>
                    <a:pt x="85179" y="1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35"/>
            <p:cNvSpPr/>
            <p:nvPr>
              <p:custDataLst>
                <p:tags r:id="rId13"/>
              </p:custDataLst>
            </p:nvPr>
          </p:nvSpPr>
          <p:spPr>
            <a:xfrm>
              <a:off x="10833100" y="5636048"/>
              <a:ext cx="139701" cy="123403"/>
            </a:xfrm>
            <a:custGeom>
              <a:avLst/>
              <a:gdLst/>
              <a:ahLst/>
              <a:cxnLst/>
              <a:rect l="0" t="0" r="0" b="0"/>
              <a:pathLst>
                <a:path w="139701" h="123403">
                  <a:moveTo>
                    <a:pt x="0" y="9102"/>
                  </a:moveTo>
                  <a:lnTo>
                    <a:pt x="0" y="9102"/>
                  </a:lnTo>
                  <a:lnTo>
                    <a:pt x="3371" y="5731"/>
                  </a:lnTo>
                  <a:lnTo>
                    <a:pt x="15580" y="264"/>
                  </a:lnTo>
                  <a:lnTo>
                    <a:pt x="24798" y="0"/>
                  </a:lnTo>
                  <a:lnTo>
                    <a:pt x="45585" y="5579"/>
                  </a:lnTo>
                  <a:lnTo>
                    <a:pt x="50146" y="9575"/>
                  </a:lnTo>
                  <a:lnTo>
                    <a:pt x="57094" y="21542"/>
                  </a:lnTo>
                  <a:lnTo>
                    <a:pt x="58771" y="38150"/>
                  </a:lnTo>
                  <a:lnTo>
                    <a:pt x="55754" y="57290"/>
                  </a:lnTo>
                  <a:lnTo>
                    <a:pt x="42155" y="85782"/>
                  </a:lnTo>
                  <a:lnTo>
                    <a:pt x="30730" y="98686"/>
                  </a:lnTo>
                  <a:lnTo>
                    <a:pt x="20478" y="105361"/>
                  </a:lnTo>
                  <a:lnTo>
                    <a:pt x="12629" y="107622"/>
                  </a:lnTo>
                  <a:lnTo>
                    <a:pt x="10537" y="107238"/>
                  </a:lnTo>
                  <a:lnTo>
                    <a:pt x="9141" y="106276"/>
                  </a:lnTo>
                  <a:lnTo>
                    <a:pt x="10327" y="103518"/>
                  </a:lnTo>
                  <a:lnTo>
                    <a:pt x="29321" y="83883"/>
                  </a:lnTo>
                  <a:lnTo>
                    <a:pt x="73319" y="49002"/>
                  </a:lnTo>
                  <a:lnTo>
                    <a:pt x="118259" y="19399"/>
                  </a:lnTo>
                  <a:lnTo>
                    <a:pt x="119762" y="16672"/>
                  </a:lnTo>
                  <a:lnTo>
                    <a:pt x="120058" y="14149"/>
                  </a:lnTo>
                  <a:lnTo>
                    <a:pt x="119549" y="13172"/>
                  </a:lnTo>
                  <a:lnTo>
                    <a:pt x="118506" y="13226"/>
                  </a:lnTo>
                  <a:lnTo>
                    <a:pt x="117104" y="13968"/>
                  </a:lnTo>
                  <a:lnTo>
                    <a:pt x="105017" y="28496"/>
                  </a:lnTo>
                  <a:lnTo>
                    <a:pt x="94773" y="50675"/>
                  </a:lnTo>
                  <a:lnTo>
                    <a:pt x="94011" y="78492"/>
                  </a:lnTo>
                  <a:lnTo>
                    <a:pt x="100343" y="94975"/>
                  </a:lnTo>
                  <a:lnTo>
                    <a:pt x="104995" y="102334"/>
                  </a:lnTo>
                  <a:lnTo>
                    <a:pt x="117690" y="112392"/>
                  </a:lnTo>
                  <a:lnTo>
                    <a:pt x="139700" y="123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36"/>
            <p:cNvSpPr/>
            <p:nvPr>
              <p:custDataLst>
                <p:tags r:id="rId14"/>
              </p:custDataLst>
            </p:nvPr>
          </p:nvSpPr>
          <p:spPr>
            <a:xfrm>
              <a:off x="11055350" y="57150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37"/>
            <p:cNvSpPr/>
            <p:nvPr>
              <p:custDataLst>
                <p:tags r:id="rId15"/>
              </p:custDataLst>
            </p:nvPr>
          </p:nvSpPr>
          <p:spPr>
            <a:xfrm>
              <a:off x="11156950" y="5520480"/>
              <a:ext cx="82551" cy="308821"/>
            </a:xfrm>
            <a:custGeom>
              <a:avLst/>
              <a:gdLst/>
              <a:ahLst/>
              <a:cxnLst/>
              <a:rect l="0" t="0" r="0" b="0"/>
              <a:pathLst>
                <a:path w="82551" h="308821">
                  <a:moveTo>
                    <a:pt x="82550" y="80220"/>
                  </a:moveTo>
                  <a:lnTo>
                    <a:pt x="82550" y="80220"/>
                  </a:lnTo>
                  <a:lnTo>
                    <a:pt x="81844" y="36895"/>
                  </a:lnTo>
                  <a:lnTo>
                    <a:pt x="79179" y="20512"/>
                  </a:lnTo>
                  <a:lnTo>
                    <a:pt x="73761" y="9469"/>
                  </a:lnTo>
                  <a:lnTo>
                    <a:pt x="70340" y="5535"/>
                  </a:lnTo>
                  <a:lnTo>
                    <a:pt x="62778" y="1166"/>
                  </a:lnTo>
                  <a:lnTo>
                    <a:pt x="58785" y="0"/>
                  </a:lnTo>
                  <a:lnTo>
                    <a:pt x="46823" y="4350"/>
                  </a:lnTo>
                  <a:lnTo>
                    <a:pt x="32804" y="14750"/>
                  </a:lnTo>
                  <a:lnTo>
                    <a:pt x="19519" y="31132"/>
                  </a:lnTo>
                  <a:lnTo>
                    <a:pt x="6880" y="70300"/>
                  </a:lnTo>
                  <a:lnTo>
                    <a:pt x="3057" y="103328"/>
                  </a:lnTo>
                  <a:lnTo>
                    <a:pt x="2064" y="138468"/>
                  </a:lnTo>
                  <a:lnTo>
                    <a:pt x="3974" y="172900"/>
                  </a:lnTo>
                  <a:lnTo>
                    <a:pt x="7176" y="205137"/>
                  </a:lnTo>
                  <a:lnTo>
                    <a:pt x="11064" y="249171"/>
                  </a:lnTo>
                  <a:lnTo>
                    <a:pt x="10561" y="273843"/>
                  </a:lnTo>
                  <a:lnTo>
                    <a:pt x="0" y="30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38"/>
            <p:cNvSpPr/>
            <p:nvPr>
              <p:custDataLst>
                <p:tags r:id="rId16"/>
              </p:custDataLst>
            </p:nvPr>
          </p:nvSpPr>
          <p:spPr>
            <a:xfrm>
              <a:off x="11118850" y="57213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18658"/>
                  </a:lnTo>
                  <a:lnTo>
                    <a:pt x="12552" y="13467"/>
                  </a:lnTo>
                  <a:lnTo>
                    <a:pt x="54569" y="292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39"/>
            <p:cNvSpPr/>
            <p:nvPr>
              <p:custDataLst>
                <p:tags r:id="rId17"/>
              </p:custDataLst>
            </p:nvPr>
          </p:nvSpPr>
          <p:spPr>
            <a:xfrm>
              <a:off x="11279589" y="5624324"/>
              <a:ext cx="80562" cy="185927"/>
            </a:xfrm>
            <a:custGeom>
              <a:avLst/>
              <a:gdLst/>
              <a:ahLst/>
              <a:cxnLst/>
              <a:rect l="0" t="0" r="0" b="0"/>
              <a:pathLst>
                <a:path w="80562" h="185927">
                  <a:moveTo>
                    <a:pt x="80561" y="14476"/>
                  </a:moveTo>
                  <a:lnTo>
                    <a:pt x="80561" y="14476"/>
                  </a:lnTo>
                  <a:lnTo>
                    <a:pt x="54046" y="170"/>
                  </a:lnTo>
                  <a:lnTo>
                    <a:pt x="48067" y="0"/>
                  </a:lnTo>
                  <a:lnTo>
                    <a:pt x="35781" y="3574"/>
                  </a:lnTo>
                  <a:lnTo>
                    <a:pt x="23264" y="15510"/>
                  </a:lnTo>
                  <a:lnTo>
                    <a:pt x="12057" y="33985"/>
                  </a:lnTo>
                  <a:lnTo>
                    <a:pt x="2486" y="73565"/>
                  </a:lnTo>
                  <a:lnTo>
                    <a:pt x="0" y="107060"/>
                  </a:lnTo>
                  <a:lnTo>
                    <a:pt x="777" y="139350"/>
                  </a:lnTo>
                  <a:lnTo>
                    <a:pt x="4361" y="185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40"/>
            <p:cNvSpPr/>
            <p:nvPr>
              <p:custDataLst>
                <p:tags r:id="rId18"/>
              </p:custDataLst>
            </p:nvPr>
          </p:nvSpPr>
          <p:spPr>
            <a:xfrm>
              <a:off x="11309350" y="5718427"/>
              <a:ext cx="120651" cy="80583"/>
            </a:xfrm>
            <a:custGeom>
              <a:avLst/>
              <a:gdLst/>
              <a:ahLst/>
              <a:cxnLst/>
              <a:rect l="0" t="0" r="0" b="0"/>
              <a:pathLst>
                <a:path w="120651" h="80583">
                  <a:moveTo>
                    <a:pt x="0" y="72773"/>
                  </a:moveTo>
                  <a:lnTo>
                    <a:pt x="0" y="72773"/>
                  </a:lnTo>
                  <a:lnTo>
                    <a:pt x="3371" y="31952"/>
                  </a:lnTo>
                  <a:lnTo>
                    <a:pt x="8838" y="10348"/>
                  </a:lnTo>
                  <a:lnTo>
                    <a:pt x="11537" y="5757"/>
                  </a:lnTo>
                  <a:lnTo>
                    <a:pt x="14746" y="2695"/>
                  </a:lnTo>
                  <a:lnTo>
                    <a:pt x="18298" y="654"/>
                  </a:lnTo>
                  <a:lnTo>
                    <a:pt x="21371" y="0"/>
                  </a:lnTo>
                  <a:lnTo>
                    <a:pt x="24124" y="268"/>
                  </a:lnTo>
                  <a:lnTo>
                    <a:pt x="26666" y="1153"/>
                  </a:lnTo>
                  <a:lnTo>
                    <a:pt x="36985" y="9141"/>
                  </a:lnTo>
                  <a:lnTo>
                    <a:pt x="45609" y="27186"/>
                  </a:lnTo>
                  <a:lnTo>
                    <a:pt x="49262" y="47036"/>
                  </a:lnTo>
                  <a:lnTo>
                    <a:pt x="44472" y="59924"/>
                  </a:lnTo>
                  <a:lnTo>
                    <a:pt x="35992" y="71296"/>
                  </a:lnTo>
                  <a:lnTo>
                    <a:pt x="27521" y="78701"/>
                  </a:lnTo>
                  <a:lnTo>
                    <a:pt x="24698" y="80253"/>
                  </a:lnTo>
                  <a:lnTo>
                    <a:pt x="22815" y="80582"/>
                  </a:lnTo>
                  <a:lnTo>
                    <a:pt x="21559" y="80096"/>
                  </a:lnTo>
                  <a:lnTo>
                    <a:pt x="20724" y="79066"/>
                  </a:lnTo>
                  <a:lnTo>
                    <a:pt x="19794" y="76040"/>
                  </a:lnTo>
                  <a:lnTo>
                    <a:pt x="35111" y="48071"/>
                  </a:lnTo>
                  <a:lnTo>
                    <a:pt x="67694" y="5526"/>
                  </a:lnTo>
                  <a:lnTo>
                    <a:pt x="68414" y="5364"/>
                  </a:lnTo>
                  <a:lnTo>
                    <a:pt x="68891" y="5961"/>
                  </a:lnTo>
                  <a:lnTo>
                    <a:pt x="69424" y="9918"/>
                  </a:lnTo>
                  <a:lnTo>
                    <a:pt x="71224" y="41637"/>
                  </a:lnTo>
                  <a:lnTo>
                    <a:pt x="76576" y="53995"/>
                  </a:lnTo>
                  <a:lnTo>
                    <a:pt x="85539" y="62781"/>
                  </a:lnTo>
                  <a:lnTo>
                    <a:pt x="90892" y="66111"/>
                  </a:lnTo>
                  <a:lnTo>
                    <a:pt x="102486" y="67931"/>
                  </a:lnTo>
                  <a:lnTo>
                    <a:pt x="120650" y="66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41"/>
            <p:cNvSpPr/>
            <p:nvPr>
              <p:custDataLst>
                <p:tags r:id="rId19"/>
              </p:custDataLst>
            </p:nvPr>
          </p:nvSpPr>
          <p:spPr>
            <a:xfrm>
              <a:off x="11442700" y="5651500"/>
              <a:ext cx="61136" cy="196851"/>
            </a:xfrm>
            <a:custGeom>
              <a:avLst/>
              <a:gdLst/>
              <a:ahLst/>
              <a:cxnLst/>
              <a:rect l="0" t="0" r="0" b="0"/>
              <a:pathLst>
                <a:path w="61136" h="196851">
                  <a:moveTo>
                    <a:pt x="31750" y="0"/>
                  </a:moveTo>
                  <a:lnTo>
                    <a:pt x="31750" y="0"/>
                  </a:lnTo>
                  <a:lnTo>
                    <a:pt x="47651" y="17312"/>
                  </a:lnTo>
                  <a:lnTo>
                    <a:pt x="55514" y="30507"/>
                  </a:lnTo>
                  <a:lnTo>
                    <a:pt x="61135" y="63915"/>
                  </a:lnTo>
                  <a:lnTo>
                    <a:pt x="52687" y="108465"/>
                  </a:lnTo>
                  <a:lnTo>
                    <a:pt x="36777" y="14730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342"/>
            <p:cNvSpPr/>
            <p:nvPr>
              <p:custDataLst>
                <p:tags r:id="rId20"/>
              </p:custDataLst>
            </p:nvPr>
          </p:nvSpPr>
          <p:spPr>
            <a:xfrm>
              <a:off x="11603703" y="5736571"/>
              <a:ext cx="112048" cy="120831"/>
            </a:xfrm>
            <a:custGeom>
              <a:avLst/>
              <a:gdLst/>
              <a:ahLst/>
              <a:cxnLst/>
              <a:rect l="0" t="0" r="0" b="0"/>
              <a:pathLst>
                <a:path w="112048" h="120831">
                  <a:moveTo>
                    <a:pt x="86647" y="41929"/>
                  </a:moveTo>
                  <a:lnTo>
                    <a:pt x="86647" y="41929"/>
                  </a:lnTo>
                  <a:lnTo>
                    <a:pt x="92113" y="18785"/>
                  </a:lnTo>
                  <a:lnTo>
                    <a:pt x="88842" y="10241"/>
                  </a:lnTo>
                  <a:lnTo>
                    <a:pt x="85994" y="5987"/>
                  </a:lnTo>
                  <a:lnTo>
                    <a:pt x="81273" y="3151"/>
                  </a:lnTo>
                  <a:lnTo>
                    <a:pt x="68501" y="0"/>
                  </a:lnTo>
                  <a:lnTo>
                    <a:pt x="53417" y="4244"/>
                  </a:lnTo>
                  <a:lnTo>
                    <a:pt x="29059" y="20415"/>
                  </a:lnTo>
                  <a:lnTo>
                    <a:pt x="13779" y="36600"/>
                  </a:lnTo>
                  <a:lnTo>
                    <a:pt x="2286" y="57905"/>
                  </a:lnTo>
                  <a:lnTo>
                    <a:pt x="0" y="79603"/>
                  </a:lnTo>
                  <a:lnTo>
                    <a:pt x="1365" y="90328"/>
                  </a:lnTo>
                  <a:lnTo>
                    <a:pt x="5098" y="98889"/>
                  </a:lnTo>
                  <a:lnTo>
                    <a:pt x="16772" y="112165"/>
                  </a:lnTo>
                  <a:lnTo>
                    <a:pt x="33248" y="119005"/>
                  </a:lnTo>
                  <a:lnTo>
                    <a:pt x="42581" y="120830"/>
                  </a:lnTo>
                  <a:lnTo>
                    <a:pt x="51626" y="119224"/>
                  </a:lnTo>
                  <a:lnTo>
                    <a:pt x="69201" y="109914"/>
                  </a:lnTo>
                  <a:lnTo>
                    <a:pt x="112047" y="6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43"/>
            <p:cNvSpPr/>
            <p:nvPr>
              <p:custDataLst>
                <p:tags r:id="rId21"/>
              </p:custDataLst>
            </p:nvPr>
          </p:nvSpPr>
          <p:spPr>
            <a:xfrm>
              <a:off x="11672822" y="5561633"/>
              <a:ext cx="207610" cy="331168"/>
            </a:xfrm>
            <a:custGeom>
              <a:avLst/>
              <a:gdLst/>
              <a:ahLst/>
              <a:cxnLst/>
              <a:rect l="0" t="0" r="0" b="0"/>
              <a:pathLst>
                <a:path w="207610" h="331168">
                  <a:moveTo>
                    <a:pt x="81028" y="7317"/>
                  </a:moveTo>
                  <a:lnTo>
                    <a:pt x="81028" y="7317"/>
                  </a:lnTo>
                  <a:lnTo>
                    <a:pt x="70916" y="575"/>
                  </a:lnTo>
                  <a:lnTo>
                    <a:pt x="65820" y="0"/>
                  </a:lnTo>
                  <a:lnTo>
                    <a:pt x="54513" y="3124"/>
                  </a:lnTo>
                  <a:lnTo>
                    <a:pt x="42433" y="14862"/>
                  </a:lnTo>
                  <a:lnTo>
                    <a:pt x="30008" y="35365"/>
                  </a:lnTo>
                  <a:lnTo>
                    <a:pt x="17430" y="67995"/>
                  </a:lnTo>
                  <a:lnTo>
                    <a:pt x="6665" y="109779"/>
                  </a:lnTo>
                  <a:lnTo>
                    <a:pt x="0" y="155867"/>
                  </a:lnTo>
                  <a:lnTo>
                    <a:pt x="1741" y="202220"/>
                  </a:lnTo>
                  <a:lnTo>
                    <a:pt x="7219" y="239286"/>
                  </a:lnTo>
                  <a:lnTo>
                    <a:pt x="14356" y="265637"/>
                  </a:lnTo>
                  <a:lnTo>
                    <a:pt x="22232" y="277348"/>
                  </a:lnTo>
                  <a:lnTo>
                    <a:pt x="26309" y="279060"/>
                  </a:lnTo>
                  <a:lnTo>
                    <a:pt x="30437" y="278790"/>
                  </a:lnTo>
                  <a:lnTo>
                    <a:pt x="34602" y="277199"/>
                  </a:lnTo>
                  <a:lnTo>
                    <a:pt x="50572" y="258105"/>
                  </a:lnTo>
                  <a:lnTo>
                    <a:pt x="74933" y="216389"/>
                  </a:lnTo>
                  <a:lnTo>
                    <a:pt x="99720" y="180908"/>
                  </a:lnTo>
                  <a:lnTo>
                    <a:pt x="107208" y="176191"/>
                  </a:lnTo>
                  <a:lnTo>
                    <a:pt x="111182" y="174933"/>
                  </a:lnTo>
                  <a:lnTo>
                    <a:pt x="121240" y="177298"/>
                  </a:lnTo>
                  <a:lnTo>
                    <a:pt x="126886" y="179904"/>
                  </a:lnTo>
                  <a:lnTo>
                    <a:pt x="130651" y="185170"/>
                  </a:lnTo>
                  <a:lnTo>
                    <a:pt x="135949" y="209435"/>
                  </a:lnTo>
                  <a:lnTo>
                    <a:pt x="135856" y="247357"/>
                  </a:lnTo>
                  <a:lnTo>
                    <a:pt x="134511" y="256244"/>
                  </a:lnTo>
                  <a:lnTo>
                    <a:pt x="131500" y="262874"/>
                  </a:lnTo>
                  <a:lnTo>
                    <a:pt x="122510" y="272121"/>
                  </a:lnTo>
                  <a:lnTo>
                    <a:pt x="108919" y="281295"/>
                  </a:lnTo>
                  <a:lnTo>
                    <a:pt x="105266" y="280986"/>
                  </a:lnTo>
                  <a:lnTo>
                    <a:pt x="102127" y="278663"/>
                  </a:lnTo>
                  <a:lnTo>
                    <a:pt x="99327" y="274998"/>
                  </a:lnTo>
                  <a:lnTo>
                    <a:pt x="98166" y="271144"/>
                  </a:lnTo>
                  <a:lnTo>
                    <a:pt x="98758" y="263098"/>
                  </a:lnTo>
                  <a:lnTo>
                    <a:pt x="107018" y="254817"/>
                  </a:lnTo>
                  <a:lnTo>
                    <a:pt x="147687" y="228711"/>
                  </a:lnTo>
                  <a:lnTo>
                    <a:pt x="190954" y="201075"/>
                  </a:lnTo>
                  <a:lnTo>
                    <a:pt x="206340" y="190943"/>
                  </a:lnTo>
                  <a:lnTo>
                    <a:pt x="207609" y="189001"/>
                  </a:lnTo>
                  <a:lnTo>
                    <a:pt x="207044" y="187707"/>
                  </a:lnTo>
                  <a:lnTo>
                    <a:pt x="205255" y="186843"/>
                  </a:lnTo>
                  <a:lnTo>
                    <a:pt x="189254" y="199112"/>
                  </a:lnTo>
                  <a:lnTo>
                    <a:pt x="166638" y="230735"/>
                  </a:lnTo>
                  <a:lnTo>
                    <a:pt x="155547" y="271384"/>
                  </a:lnTo>
                  <a:lnTo>
                    <a:pt x="160479" y="296365"/>
                  </a:lnTo>
                  <a:lnTo>
                    <a:pt x="176278" y="331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SMARTInkShape-2344"/>
          <p:cNvSpPr/>
          <p:nvPr>
            <p:custDataLst>
              <p:tags r:id="rId5"/>
            </p:custDataLst>
          </p:nvPr>
        </p:nvSpPr>
        <p:spPr>
          <a:xfrm>
            <a:off x="5385611" y="3378791"/>
            <a:ext cx="2486933" cy="1660807"/>
          </a:xfrm>
          <a:custGeom>
            <a:avLst/>
            <a:gdLst/>
            <a:ahLst/>
            <a:cxnLst/>
            <a:rect l="0" t="0" r="0" b="0"/>
            <a:pathLst>
              <a:path w="2486933" h="1660807">
                <a:moveTo>
                  <a:pt x="1408889" y="228009"/>
                </a:moveTo>
                <a:lnTo>
                  <a:pt x="1408889" y="228009"/>
                </a:lnTo>
                <a:lnTo>
                  <a:pt x="1405518" y="183817"/>
                </a:lnTo>
                <a:lnTo>
                  <a:pt x="1398219" y="167446"/>
                </a:lnTo>
                <a:lnTo>
                  <a:pt x="1372914" y="136318"/>
                </a:lnTo>
                <a:lnTo>
                  <a:pt x="1342255" y="114764"/>
                </a:lnTo>
                <a:lnTo>
                  <a:pt x="1296247" y="94971"/>
                </a:lnTo>
                <a:lnTo>
                  <a:pt x="1256991" y="82098"/>
                </a:lnTo>
                <a:lnTo>
                  <a:pt x="1213673" y="69321"/>
                </a:lnTo>
                <a:lnTo>
                  <a:pt x="1168551" y="56587"/>
                </a:lnTo>
                <a:lnTo>
                  <a:pt x="1144946" y="50227"/>
                </a:lnTo>
                <a:lnTo>
                  <a:pt x="1120744" y="43871"/>
                </a:lnTo>
                <a:lnTo>
                  <a:pt x="1096143" y="37517"/>
                </a:lnTo>
                <a:lnTo>
                  <a:pt x="1071274" y="31164"/>
                </a:lnTo>
                <a:lnTo>
                  <a:pt x="1046230" y="24812"/>
                </a:lnTo>
                <a:lnTo>
                  <a:pt x="1021066" y="18461"/>
                </a:lnTo>
                <a:lnTo>
                  <a:pt x="994413" y="13522"/>
                </a:lnTo>
                <a:lnTo>
                  <a:pt x="966766" y="9523"/>
                </a:lnTo>
                <a:lnTo>
                  <a:pt x="938457" y="6152"/>
                </a:lnTo>
                <a:lnTo>
                  <a:pt x="909706" y="3904"/>
                </a:lnTo>
                <a:lnTo>
                  <a:pt x="880662" y="2406"/>
                </a:lnTo>
                <a:lnTo>
                  <a:pt x="851421" y="1407"/>
                </a:lnTo>
                <a:lnTo>
                  <a:pt x="822755" y="741"/>
                </a:lnTo>
                <a:lnTo>
                  <a:pt x="794471" y="297"/>
                </a:lnTo>
                <a:lnTo>
                  <a:pt x="766443" y="0"/>
                </a:lnTo>
                <a:lnTo>
                  <a:pt x="737881" y="1920"/>
                </a:lnTo>
                <a:lnTo>
                  <a:pt x="708961" y="5316"/>
                </a:lnTo>
                <a:lnTo>
                  <a:pt x="679803" y="9698"/>
                </a:lnTo>
                <a:lnTo>
                  <a:pt x="654015" y="16146"/>
                </a:lnTo>
                <a:lnTo>
                  <a:pt x="608428" y="32718"/>
                </a:lnTo>
                <a:lnTo>
                  <a:pt x="568883" y="51843"/>
                </a:lnTo>
                <a:lnTo>
                  <a:pt x="532492" y="74218"/>
                </a:lnTo>
                <a:lnTo>
                  <a:pt x="497502" y="102978"/>
                </a:lnTo>
                <a:lnTo>
                  <a:pt x="461256" y="134575"/>
                </a:lnTo>
                <a:lnTo>
                  <a:pt x="423980" y="167432"/>
                </a:lnTo>
                <a:lnTo>
                  <a:pt x="386246" y="200851"/>
                </a:lnTo>
                <a:lnTo>
                  <a:pt x="346427" y="238281"/>
                </a:lnTo>
                <a:lnTo>
                  <a:pt x="306623" y="276318"/>
                </a:lnTo>
                <a:lnTo>
                  <a:pt x="270117" y="309687"/>
                </a:lnTo>
                <a:lnTo>
                  <a:pt x="238840" y="344743"/>
                </a:lnTo>
                <a:lnTo>
                  <a:pt x="211533" y="381491"/>
                </a:lnTo>
                <a:lnTo>
                  <a:pt x="187638" y="418990"/>
                </a:lnTo>
                <a:lnTo>
                  <a:pt x="163377" y="462467"/>
                </a:lnTo>
                <a:lnTo>
                  <a:pt x="138484" y="510012"/>
                </a:lnTo>
                <a:lnTo>
                  <a:pt x="125919" y="534545"/>
                </a:lnTo>
                <a:lnTo>
                  <a:pt x="113308" y="559366"/>
                </a:lnTo>
                <a:lnTo>
                  <a:pt x="99963" y="585086"/>
                </a:lnTo>
                <a:lnTo>
                  <a:pt x="86127" y="611405"/>
                </a:lnTo>
                <a:lnTo>
                  <a:pt x="71964" y="638123"/>
                </a:lnTo>
                <a:lnTo>
                  <a:pt x="60406" y="663696"/>
                </a:lnTo>
                <a:lnTo>
                  <a:pt x="50584" y="688506"/>
                </a:lnTo>
                <a:lnTo>
                  <a:pt x="41919" y="712807"/>
                </a:lnTo>
                <a:lnTo>
                  <a:pt x="34731" y="737474"/>
                </a:lnTo>
                <a:lnTo>
                  <a:pt x="28528" y="762386"/>
                </a:lnTo>
                <a:lnTo>
                  <a:pt x="22982" y="787460"/>
                </a:lnTo>
                <a:lnTo>
                  <a:pt x="17873" y="811937"/>
                </a:lnTo>
                <a:lnTo>
                  <a:pt x="13056" y="836017"/>
                </a:lnTo>
                <a:lnTo>
                  <a:pt x="5352" y="883468"/>
                </a:lnTo>
                <a:lnTo>
                  <a:pt x="1928" y="930428"/>
                </a:lnTo>
                <a:lnTo>
                  <a:pt x="1015" y="954522"/>
                </a:lnTo>
                <a:lnTo>
                  <a:pt x="407" y="979051"/>
                </a:lnTo>
                <a:lnTo>
                  <a:pt x="0" y="1003870"/>
                </a:lnTo>
                <a:lnTo>
                  <a:pt x="1847" y="1028883"/>
                </a:lnTo>
                <a:lnTo>
                  <a:pt x="5194" y="1054025"/>
                </a:lnTo>
                <a:lnTo>
                  <a:pt x="9543" y="1079253"/>
                </a:lnTo>
                <a:lnTo>
                  <a:pt x="14557" y="1103833"/>
                </a:lnTo>
                <a:lnTo>
                  <a:pt x="20018" y="1127980"/>
                </a:lnTo>
                <a:lnTo>
                  <a:pt x="32435" y="1175508"/>
                </a:lnTo>
                <a:lnTo>
                  <a:pt x="47361" y="1222501"/>
                </a:lnTo>
                <a:lnTo>
                  <a:pt x="63403" y="1267375"/>
                </a:lnTo>
                <a:lnTo>
                  <a:pt x="82056" y="1310838"/>
                </a:lnTo>
                <a:lnTo>
                  <a:pt x="106810" y="1353674"/>
                </a:lnTo>
                <a:lnTo>
                  <a:pt x="138037" y="1392468"/>
                </a:lnTo>
                <a:lnTo>
                  <a:pt x="173788" y="1428524"/>
                </a:lnTo>
                <a:lnTo>
                  <a:pt x="213196" y="1463363"/>
                </a:lnTo>
                <a:lnTo>
                  <a:pt x="256110" y="1493900"/>
                </a:lnTo>
                <a:lnTo>
                  <a:pt x="301054" y="1521582"/>
                </a:lnTo>
                <a:lnTo>
                  <a:pt x="346900" y="1547997"/>
                </a:lnTo>
                <a:lnTo>
                  <a:pt x="372813" y="1559557"/>
                </a:lnTo>
                <a:lnTo>
                  <a:pt x="400671" y="1570085"/>
                </a:lnTo>
                <a:lnTo>
                  <a:pt x="429827" y="1579926"/>
                </a:lnTo>
                <a:lnTo>
                  <a:pt x="460553" y="1589310"/>
                </a:lnTo>
                <a:lnTo>
                  <a:pt x="492326" y="1598387"/>
                </a:lnTo>
                <a:lnTo>
                  <a:pt x="524798" y="1607261"/>
                </a:lnTo>
                <a:lnTo>
                  <a:pt x="558439" y="1615294"/>
                </a:lnTo>
                <a:lnTo>
                  <a:pt x="592862" y="1622766"/>
                </a:lnTo>
                <a:lnTo>
                  <a:pt x="627804" y="1629864"/>
                </a:lnTo>
                <a:lnTo>
                  <a:pt x="663799" y="1635301"/>
                </a:lnTo>
                <a:lnTo>
                  <a:pt x="700495" y="1639631"/>
                </a:lnTo>
                <a:lnTo>
                  <a:pt x="737660" y="1643224"/>
                </a:lnTo>
                <a:lnTo>
                  <a:pt x="775842" y="1647030"/>
                </a:lnTo>
                <a:lnTo>
                  <a:pt x="814702" y="1650979"/>
                </a:lnTo>
                <a:lnTo>
                  <a:pt x="854014" y="1655022"/>
                </a:lnTo>
                <a:lnTo>
                  <a:pt x="893628" y="1657718"/>
                </a:lnTo>
                <a:lnTo>
                  <a:pt x="933443" y="1659515"/>
                </a:lnTo>
                <a:lnTo>
                  <a:pt x="973392" y="1660713"/>
                </a:lnTo>
                <a:lnTo>
                  <a:pt x="1014840" y="1660806"/>
                </a:lnTo>
                <a:lnTo>
                  <a:pt x="1057290" y="1660162"/>
                </a:lnTo>
                <a:lnTo>
                  <a:pt x="1100407" y="1659027"/>
                </a:lnTo>
                <a:lnTo>
                  <a:pt x="1144673" y="1656155"/>
                </a:lnTo>
                <a:lnTo>
                  <a:pt x="1189706" y="1652123"/>
                </a:lnTo>
                <a:lnTo>
                  <a:pt x="1235250" y="1647318"/>
                </a:lnTo>
                <a:lnTo>
                  <a:pt x="1279724" y="1641998"/>
                </a:lnTo>
                <a:lnTo>
                  <a:pt x="1323484" y="1636335"/>
                </a:lnTo>
                <a:lnTo>
                  <a:pt x="1366769" y="1630443"/>
                </a:lnTo>
                <a:lnTo>
                  <a:pt x="1411853" y="1622987"/>
                </a:lnTo>
                <a:lnTo>
                  <a:pt x="1458137" y="1614489"/>
                </a:lnTo>
                <a:lnTo>
                  <a:pt x="1505221" y="1605296"/>
                </a:lnTo>
                <a:lnTo>
                  <a:pt x="1551427" y="1594228"/>
                </a:lnTo>
                <a:lnTo>
                  <a:pt x="1597048" y="1581911"/>
                </a:lnTo>
                <a:lnTo>
                  <a:pt x="1642279" y="1568760"/>
                </a:lnTo>
                <a:lnTo>
                  <a:pt x="1686543" y="1555759"/>
                </a:lnTo>
                <a:lnTo>
                  <a:pt x="1730164" y="1542860"/>
                </a:lnTo>
                <a:lnTo>
                  <a:pt x="1773355" y="1530026"/>
                </a:lnTo>
                <a:lnTo>
                  <a:pt x="1817672" y="1516532"/>
                </a:lnTo>
                <a:lnTo>
                  <a:pt x="1862739" y="1502596"/>
                </a:lnTo>
                <a:lnTo>
                  <a:pt x="1908305" y="1488367"/>
                </a:lnTo>
                <a:lnTo>
                  <a:pt x="1952088" y="1473236"/>
                </a:lnTo>
                <a:lnTo>
                  <a:pt x="1994683" y="1457505"/>
                </a:lnTo>
                <a:lnTo>
                  <a:pt x="2036485" y="1441373"/>
                </a:lnTo>
                <a:lnTo>
                  <a:pt x="2075641" y="1424974"/>
                </a:lnTo>
                <a:lnTo>
                  <a:pt x="2113035" y="1408397"/>
                </a:lnTo>
                <a:lnTo>
                  <a:pt x="2149252" y="1391701"/>
                </a:lnTo>
                <a:lnTo>
                  <a:pt x="2183981" y="1373515"/>
                </a:lnTo>
                <a:lnTo>
                  <a:pt x="2217718" y="1354335"/>
                </a:lnTo>
                <a:lnTo>
                  <a:pt x="2250792" y="1334493"/>
                </a:lnTo>
                <a:lnTo>
                  <a:pt x="2280602" y="1313504"/>
                </a:lnTo>
                <a:lnTo>
                  <a:pt x="2308236" y="1291750"/>
                </a:lnTo>
                <a:lnTo>
                  <a:pt x="2334420" y="1269487"/>
                </a:lnTo>
                <a:lnTo>
                  <a:pt x="2380448" y="1224052"/>
                </a:lnTo>
                <a:lnTo>
                  <a:pt x="2419954" y="1176578"/>
                </a:lnTo>
                <a:lnTo>
                  <a:pt x="2436415" y="1151078"/>
                </a:lnTo>
                <a:lnTo>
                  <a:pt x="2451622" y="1124905"/>
                </a:lnTo>
                <a:lnTo>
                  <a:pt x="2463173" y="1098284"/>
                </a:lnTo>
                <a:lnTo>
                  <a:pt x="2472284" y="1071364"/>
                </a:lnTo>
                <a:lnTo>
                  <a:pt x="2479769" y="1044246"/>
                </a:lnTo>
                <a:lnTo>
                  <a:pt x="2484053" y="1016995"/>
                </a:lnTo>
                <a:lnTo>
                  <a:pt x="2486204" y="989655"/>
                </a:lnTo>
                <a:lnTo>
                  <a:pt x="2486932" y="962256"/>
                </a:lnTo>
                <a:lnTo>
                  <a:pt x="2484595" y="934819"/>
                </a:lnTo>
                <a:lnTo>
                  <a:pt x="2480216" y="907354"/>
                </a:lnTo>
                <a:lnTo>
                  <a:pt x="2474474" y="879872"/>
                </a:lnTo>
                <a:lnTo>
                  <a:pt x="2465706" y="852379"/>
                </a:lnTo>
                <a:lnTo>
                  <a:pt x="2454922" y="824878"/>
                </a:lnTo>
                <a:lnTo>
                  <a:pt x="2442795" y="797372"/>
                </a:lnTo>
                <a:lnTo>
                  <a:pt x="2429065" y="769862"/>
                </a:lnTo>
                <a:lnTo>
                  <a:pt x="2414268" y="742349"/>
                </a:lnTo>
                <a:lnTo>
                  <a:pt x="2398758" y="714836"/>
                </a:lnTo>
                <a:lnTo>
                  <a:pt x="2380657" y="688027"/>
                </a:lnTo>
                <a:lnTo>
                  <a:pt x="2360829" y="661688"/>
                </a:lnTo>
                <a:lnTo>
                  <a:pt x="2339848" y="635662"/>
                </a:lnTo>
                <a:lnTo>
                  <a:pt x="2318101" y="609844"/>
                </a:lnTo>
                <a:lnTo>
                  <a:pt x="2295841" y="584166"/>
                </a:lnTo>
                <a:lnTo>
                  <a:pt x="2273240" y="558580"/>
                </a:lnTo>
                <a:lnTo>
                  <a:pt x="2248295" y="534468"/>
                </a:lnTo>
                <a:lnTo>
                  <a:pt x="2221787" y="511337"/>
                </a:lnTo>
                <a:lnTo>
                  <a:pt x="2194238" y="488861"/>
                </a:lnTo>
                <a:lnTo>
                  <a:pt x="2165994" y="466116"/>
                </a:lnTo>
                <a:lnTo>
                  <a:pt x="2137286" y="443191"/>
                </a:lnTo>
                <a:lnTo>
                  <a:pt x="2108271" y="420147"/>
                </a:lnTo>
                <a:lnTo>
                  <a:pt x="2078343" y="398434"/>
                </a:lnTo>
                <a:lnTo>
                  <a:pt x="2047808" y="377609"/>
                </a:lnTo>
                <a:lnTo>
                  <a:pt x="2016868" y="357376"/>
                </a:lnTo>
                <a:lnTo>
                  <a:pt x="1985658" y="337537"/>
                </a:lnTo>
                <a:lnTo>
                  <a:pt x="1954269" y="317961"/>
                </a:lnTo>
                <a:lnTo>
                  <a:pt x="1922758" y="298560"/>
                </a:lnTo>
                <a:lnTo>
                  <a:pt x="1889052" y="279276"/>
                </a:lnTo>
                <a:lnTo>
                  <a:pt x="1853881" y="260071"/>
                </a:lnTo>
                <a:lnTo>
                  <a:pt x="1817733" y="240917"/>
                </a:lnTo>
                <a:lnTo>
                  <a:pt x="1779524" y="222503"/>
                </a:lnTo>
                <a:lnTo>
                  <a:pt x="1739940" y="204583"/>
                </a:lnTo>
                <a:lnTo>
                  <a:pt x="1699440" y="186991"/>
                </a:lnTo>
                <a:lnTo>
                  <a:pt x="1658329" y="171736"/>
                </a:lnTo>
                <a:lnTo>
                  <a:pt x="1616810" y="158038"/>
                </a:lnTo>
                <a:lnTo>
                  <a:pt x="1575020" y="145378"/>
                </a:lnTo>
                <a:lnTo>
                  <a:pt x="1530226" y="135527"/>
                </a:lnTo>
                <a:lnTo>
                  <a:pt x="1483430" y="127549"/>
                </a:lnTo>
                <a:lnTo>
                  <a:pt x="1435301" y="120819"/>
                </a:lnTo>
                <a:lnTo>
                  <a:pt x="1386280" y="117743"/>
                </a:lnTo>
                <a:lnTo>
                  <a:pt x="1336666" y="117104"/>
                </a:lnTo>
                <a:lnTo>
                  <a:pt x="1286656" y="118089"/>
                </a:lnTo>
                <a:lnTo>
                  <a:pt x="1238501" y="122273"/>
                </a:lnTo>
                <a:lnTo>
                  <a:pt x="1191581" y="128591"/>
                </a:lnTo>
                <a:lnTo>
                  <a:pt x="1145483" y="136330"/>
                </a:lnTo>
                <a:lnTo>
                  <a:pt x="1106285" y="147134"/>
                </a:lnTo>
                <a:lnTo>
                  <a:pt x="1071686" y="159981"/>
                </a:lnTo>
                <a:lnTo>
                  <a:pt x="1040153" y="174190"/>
                </a:lnTo>
                <a:lnTo>
                  <a:pt x="977089" y="2026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Shape-2345"/>
          <p:cNvSpPr/>
          <p:nvPr>
            <p:custDataLst>
              <p:tags r:id="rId6"/>
            </p:custDataLst>
          </p:nvPr>
        </p:nvSpPr>
        <p:spPr>
          <a:xfrm>
            <a:off x="10395689" y="4998651"/>
            <a:ext cx="1642159" cy="1342064"/>
          </a:xfrm>
          <a:custGeom>
            <a:avLst/>
            <a:gdLst/>
            <a:ahLst/>
            <a:cxnLst/>
            <a:rect l="0" t="0" r="0" b="0"/>
            <a:pathLst>
              <a:path w="1642159" h="1342064">
                <a:moveTo>
                  <a:pt x="1047011" y="170249"/>
                </a:moveTo>
                <a:lnTo>
                  <a:pt x="1047011" y="170249"/>
                </a:lnTo>
                <a:lnTo>
                  <a:pt x="1024426" y="133535"/>
                </a:lnTo>
                <a:lnTo>
                  <a:pt x="985788" y="101845"/>
                </a:lnTo>
                <a:lnTo>
                  <a:pt x="939982" y="83751"/>
                </a:lnTo>
                <a:lnTo>
                  <a:pt x="894492" y="70850"/>
                </a:lnTo>
                <a:lnTo>
                  <a:pt x="861868" y="62336"/>
                </a:lnTo>
                <a:lnTo>
                  <a:pt x="829258" y="53849"/>
                </a:lnTo>
                <a:lnTo>
                  <a:pt x="783133" y="41137"/>
                </a:lnTo>
                <a:lnTo>
                  <a:pt x="737481" y="28433"/>
                </a:lnTo>
                <a:lnTo>
                  <a:pt x="689932" y="15733"/>
                </a:lnTo>
                <a:lnTo>
                  <a:pt x="648404" y="4444"/>
                </a:lnTo>
                <a:lnTo>
                  <a:pt x="608583" y="472"/>
                </a:lnTo>
                <a:lnTo>
                  <a:pt x="566524" y="0"/>
                </a:lnTo>
                <a:lnTo>
                  <a:pt x="527643" y="4015"/>
                </a:lnTo>
                <a:lnTo>
                  <a:pt x="482542" y="11693"/>
                </a:lnTo>
                <a:lnTo>
                  <a:pt x="439662" y="20004"/>
                </a:lnTo>
                <a:lnTo>
                  <a:pt x="400880" y="28440"/>
                </a:lnTo>
                <a:lnTo>
                  <a:pt x="355799" y="38781"/>
                </a:lnTo>
                <a:lnTo>
                  <a:pt x="310284" y="57438"/>
                </a:lnTo>
                <a:lnTo>
                  <a:pt x="274181" y="78335"/>
                </a:lnTo>
                <a:lnTo>
                  <a:pt x="229097" y="114393"/>
                </a:lnTo>
                <a:lnTo>
                  <a:pt x="184665" y="149432"/>
                </a:lnTo>
                <a:lnTo>
                  <a:pt x="140173" y="178895"/>
                </a:lnTo>
                <a:lnTo>
                  <a:pt x="104987" y="223288"/>
                </a:lnTo>
                <a:lnTo>
                  <a:pt x="77337" y="265630"/>
                </a:lnTo>
                <a:lnTo>
                  <a:pt x="62925" y="310518"/>
                </a:lnTo>
                <a:lnTo>
                  <a:pt x="47836" y="357427"/>
                </a:lnTo>
                <a:lnTo>
                  <a:pt x="39639" y="399029"/>
                </a:lnTo>
                <a:lnTo>
                  <a:pt x="37811" y="441217"/>
                </a:lnTo>
                <a:lnTo>
                  <a:pt x="43225" y="483523"/>
                </a:lnTo>
                <a:lnTo>
                  <a:pt x="57150" y="525850"/>
                </a:lnTo>
                <a:lnTo>
                  <a:pt x="73491" y="564811"/>
                </a:lnTo>
                <a:lnTo>
                  <a:pt x="85942" y="604754"/>
                </a:lnTo>
                <a:lnTo>
                  <a:pt x="99377" y="646615"/>
                </a:lnTo>
                <a:lnTo>
                  <a:pt x="109035" y="685484"/>
                </a:lnTo>
                <a:lnTo>
                  <a:pt x="113373" y="725408"/>
                </a:lnTo>
                <a:lnTo>
                  <a:pt x="116530" y="765384"/>
                </a:lnTo>
                <a:lnTo>
                  <a:pt x="110777" y="804038"/>
                </a:lnTo>
                <a:lnTo>
                  <a:pt x="95747" y="849260"/>
                </a:lnTo>
                <a:lnTo>
                  <a:pt x="82918" y="886850"/>
                </a:lnTo>
                <a:lnTo>
                  <a:pt x="57361" y="928952"/>
                </a:lnTo>
                <a:lnTo>
                  <a:pt x="33080" y="975420"/>
                </a:lnTo>
                <a:lnTo>
                  <a:pt x="14486" y="1018779"/>
                </a:lnTo>
                <a:lnTo>
                  <a:pt x="3000" y="1061316"/>
                </a:lnTo>
                <a:lnTo>
                  <a:pt x="0" y="1103689"/>
                </a:lnTo>
                <a:lnTo>
                  <a:pt x="1000" y="1124862"/>
                </a:lnTo>
                <a:lnTo>
                  <a:pt x="13141" y="1165316"/>
                </a:lnTo>
                <a:lnTo>
                  <a:pt x="32498" y="1204063"/>
                </a:lnTo>
                <a:lnTo>
                  <a:pt x="74890" y="1247426"/>
                </a:lnTo>
                <a:lnTo>
                  <a:pt x="115956" y="1274689"/>
                </a:lnTo>
                <a:lnTo>
                  <a:pt x="159113" y="1287321"/>
                </a:lnTo>
                <a:lnTo>
                  <a:pt x="204276" y="1295532"/>
                </a:lnTo>
                <a:lnTo>
                  <a:pt x="245567" y="1302434"/>
                </a:lnTo>
                <a:lnTo>
                  <a:pt x="287983" y="1305576"/>
                </a:lnTo>
                <a:lnTo>
                  <a:pt x="325089" y="1313249"/>
                </a:lnTo>
                <a:lnTo>
                  <a:pt x="361797" y="1317718"/>
                </a:lnTo>
                <a:lnTo>
                  <a:pt x="392516" y="1320645"/>
                </a:lnTo>
                <a:lnTo>
                  <a:pt x="426630" y="1324298"/>
                </a:lnTo>
                <a:lnTo>
                  <a:pt x="460606" y="1328273"/>
                </a:lnTo>
                <a:lnTo>
                  <a:pt x="496404" y="1332390"/>
                </a:lnTo>
                <a:lnTo>
                  <a:pt x="533480" y="1335867"/>
                </a:lnTo>
                <a:lnTo>
                  <a:pt x="571125" y="1337413"/>
                </a:lnTo>
                <a:lnTo>
                  <a:pt x="609021" y="1339981"/>
                </a:lnTo>
                <a:lnTo>
                  <a:pt x="647032" y="1342063"/>
                </a:lnTo>
                <a:lnTo>
                  <a:pt x="685093" y="1340635"/>
                </a:lnTo>
                <a:lnTo>
                  <a:pt x="725058" y="1337651"/>
                </a:lnTo>
                <a:lnTo>
                  <a:pt x="765632" y="1333972"/>
                </a:lnTo>
                <a:lnTo>
                  <a:pt x="804832" y="1329985"/>
                </a:lnTo>
                <a:lnTo>
                  <a:pt x="843420" y="1325861"/>
                </a:lnTo>
                <a:lnTo>
                  <a:pt x="881737" y="1320971"/>
                </a:lnTo>
                <a:lnTo>
                  <a:pt x="919934" y="1314094"/>
                </a:lnTo>
                <a:lnTo>
                  <a:pt x="958077" y="1304451"/>
                </a:lnTo>
                <a:lnTo>
                  <a:pt x="995491" y="1293112"/>
                </a:lnTo>
                <a:lnTo>
                  <a:pt x="1030933" y="1281015"/>
                </a:lnTo>
                <a:lnTo>
                  <a:pt x="1065500" y="1270466"/>
                </a:lnTo>
                <a:lnTo>
                  <a:pt x="1112932" y="1254711"/>
                </a:lnTo>
                <a:lnTo>
                  <a:pt x="1155679" y="1238519"/>
                </a:lnTo>
                <a:lnTo>
                  <a:pt x="1197744" y="1221022"/>
                </a:lnTo>
                <a:lnTo>
                  <a:pt x="1237016" y="1201726"/>
                </a:lnTo>
                <a:lnTo>
                  <a:pt x="1275464" y="1185191"/>
                </a:lnTo>
                <a:lnTo>
                  <a:pt x="1319638" y="1160640"/>
                </a:lnTo>
                <a:lnTo>
                  <a:pt x="1367094" y="1133996"/>
                </a:lnTo>
                <a:lnTo>
                  <a:pt x="1411686" y="1106953"/>
                </a:lnTo>
                <a:lnTo>
                  <a:pt x="1452336" y="1080047"/>
                </a:lnTo>
                <a:lnTo>
                  <a:pt x="1489782" y="1050046"/>
                </a:lnTo>
                <a:lnTo>
                  <a:pt x="1528433" y="1010185"/>
                </a:lnTo>
                <a:lnTo>
                  <a:pt x="1566616" y="968183"/>
                </a:lnTo>
                <a:lnTo>
                  <a:pt x="1590906" y="931607"/>
                </a:lnTo>
                <a:lnTo>
                  <a:pt x="1611508" y="893959"/>
                </a:lnTo>
                <a:lnTo>
                  <a:pt x="1627648" y="849251"/>
                </a:lnTo>
                <a:lnTo>
                  <a:pt x="1635035" y="816810"/>
                </a:lnTo>
                <a:lnTo>
                  <a:pt x="1639966" y="783575"/>
                </a:lnTo>
                <a:lnTo>
                  <a:pt x="1642158" y="749990"/>
                </a:lnTo>
                <a:lnTo>
                  <a:pt x="1639368" y="716249"/>
                </a:lnTo>
                <a:lnTo>
                  <a:pt x="1632720" y="682438"/>
                </a:lnTo>
                <a:lnTo>
                  <a:pt x="1622708" y="648596"/>
                </a:lnTo>
                <a:lnTo>
                  <a:pt x="1613086" y="614740"/>
                </a:lnTo>
                <a:lnTo>
                  <a:pt x="1602695" y="580879"/>
                </a:lnTo>
                <a:lnTo>
                  <a:pt x="1588668" y="547014"/>
                </a:lnTo>
                <a:lnTo>
                  <a:pt x="1573028" y="513149"/>
                </a:lnTo>
                <a:lnTo>
                  <a:pt x="1544591" y="466112"/>
                </a:lnTo>
                <a:lnTo>
                  <a:pt x="1511236" y="421601"/>
                </a:lnTo>
                <a:lnTo>
                  <a:pt x="1473368" y="376428"/>
                </a:lnTo>
                <a:lnTo>
                  <a:pt x="1433924" y="336232"/>
                </a:lnTo>
                <a:lnTo>
                  <a:pt x="1388568" y="291466"/>
                </a:lnTo>
                <a:lnTo>
                  <a:pt x="1348044" y="267548"/>
                </a:lnTo>
                <a:lnTo>
                  <a:pt x="1313683" y="255591"/>
                </a:lnTo>
                <a:lnTo>
                  <a:pt x="1273481" y="245573"/>
                </a:lnTo>
                <a:lnTo>
                  <a:pt x="1227392" y="236417"/>
                </a:lnTo>
                <a:lnTo>
                  <a:pt x="1182448" y="229525"/>
                </a:lnTo>
                <a:lnTo>
                  <a:pt x="1139661" y="223405"/>
                </a:lnTo>
                <a:lnTo>
                  <a:pt x="1099478" y="215982"/>
                </a:lnTo>
                <a:lnTo>
                  <a:pt x="1060452" y="206097"/>
                </a:lnTo>
                <a:lnTo>
                  <a:pt x="1021234" y="193943"/>
                </a:lnTo>
                <a:lnTo>
                  <a:pt x="980286" y="179133"/>
                </a:lnTo>
                <a:lnTo>
                  <a:pt x="936687" y="165026"/>
                </a:lnTo>
                <a:lnTo>
                  <a:pt x="892851" y="151700"/>
                </a:lnTo>
                <a:lnTo>
                  <a:pt x="852201" y="138721"/>
                </a:lnTo>
                <a:lnTo>
                  <a:pt x="818611" y="129661"/>
                </a:lnTo>
                <a:lnTo>
                  <a:pt x="774020" y="122475"/>
                </a:lnTo>
                <a:lnTo>
                  <a:pt x="729511" y="1194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5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SMARTInkShape-Group444"/>
          <p:cNvGrpSpPr/>
          <p:nvPr/>
        </p:nvGrpSpPr>
        <p:grpSpPr>
          <a:xfrm>
            <a:off x="686252" y="268982"/>
            <a:ext cx="1263115" cy="454457"/>
            <a:chOff x="686252" y="268982"/>
            <a:chExt cx="1263115" cy="454457"/>
          </a:xfrm>
        </p:grpSpPr>
        <p:sp>
          <p:nvSpPr>
            <p:cNvPr id="3" name="SMARTInkShape-2346"/>
            <p:cNvSpPr/>
            <p:nvPr>
              <p:custDataLst>
                <p:tags r:id="rId194"/>
              </p:custDataLst>
            </p:nvPr>
          </p:nvSpPr>
          <p:spPr>
            <a:xfrm>
              <a:off x="1676400" y="268982"/>
              <a:ext cx="272967" cy="375919"/>
            </a:xfrm>
            <a:custGeom>
              <a:avLst/>
              <a:gdLst/>
              <a:ahLst/>
              <a:cxnLst/>
              <a:rect l="0" t="0" r="0" b="0"/>
              <a:pathLst>
                <a:path w="272967" h="375919">
                  <a:moveTo>
                    <a:pt x="0" y="29468"/>
                  </a:moveTo>
                  <a:lnTo>
                    <a:pt x="0" y="29468"/>
                  </a:lnTo>
                  <a:lnTo>
                    <a:pt x="3371" y="26097"/>
                  </a:lnTo>
                  <a:lnTo>
                    <a:pt x="44258" y="19747"/>
                  </a:lnTo>
                  <a:lnTo>
                    <a:pt x="86256" y="11301"/>
                  </a:lnTo>
                  <a:lnTo>
                    <a:pt x="118064" y="6577"/>
                  </a:lnTo>
                  <a:lnTo>
                    <a:pt x="165588" y="656"/>
                  </a:lnTo>
                  <a:lnTo>
                    <a:pt x="202953" y="0"/>
                  </a:lnTo>
                  <a:lnTo>
                    <a:pt x="225433" y="4847"/>
                  </a:lnTo>
                  <a:lnTo>
                    <a:pt x="241539" y="13586"/>
                  </a:lnTo>
                  <a:lnTo>
                    <a:pt x="247809" y="18880"/>
                  </a:lnTo>
                  <a:lnTo>
                    <a:pt x="256658" y="34170"/>
                  </a:lnTo>
                  <a:lnTo>
                    <a:pt x="261531" y="54135"/>
                  </a:lnTo>
                  <a:lnTo>
                    <a:pt x="261719" y="93143"/>
                  </a:lnTo>
                  <a:lnTo>
                    <a:pt x="264911" y="136686"/>
                  </a:lnTo>
                  <a:lnTo>
                    <a:pt x="265905" y="168607"/>
                  </a:lnTo>
                  <a:lnTo>
                    <a:pt x="268228" y="201610"/>
                  </a:lnTo>
                  <a:lnTo>
                    <a:pt x="271621" y="248160"/>
                  </a:lnTo>
                  <a:lnTo>
                    <a:pt x="272627" y="288764"/>
                  </a:lnTo>
                  <a:lnTo>
                    <a:pt x="272966" y="333668"/>
                  </a:lnTo>
                  <a:lnTo>
                    <a:pt x="270172" y="341629"/>
                  </a:lnTo>
                  <a:lnTo>
                    <a:pt x="259541" y="354238"/>
                  </a:lnTo>
                  <a:lnTo>
                    <a:pt x="234318" y="369269"/>
                  </a:lnTo>
                  <a:lnTo>
                    <a:pt x="197760" y="375918"/>
                  </a:lnTo>
                  <a:lnTo>
                    <a:pt x="177499" y="373711"/>
                  </a:lnTo>
                  <a:lnTo>
                    <a:pt x="152400" y="366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47"/>
            <p:cNvSpPr/>
            <p:nvPr>
              <p:custDataLst>
                <p:tags r:id="rId195"/>
              </p:custDataLst>
            </p:nvPr>
          </p:nvSpPr>
          <p:spPr>
            <a:xfrm>
              <a:off x="1482497" y="411144"/>
              <a:ext cx="162154" cy="261957"/>
            </a:xfrm>
            <a:custGeom>
              <a:avLst/>
              <a:gdLst/>
              <a:ahLst/>
              <a:cxnLst/>
              <a:rect l="0" t="0" r="0" b="0"/>
              <a:pathLst>
                <a:path w="162154" h="261957">
                  <a:moveTo>
                    <a:pt x="162153" y="14306"/>
                  </a:moveTo>
                  <a:lnTo>
                    <a:pt x="162153" y="14306"/>
                  </a:lnTo>
                  <a:lnTo>
                    <a:pt x="135638" y="0"/>
                  </a:lnTo>
                  <a:lnTo>
                    <a:pt x="117913" y="4890"/>
                  </a:lnTo>
                  <a:lnTo>
                    <a:pt x="95219" y="19294"/>
                  </a:lnTo>
                  <a:lnTo>
                    <a:pt x="56792" y="59842"/>
                  </a:lnTo>
                  <a:lnTo>
                    <a:pt x="36068" y="93811"/>
                  </a:lnTo>
                  <a:lnTo>
                    <a:pt x="17450" y="130075"/>
                  </a:lnTo>
                  <a:lnTo>
                    <a:pt x="3296" y="165948"/>
                  </a:lnTo>
                  <a:lnTo>
                    <a:pt x="0" y="212499"/>
                  </a:lnTo>
                  <a:lnTo>
                    <a:pt x="9753" y="261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48"/>
            <p:cNvSpPr/>
            <p:nvPr>
              <p:custDataLst>
                <p:tags r:id="rId196"/>
              </p:custDataLst>
            </p:nvPr>
          </p:nvSpPr>
          <p:spPr>
            <a:xfrm>
              <a:off x="1386065" y="407283"/>
              <a:ext cx="226836" cy="272168"/>
            </a:xfrm>
            <a:custGeom>
              <a:avLst/>
              <a:gdLst/>
              <a:ahLst/>
              <a:cxnLst/>
              <a:rect l="0" t="0" r="0" b="0"/>
              <a:pathLst>
                <a:path w="226836" h="2721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35209" y="38156"/>
                  </a:lnTo>
                  <a:lnTo>
                    <a:pt x="68300" y="80848"/>
                  </a:lnTo>
                  <a:lnTo>
                    <a:pt x="102282" y="112818"/>
                  </a:lnTo>
                  <a:lnTo>
                    <a:pt x="135260" y="143960"/>
                  </a:lnTo>
                  <a:lnTo>
                    <a:pt x="179711" y="189259"/>
                  </a:lnTo>
                  <a:lnTo>
                    <a:pt x="210285" y="230198"/>
                  </a:lnTo>
                  <a:lnTo>
                    <a:pt x="226835" y="272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49"/>
            <p:cNvSpPr/>
            <p:nvPr>
              <p:custDataLst>
                <p:tags r:id="rId197"/>
              </p:custDataLst>
            </p:nvPr>
          </p:nvSpPr>
          <p:spPr>
            <a:xfrm>
              <a:off x="1098884" y="287218"/>
              <a:ext cx="190167" cy="418970"/>
            </a:xfrm>
            <a:custGeom>
              <a:avLst/>
              <a:gdLst/>
              <a:ahLst/>
              <a:cxnLst/>
              <a:rect l="0" t="0" r="0" b="0"/>
              <a:pathLst>
                <a:path w="190167" h="418970">
                  <a:moveTo>
                    <a:pt x="190166" y="11232"/>
                  </a:moveTo>
                  <a:lnTo>
                    <a:pt x="190166" y="11232"/>
                  </a:lnTo>
                  <a:lnTo>
                    <a:pt x="186795" y="11232"/>
                  </a:lnTo>
                  <a:lnTo>
                    <a:pt x="183258" y="9351"/>
                  </a:lnTo>
                  <a:lnTo>
                    <a:pt x="181328" y="7861"/>
                  </a:lnTo>
                  <a:lnTo>
                    <a:pt x="165126" y="2394"/>
                  </a:lnTo>
                  <a:lnTo>
                    <a:pt x="130004" y="0"/>
                  </a:lnTo>
                  <a:lnTo>
                    <a:pt x="103744" y="4533"/>
                  </a:lnTo>
                  <a:lnTo>
                    <a:pt x="86610" y="10842"/>
                  </a:lnTo>
                  <a:lnTo>
                    <a:pt x="39111" y="49350"/>
                  </a:lnTo>
                  <a:lnTo>
                    <a:pt x="23547" y="67685"/>
                  </a:lnTo>
                  <a:lnTo>
                    <a:pt x="14278" y="89944"/>
                  </a:lnTo>
                  <a:lnTo>
                    <a:pt x="8464" y="129647"/>
                  </a:lnTo>
                  <a:lnTo>
                    <a:pt x="8985" y="161933"/>
                  </a:lnTo>
                  <a:lnTo>
                    <a:pt x="10863" y="197449"/>
                  </a:lnTo>
                  <a:lnTo>
                    <a:pt x="11698" y="234401"/>
                  </a:lnTo>
                  <a:lnTo>
                    <a:pt x="10188" y="270109"/>
                  </a:lnTo>
                  <a:lnTo>
                    <a:pt x="7165" y="304088"/>
                  </a:lnTo>
                  <a:lnTo>
                    <a:pt x="2201" y="349574"/>
                  </a:lnTo>
                  <a:lnTo>
                    <a:pt x="167" y="391619"/>
                  </a:lnTo>
                  <a:lnTo>
                    <a:pt x="0" y="398173"/>
                  </a:lnTo>
                  <a:lnTo>
                    <a:pt x="1300" y="403248"/>
                  </a:lnTo>
                  <a:lnTo>
                    <a:pt x="6507" y="410769"/>
                  </a:lnTo>
                  <a:lnTo>
                    <a:pt x="24114" y="418969"/>
                  </a:lnTo>
                  <a:lnTo>
                    <a:pt x="70556" y="418628"/>
                  </a:lnTo>
                  <a:lnTo>
                    <a:pt x="112785" y="417221"/>
                  </a:lnTo>
                  <a:lnTo>
                    <a:pt x="171116" y="411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50"/>
            <p:cNvSpPr/>
            <p:nvPr>
              <p:custDataLst>
                <p:tags r:id="rId198"/>
              </p:custDataLst>
            </p:nvPr>
          </p:nvSpPr>
          <p:spPr>
            <a:xfrm>
              <a:off x="704850" y="55245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38300" y="33222"/>
                  </a:lnTo>
                  <a:lnTo>
                    <a:pt x="81904" y="15018"/>
                  </a:lnTo>
                  <a:lnTo>
                    <a:pt x="115424" y="6674"/>
                  </a:lnTo>
                  <a:lnTo>
                    <a:pt x="157123" y="197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51"/>
            <p:cNvSpPr/>
            <p:nvPr>
              <p:custDataLst>
                <p:tags r:id="rId199"/>
              </p:custDataLst>
            </p:nvPr>
          </p:nvSpPr>
          <p:spPr>
            <a:xfrm>
              <a:off x="686252" y="337849"/>
              <a:ext cx="190049" cy="385590"/>
            </a:xfrm>
            <a:custGeom>
              <a:avLst/>
              <a:gdLst/>
              <a:ahLst/>
              <a:cxnLst/>
              <a:rect l="0" t="0" r="0" b="0"/>
              <a:pathLst>
                <a:path w="190049" h="385590">
                  <a:moveTo>
                    <a:pt x="164648" y="24101"/>
                  </a:moveTo>
                  <a:lnTo>
                    <a:pt x="164648" y="24101"/>
                  </a:lnTo>
                  <a:lnTo>
                    <a:pt x="168019" y="17359"/>
                  </a:lnTo>
                  <a:lnTo>
                    <a:pt x="167601" y="14667"/>
                  </a:lnTo>
                  <a:lnTo>
                    <a:pt x="165911" y="12168"/>
                  </a:lnTo>
                  <a:lnTo>
                    <a:pt x="163373" y="9795"/>
                  </a:lnTo>
                  <a:lnTo>
                    <a:pt x="146318" y="3086"/>
                  </a:lnTo>
                  <a:lnTo>
                    <a:pt x="116648" y="0"/>
                  </a:lnTo>
                  <a:lnTo>
                    <a:pt x="70108" y="9097"/>
                  </a:lnTo>
                  <a:lnTo>
                    <a:pt x="50428" y="16492"/>
                  </a:lnTo>
                  <a:lnTo>
                    <a:pt x="34156" y="30126"/>
                  </a:lnTo>
                  <a:lnTo>
                    <a:pt x="21279" y="49357"/>
                  </a:lnTo>
                  <a:lnTo>
                    <a:pt x="10063" y="87245"/>
                  </a:lnTo>
                  <a:lnTo>
                    <a:pt x="2977" y="127006"/>
                  </a:lnTo>
                  <a:lnTo>
                    <a:pt x="564" y="174614"/>
                  </a:lnTo>
                  <a:lnTo>
                    <a:pt x="0" y="210235"/>
                  </a:lnTo>
                  <a:lnTo>
                    <a:pt x="1630" y="245351"/>
                  </a:lnTo>
                  <a:lnTo>
                    <a:pt x="4707" y="279068"/>
                  </a:lnTo>
                  <a:lnTo>
                    <a:pt x="11111" y="324405"/>
                  </a:lnTo>
                  <a:lnTo>
                    <a:pt x="17857" y="349246"/>
                  </a:lnTo>
                  <a:lnTo>
                    <a:pt x="29323" y="366400"/>
                  </a:lnTo>
                  <a:lnTo>
                    <a:pt x="36331" y="372951"/>
                  </a:lnTo>
                  <a:lnTo>
                    <a:pt x="69792" y="385540"/>
                  </a:lnTo>
                  <a:lnTo>
                    <a:pt x="100617" y="385589"/>
                  </a:lnTo>
                  <a:lnTo>
                    <a:pt x="148028" y="379564"/>
                  </a:lnTo>
                  <a:lnTo>
                    <a:pt x="190048" y="373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445"/>
          <p:cNvGrpSpPr/>
          <p:nvPr/>
        </p:nvGrpSpPr>
        <p:grpSpPr>
          <a:xfrm>
            <a:off x="2514600" y="496594"/>
            <a:ext cx="196851" cy="113007"/>
            <a:chOff x="2514600" y="496594"/>
            <a:chExt cx="196851" cy="113007"/>
          </a:xfrm>
        </p:grpSpPr>
        <p:sp>
          <p:nvSpPr>
            <p:cNvPr id="10" name="SMARTInkShape-2352"/>
            <p:cNvSpPr/>
            <p:nvPr>
              <p:custDataLst>
                <p:tags r:id="rId192"/>
              </p:custDataLst>
            </p:nvPr>
          </p:nvSpPr>
          <p:spPr>
            <a:xfrm>
              <a:off x="2533650" y="594264"/>
              <a:ext cx="177801" cy="15337"/>
            </a:xfrm>
            <a:custGeom>
              <a:avLst/>
              <a:gdLst/>
              <a:ahLst/>
              <a:cxnLst/>
              <a:rect l="0" t="0" r="0" b="0"/>
              <a:pathLst>
                <a:path w="177801" h="15337">
                  <a:moveTo>
                    <a:pt x="0" y="15336"/>
                  </a:moveTo>
                  <a:lnTo>
                    <a:pt x="0" y="15336"/>
                  </a:lnTo>
                  <a:lnTo>
                    <a:pt x="3371" y="11965"/>
                  </a:lnTo>
                  <a:lnTo>
                    <a:pt x="38296" y="4505"/>
                  </a:lnTo>
                  <a:lnTo>
                    <a:pt x="69231" y="409"/>
                  </a:lnTo>
                  <a:lnTo>
                    <a:pt x="109792" y="0"/>
                  </a:lnTo>
                  <a:lnTo>
                    <a:pt x="147574" y="1464"/>
                  </a:lnTo>
                  <a:lnTo>
                    <a:pt x="177800" y="2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53"/>
            <p:cNvSpPr/>
            <p:nvPr>
              <p:custDataLst>
                <p:tags r:id="rId193"/>
              </p:custDataLst>
            </p:nvPr>
          </p:nvSpPr>
          <p:spPr>
            <a:xfrm>
              <a:off x="2514600" y="496594"/>
              <a:ext cx="152401" cy="5057"/>
            </a:xfrm>
            <a:custGeom>
              <a:avLst/>
              <a:gdLst/>
              <a:ahLst/>
              <a:cxnLst/>
              <a:rect l="0" t="0" r="0" b="0"/>
              <a:pathLst>
                <a:path w="152401" h="5057">
                  <a:moveTo>
                    <a:pt x="0" y="5056"/>
                  </a:moveTo>
                  <a:lnTo>
                    <a:pt x="0" y="5056"/>
                  </a:lnTo>
                  <a:lnTo>
                    <a:pt x="37590" y="692"/>
                  </a:lnTo>
                  <a:lnTo>
                    <a:pt x="82007" y="0"/>
                  </a:lnTo>
                  <a:lnTo>
                    <a:pt x="128721" y="3244"/>
                  </a:lnTo>
                  <a:lnTo>
                    <a:pt x="152400" y="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2354"/>
          <p:cNvSpPr/>
          <p:nvPr>
            <p:custDataLst>
              <p:tags r:id="rId1"/>
            </p:custDataLst>
          </p:nvPr>
        </p:nvSpPr>
        <p:spPr>
          <a:xfrm>
            <a:off x="3170242" y="313700"/>
            <a:ext cx="122613" cy="491442"/>
          </a:xfrm>
          <a:custGeom>
            <a:avLst/>
            <a:gdLst/>
            <a:ahLst/>
            <a:cxnLst/>
            <a:rect l="0" t="0" r="0" b="0"/>
            <a:pathLst>
              <a:path w="122613" h="491442">
                <a:moveTo>
                  <a:pt x="100008" y="29200"/>
                </a:moveTo>
                <a:lnTo>
                  <a:pt x="100008" y="29200"/>
                </a:lnTo>
                <a:lnTo>
                  <a:pt x="96637" y="19087"/>
                </a:lnTo>
                <a:lnTo>
                  <a:pt x="89337" y="10359"/>
                </a:lnTo>
                <a:lnTo>
                  <a:pt x="84428" y="6056"/>
                </a:lnTo>
                <a:lnTo>
                  <a:pt x="71446" y="1275"/>
                </a:lnTo>
                <a:lnTo>
                  <a:pt x="64034" y="0"/>
                </a:lnTo>
                <a:lnTo>
                  <a:pt x="48271" y="4228"/>
                </a:lnTo>
                <a:lnTo>
                  <a:pt x="40117" y="8318"/>
                </a:lnTo>
                <a:lnTo>
                  <a:pt x="15156" y="34302"/>
                </a:lnTo>
                <a:lnTo>
                  <a:pt x="0" y="72183"/>
                </a:lnTo>
                <a:lnTo>
                  <a:pt x="1232" y="105924"/>
                </a:lnTo>
                <a:lnTo>
                  <a:pt x="10246" y="145144"/>
                </a:lnTo>
                <a:lnTo>
                  <a:pt x="26012" y="188445"/>
                </a:lnTo>
                <a:lnTo>
                  <a:pt x="48541" y="233561"/>
                </a:lnTo>
                <a:lnTo>
                  <a:pt x="74312" y="278777"/>
                </a:lnTo>
                <a:lnTo>
                  <a:pt x="99876" y="322392"/>
                </a:lnTo>
                <a:lnTo>
                  <a:pt x="115942" y="363413"/>
                </a:lnTo>
                <a:lnTo>
                  <a:pt x="122612" y="401400"/>
                </a:lnTo>
                <a:lnTo>
                  <a:pt x="118521" y="434746"/>
                </a:lnTo>
                <a:lnTo>
                  <a:pt x="105884" y="460385"/>
                </a:lnTo>
                <a:lnTo>
                  <a:pt x="89214" y="479071"/>
                </a:lnTo>
                <a:lnTo>
                  <a:pt x="72398" y="489728"/>
                </a:lnTo>
                <a:lnTo>
                  <a:pt x="64668" y="491441"/>
                </a:lnTo>
                <a:lnTo>
                  <a:pt x="36508" y="486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447"/>
          <p:cNvGrpSpPr/>
          <p:nvPr/>
        </p:nvGrpSpPr>
        <p:grpSpPr>
          <a:xfrm>
            <a:off x="3205985" y="508000"/>
            <a:ext cx="540516" cy="539374"/>
            <a:chOff x="3205985" y="508000"/>
            <a:chExt cx="540516" cy="539374"/>
          </a:xfrm>
        </p:grpSpPr>
        <p:sp>
          <p:nvSpPr>
            <p:cNvPr id="14" name="SMARTInkShape-2355"/>
            <p:cNvSpPr/>
            <p:nvPr>
              <p:custDataLst>
                <p:tags r:id="rId190"/>
              </p:custDataLst>
            </p:nvPr>
          </p:nvSpPr>
          <p:spPr>
            <a:xfrm>
              <a:off x="3543300" y="508000"/>
              <a:ext cx="203201" cy="157767"/>
            </a:xfrm>
            <a:custGeom>
              <a:avLst/>
              <a:gdLst/>
              <a:ahLst/>
              <a:cxnLst/>
              <a:rect l="0" t="0" r="0" b="0"/>
              <a:pathLst>
                <a:path w="203201" h="157767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5806" y="13484"/>
                  </a:lnTo>
                  <a:lnTo>
                    <a:pt x="56836" y="31393"/>
                  </a:lnTo>
                  <a:lnTo>
                    <a:pt x="71121" y="53464"/>
                  </a:lnTo>
                  <a:lnTo>
                    <a:pt x="77470" y="77384"/>
                  </a:lnTo>
                  <a:lnTo>
                    <a:pt x="74303" y="114651"/>
                  </a:lnTo>
                  <a:lnTo>
                    <a:pt x="62422" y="134211"/>
                  </a:lnTo>
                  <a:lnTo>
                    <a:pt x="39662" y="153361"/>
                  </a:lnTo>
                  <a:lnTo>
                    <a:pt x="32791" y="157274"/>
                  </a:lnTo>
                  <a:lnTo>
                    <a:pt x="28916" y="157766"/>
                  </a:lnTo>
                  <a:lnTo>
                    <a:pt x="27039" y="155977"/>
                  </a:lnTo>
                  <a:lnTo>
                    <a:pt x="26493" y="152668"/>
                  </a:lnTo>
                  <a:lnTo>
                    <a:pt x="39208" y="127785"/>
                  </a:lnTo>
                  <a:lnTo>
                    <a:pt x="67591" y="90230"/>
                  </a:lnTo>
                  <a:lnTo>
                    <a:pt x="109333" y="48502"/>
                  </a:lnTo>
                  <a:lnTo>
                    <a:pt x="146113" y="8192"/>
                  </a:lnTo>
                  <a:lnTo>
                    <a:pt x="146798" y="6873"/>
                  </a:lnTo>
                  <a:lnTo>
                    <a:pt x="146548" y="6698"/>
                  </a:lnTo>
                  <a:lnTo>
                    <a:pt x="126576" y="28108"/>
                  </a:lnTo>
                  <a:lnTo>
                    <a:pt x="114112" y="48476"/>
                  </a:lnTo>
                  <a:lnTo>
                    <a:pt x="109042" y="71639"/>
                  </a:lnTo>
                  <a:lnTo>
                    <a:pt x="108678" y="83743"/>
                  </a:lnTo>
                  <a:lnTo>
                    <a:pt x="115799" y="104717"/>
                  </a:lnTo>
                  <a:lnTo>
                    <a:pt x="121650" y="114261"/>
                  </a:lnTo>
                  <a:lnTo>
                    <a:pt x="148846" y="126748"/>
                  </a:lnTo>
                  <a:lnTo>
                    <a:pt x="20320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56"/>
            <p:cNvSpPr/>
            <p:nvPr>
              <p:custDataLst>
                <p:tags r:id="rId191"/>
              </p:custDataLst>
            </p:nvPr>
          </p:nvSpPr>
          <p:spPr>
            <a:xfrm>
              <a:off x="3205985" y="927100"/>
              <a:ext cx="108040" cy="120274"/>
            </a:xfrm>
            <a:custGeom>
              <a:avLst/>
              <a:gdLst/>
              <a:ahLst/>
              <a:cxnLst/>
              <a:rect l="0" t="0" r="0" b="0"/>
              <a:pathLst>
                <a:path w="108040" h="120274">
                  <a:moveTo>
                    <a:pt x="57915" y="31750"/>
                  </a:moveTo>
                  <a:lnTo>
                    <a:pt x="57915" y="31750"/>
                  </a:lnTo>
                  <a:lnTo>
                    <a:pt x="62279" y="21611"/>
                  </a:lnTo>
                  <a:lnTo>
                    <a:pt x="63382" y="14073"/>
                  </a:lnTo>
                  <a:lnTo>
                    <a:pt x="61991" y="7901"/>
                  </a:lnTo>
                  <a:lnTo>
                    <a:pt x="60632" y="5267"/>
                  </a:lnTo>
                  <a:lnTo>
                    <a:pt x="58315" y="3512"/>
                  </a:lnTo>
                  <a:lnTo>
                    <a:pt x="51978" y="1561"/>
                  </a:lnTo>
                  <a:lnTo>
                    <a:pt x="42576" y="6338"/>
                  </a:lnTo>
                  <a:lnTo>
                    <a:pt x="30637" y="17634"/>
                  </a:lnTo>
                  <a:lnTo>
                    <a:pt x="10165" y="47088"/>
                  </a:lnTo>
                  <a:lnTo>
                    <a:pt x="1885" y="67965"/>
                  </a:lnTo>
                  <a:lnTo>
                    <a:pt x="0" y="96181"/>
                  </a:lnTo>
                  <a:lnTo>
                    <a:pt x="3783" y="103632"/>
                  </a:lnTo>
                  <a:lnTo>
                    <a:pt x="17393" y="115673"/>
                  </a:lnTo>
                  <a:lnTo>
                    <a:pt x="37083" y="120084"/>
                  </a:lnTo>
                  <a:lnTo>
                    <a:pt x="48261" y="120273"/>
                  </a:lnTo>
                  <a:lnTo>
                    <a:pt x="70087" y="112956"/>
                  </a:lnTo>
                  <a:lnTo>
                    <a:pt x="89430" y="100297"/>
                  </a:lnTo>
                  <a:lnTo>
                    <a:pt x="102730" y="85264"/>
                  </a:lnTo>
                  <a:lnTo>
                    <a:pt x="107701" y="71056"/>
                  </a:lnTo>
                  <a:lnTo>
                    <a:pt x="108039" y="64304"/>
                  </a:lnTo>
                  <a:lnTo>
                    <a:pt x="105442" y="57686"/>
                  </a:lnTo>
                  <a:lnTo>
                    <a:pt x="95031" y="44688"/>
                  </a:lnTo>
                  <a:lnTo>
                    <a:pt x="50265" y="11838"/>
                  </a:lnTo>
                  <a:lnTo>
                    <a:pt x="388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357"/>
          <p:cNvSpPr/>
          <p:nvPr>
            <p:custDataLst>
              <p:tags r:id="rId2"/>
            </p:custDataLst>
          </p:nvPr>
        </p:nvSpPr>
        <p:spPr>
          <a:xfrm>
            <a:off x="3082355" y="96513"/>
            <a:ext cx="176156" cy="104904"/>
          </a:xfrm>
          <a:custGeom>
            <a:avLst/>
            <a:gdLst/>
            <a:ahLst/>
            <a:cxnLst/>
            <a:rect l="0" t="0" r="0" b="0"/>
            <a:pathLst>
              <a:path w="176156" h="104904">
                <a:moveTo>
                  <a:pt x="86295" y="49537"/>
                </a:moveTo>
                <a:lnTo>
                  <a:pt x="86295" y="49537"/>
                </a:lnTo>
                <a:lnTo>
                  <a:pt x="86295" y="46166"/>
                </a:lnTo>
                <a:lnTo>
                  <a:pt x="85589" y="45173"/>
                </a:lnTo>
                <a:lnTo>
                  <a:pt x="84413" y="44511"/>
                </a:lnTo>
                <a:lnTo>
                  <a:pt x="77457" y="43449"/>
                </a:lnTo>
                <a:lnTo>
                  <a:pt x="71548" y="48948"/>
                </a:lnTo>
                <a:lnTo>
                  <a:pt x="35004" y="90070"/>
                </a:lnTo>
                <a:lnTo>
                  <a:pt x="19670" y="100666"/>
                </a:lnTo>
                <a:lnTo>
                  <a:pt x="6190" y="104903"/>
                </a:lnTo>
                <a:lnTo>
                  <a:pt x="3259" y="104087"/>
                </a:lnTo>
                <a:lnTo>
                  <a:pt x="1304" y="102131"/>
                </a:lnTo>
                <a:lnTo>
                  <a:pt x="0" y="99416"/>
                </a:lnTo>
                <a:lnTo>
                  <a:pt x="4909" y="78741"/>
                </a:lnTo>
                <a:lnTo>
                  <a:pt x="15300" y="60385"/>
                </a:lnTo>
                <a:lnTo>
                  <a:pt x="27316" y="49380"/>
                </a:lnTo>
                <a:lnTo>
                  <a:pt x="39386" y="47821"/>
                </a:lnTo>
                <a:lnTo>
                  <a:pt x="46556" y="48393"/>
                </a:lnTo>
                <a:lnTo>
                  <a:pt x="60166" y="54673"/>
                </a:lnTo>
                <a:lnTo>
                  <a:pt x="107720" y="86206"/>
                </a:lnTo>
                <a:lnTo>
                  <a:pt x="134036" y="96150"/>
                </a:lnTo>
                <a:lnTo>
                  <a:pt x="141406" y="97546"/>
                </a:lnTo>
                <a:lnTo>
                  <a:pt x="147024" y="97065"/>
                </a:lnTo>
                <a:lnTo>
                  <a:pt x="151476" y="95333"/>
                </a:lnTo>
                <a:lnTo>
                  <a:pt x="155149" y="92768"/>
                </a:lnTo>
                <a:lnTo>
                  <a:pt x="167060" y="72302"/>
                </a:lnTo>
                <a:lnTo>
                  <a:pt x="176155" y="43896"/>
                </a:lnTo>
                <a:lnTo>
                  <a:pt x="175387" y="25393"/>
                </a:lnTo>
                <a:lnTo>
                  <a:pt x="173206" y="16508"/>
                </a:lnTo>
                <a:lnTo>
                  <a:pt x="169636" y="9878"/>
                </a:lnTo>
                <a:lnTo>
                  <a:pt x="160024" y="631"/>
                </a:lnTo>
                <a:lnTo>
                  <a:pt x="153087" y="0"/>
                </a:lnTo>
                <a:lnTo>
                  <a:pt x="135971" y="4943"/>
                </a:lnTo>
                <a:lnTo>
                  <a:pt x="109873" y="26368"/>
                </a:lnTo>
                <a:lnTo>
                  <a:pt x="79945" y="622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449"/>
          <p:cNvGrpSpPr/>
          <p:nvPr/>
        </p:nvGrpSpPr>
        <p:grpSpPr>
          <a:xfrm>
            <a:off x="4088995" y="338217"/>
            <a:ext cx="648133" cy="385684"/>
            <a:chOff x="4088995" y="338217"/>
            <a:chExt cx="648133" cy="385684"/>
          </a:xfrm>
        </p:grpSpPr>
        <p:sp>
          <p:nvSpPr>
            <p:cNvPr id="18" name="SMARTInkShape-2358"/>
            <p:cNvSpPr/>
            <p:nvPr>
              <p:custDataLst>
                <p:tags r:id="rId186"/>
              </p:custDataLst>
            </p:nvPr>
          </p:nvSpPr>
          <p:spPr>
            <a:xfrm>
              <a:off x="4635108" y="381000"/>
              <a:ext cx="102020" cy="342901"/>
            </a:xfrm>
            <a:custGeom>
              <a:avLst/>
              <a:gdLst/>
              <a:ahLst/>
              <a:cxnLst/>
              <a:rect l="0" t="0" r="0" b="0"/>
              <a:pathLst>
                <a:path w="102020" h="34290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130" y="2822"/>
                  </a:lnTo>
                  <a:lnTo>
                    <a:pt x="31193" y="48837"/>
                  </a:lnTo>
                  <a:lnTo>
                    <a:pt x="57356" y="88498"/>
                  </a:lnTo>
                  <a:lnTo>
                    <a:pt x="72234" y="111915"/>
                  </a:lnTo>
                  <a:lnTo>
                    <a:pt x="83564" y="136699"/>
                  </a:lnTo>
                  <a:lnTo>
                    <a:pt x="92529" y="162394"/>
                  </a:lnTo>
                  <a:lnTo>
                    <a:pt x="99917" y="188696"/>
                  </a:lnTo>
                  <a:lnTo>
                    <a:pt x="102019" y="213286"/>
                  </a:lnTo>
                  <a:lnTo>
                    <a:pt x="96830" y="259423"/>
                  </a:lnTo>
                  <a:lnTo>
                    <a:pt x="75709" y="295922"/>
                  </a:lnTo>
                  <a:lnTo>
                    <a:pt x="32142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59"/>
            <p:cNvSpPr/>
            <p:nvPr>
              <p:custDataLst>
                <p:tags r:id="rId187"/>
              </p:custDataLst>
            </p:nvPr>
          </p:nvSpPr>
          <p:spPr>
            <a:xfrm>
              <a:off x="4408665" y="498802"/>
              <a:ext cx="150636" cy="116409"/>
            </a:xfrm>
            <a:custGeom>
              <a:avLst/>
              <a:gdLst/>
              <a:ahLst/>
              <a:cxnLst/>
              <a:rect l="0" t="0" r="0" b="0"/>
              <a:pathLst>
                <a:path w="150636" h="116409">
                  <a:moveTo>
                    <a:pt x="10935" y="15548"/>
                  </a:moveTo>
                  <a:lnTo>
                    <a:pt x="10935" y="15548"/>
                  </a:lnTo>
                  <a:lnTo>
                    <a:pt x="0" y="4613"/>
                  </a:lnTo>
                  <a:lnTo>
                    <a:pt x="6546" y="1751"/>
                  </a:lnTo>
                  <a:lnTo>
                    <a:pt x="12242" y="0"/>
                  </a:lnTo>
                  <a:lnTo>
                    <a:pt x="26097" y="1817"/>
                  </a:lnTo>
                  <a:lnTo>
                    <a:pt x="33743" y="4278"/>
                  </a:lnTo>
                  <a:lnTo>
                    <a:pt x="47883" y="14537"/>
                  </a:lnTo>
                  <a:lnTo>
                    <a:pt x="54617" y="21224"/>
                  </a:lnTo>
                  <a:lnTo>
                    <a:pt x="57695" y="30621"/>
                  </a:lnTo>
                  <a:lnTo>
                    <a:pt x="57352" y="54232"/>
                  </a:lnTo>
                  <a:lnTo>
                    <a:pt x="45635" y="97377"/>
                  </a:lnTo>
                  <a:lnTo>
                    <a:pt x="35249" y="114426"/>
                  </a:lnTo>
                  <a:lnTo>
                    <a:pt x="33494" y="116039"/>
                  </a:lnTo>
                  <a:lnTo>
                    <a:pt x="32324" y="116408"/>
                  </a:lnTo>
                  <a:lnTo>
                    <a:pt x="63321" y="70108"/>
                  </a:lnTo>
                  <a:lnTo>
                    <a:pt x="95697" y="27715"/>
                  </a:lnTo>
                  <a:lnTo>
                    <a:pt x="99192" y="25071"/>
                  </a:lnTo>
                  <a:lnTo>
                    <a:pt x="101524" y="24719"/>
                  </a:lnTo>
                  <a:lnTo>
                    <a:pt x="103077" y="25895"/>
                  </a:lnTo>
                  <a:lnTo>
                    <a:pt x="103408" y="28796"/>
                  </a:lnTo>
                  <a:lnTo>
                    <a:pt x="101893" y="37664"/>
                  </a:lnTo>
                  <a:lnTo>
                    <a:pt x="104513" y="48661"/>
                  </a:lnTo>
                  <a:lnTo>
                    <a:pt x="107187" y="54556"/>
                  </a:lnTo>
                  <a:lnTo>
                    <a:pt x="150635" y="85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60"/>
            <p:cNvSpPr/>
            <p:nvPr>
              <p:custDataLst>
                <p:tags r:id="rId188"/>
              </p:custDataLst>
            </p:nvPr>
          </p:nvSpPr>
          <p:spPr>
            <a:xfrm>
              <a:off x="4293918" y="373044"/>
              <a:ext cx="106633" cy="300057"/>
            </a:xfrm>
            <a:custGeom>
              <a:avLst/>
              <a:gdLst/>
              <a:ahLst/>
              <a:cxnLst/>
              <a:rect l="0" t="0" r="0" b="0"/>
              <a:pathLst>
                <a:path w="106633" h="300057">
                  <a:moveTo>
                    <a:pt x="106632" y="14306"/>
                  </a:moveTo>
                  <a:lnTo>
                    <a:pt x="106632" y="14306"/>
                  </a:lnTo>
                  <a:lnTo>
                    <a:pt x="69182" y="0"/>
                  </a:lnTo>
                  <a:lnTo>
                    <a:pt x="54240" y="1128"/>
                  </a:lnTo>
                  <a:lnTo>
                    <a:pt x="46304" y="3404"/>
                  </a:lnTo>
                  <a:lnTo>
                    <a:pt x="28079" y="20985"/>
                  </a:lnTo>
                  <a:lnTo>
                    <a:pt x="11041" y="49024"/>
                  </a:lnTo>
                  <a:lnTo>
                    <a:pt x="1118" y="85005"/>
                  </a:lnTo>
                  <a:lnTo>
                    <a:pt x="0" y="124515"/>
                  </a:lnTo>
                  <a:lnTo>
                    <a:pt x="5617" y="165593"/>
                  </a:lnTo>
                  <a:lnTo>
                    <a:pt x="17522" y="207369"/>
                  </a:lnTo>
                  <a:lnTo>
                    <a:pt x="40091" y="253700"/>
                  </a:lnTo>
                  <a:lnTo>
                    <a:pt x="81232" y="300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61"/>
            <p:cNvSpPr/>
            <p:nvPr>
              <p:custDataLst>
                <p:tags r:id="rId189"/>
              </p:custDataLst>
            </p:nvPr>
          </p:nvSpPr>
          <p:spPr>
            <a:xfrm>
              <a:off x="4088995" y="338217"/>
              <a:ext cx="159156" cy="355933"/>
            </a:xfrm>
            <a:custGeom>
              <a:avLst/>
              <a:gdLst/>
              <a:ahLst/>
              <a:cxnLst/>
              <a:rect l="0" t="0" r="0" b="0"/>
              <a:pathLst>
                <a:path w="159156" h="355933">
                  <a:moveTo>
                    <a:pt x="133755" y="23733"/>
                  </a:moveTo>
                  <a:lnTo>
                    <a:pt x="133755" y="23733"/>
                  </a:lnTo>
                  <a:lnTo>
                    <a:pt x="92934" y="3960"/>
                  </a:lnTo>
                  <a:lnTo>
                    <a:pt x="67959" y="0"/>
                  </a:lnTo>
                  <a:lnTo>
                    <a:pt x="53007" y="4718"/>
                  </a:lnTo>
                  <a:lnTo>
                    <a:pt x="46056" y="8940"/>
                  </a:lnTo>
                  <a:lnTo>
                    <a:pt x="36452" y="26801"/>
                  </a:lnTo>
                  <a:lnTo>
                    <a:pt x="28959" y="70268"/>
                  </a:lnTo>
                  <a:lnTo>
                    <a:pt x="28618" y="108621"/>
                  </a:lnTo>
                  <a:lnTo>
                    <a:pt x="33170" y="151537"/>
                  </a:lnTo>
                  <a:lnTo>
                    <a:pt x="39897" y="196481"/>
                  </a:lnTo>
                  <a:lnTo>
                    <a:pt x="47590" y="240915"/>
                  </a:lnTo>
                  <a:lnTo>
                    <a:pt x="55713" y="281831"/>
                  </a:lnTo>
                  <a:lnTo>
                    <a:pt x="58383" y="315538"/>
                  </a:lnTo>
                  <a:lnTo>
                    <a:pt x="55919" y="348906"/>
                  </a:lnTo>
                  <a:lnTo>
                    <a:pt x="54347" y="354815"/>
                  </a:lnTo>
                  <a:lnTo>
                    <a:pt x="51889" y="355932"/>
                  </a:lnTo>
                  <a:lnTo>
                    <a:pt x="48838" y="353855"/>
                  </a:lnTo>
                  <a:lnTo>
                    <a:pt x="25362" y="317547"/>
                  </a:lnTo>
                  <a:lnTo>
                    <a:pt x="552" y="271554"/>
                  </a:lnTo>
                  <a:lnTo>
                    <a:pt x="0" y="261816"/>
                  </a:lnTo>
                  <a:lnTo>
                    <a:pt x="5869" y="250903"/>
                  </a:lnTo>
                  <a:lnTo>
                    <a:pt x="10398" y="245030"/>
                  </a:lnTo>
                  <a:lnTo>
                    <a:pt x="36997" y="230022"/>
                  </a:lnTo>
                  <a:lnTo>
                    <a:pt x="78432" y="213267"/>
                  </a:lnTo>
                  <a:lnTo>
                    <a:pt x="110108" y="202985"/>
                  </a:lnTo>
                  <a:lnTo>
                    <a:pt x="159155" y="188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2362"/>
          <p:cNvSpPr/>
          <p:nvPr>
            <p:custDataLst>
              <p:tags r:id="rId3"/>
            </p:custDataLst>
          </p:nvPr>
        </p:nvSpPr>
        <p:spPr>
          <a:xfrm>
            <a:off x="5047400" y="370452"/>
            <a:ext cx="337401" cy="329263"/>
          </a:xfrm>
          <a:custGeom>
            <a:avLst/>
            <a:gdLst/>
            <a:ahLst/>
            <a:cxnLst/>
            <a:rect l="0" t="0" r="0" b="0"/>
            <a:pathLst>
              <a:path w="337401" h="329263">
                <a:moveTo>
                  <a:pt x="77050" y="220098"/>
                </a:moveTo>
                <a:lnTo>
                  <a:pt x="77050" y="220098"/>
                </a:lnTo>
                <a:lnTo>
                  <a:pt x="96823" y="196954"/>
                </a:lnTo>
                <a:lnTo>
                  <a:pt x="98068" y="186528"/>
                </a:lnTo>
                <a:lnTo>
                  <a:pt x="96269" y="176250"/>
                </a:lnTo>
                <a:lnTo>
                  <a:pt x="93118" y="169331"/>
                </a:lnTo>
                <a:lnTo>
                  <a:pt x="81839" y="165785"/>
                </a:lnTo>
                <a:lnTo>
                  <a:pt x="73892" y="164839"/>
                </a:lnTo>
                <a:lnTo>
                  <a:pt x="55656" y="171314"/>
                </a:lnTo>
                <a:lnTo>
                  <a:pt x="45854" y="176992"/>
                </a:lnTo>
                <a:lnTo>
                  <a:pt x="15204" y="211951"/>
                </a:lnTo>
                <a:lnTo>
                  <a:pt x="3701" y="242112"/>
                </a:lnTo>
                <a:lnTo>
                  <a:pt x="0" y="272921"/>
                </a:lnTo>
                <a:lnTo>
                  <a:pt x="3060" y="300725"/>
                </a:lnTo>
                <a:lnTo>
                  <a:pt x="7967" y="311244"/>
                </a:lnTo>
                <a:lnTo>
                  <a:pt x="22828" y="326694"/>
                </a:lnTo>
                <a:lnTo>
                  <a:pt x="32435" y="329262"/>
                </a:lnTo>
                <a:lnTo>
                  <a:pt x="54399" y="326471"/>
                </a:lnTo>
                <a:lnTo>
                  <a:pt x="78271" y="306886"/>
                </a:lnTo>
                <a:lnTo>
                  <a:pt x="101581" y="275604"/>
                </a:lnTo>
                <a:lnTo>
                  <a:pt x="121350" y="235830"/>
                </a:lnTo>
                <a:lnTo>
                  <a:pt x="129161" y="212242"/>
                </a:lnTo>
                <a:lnTo>
                  <a:pt x="135779" y="186638"/>
                </a:lnTo>
                <a:lnTo>
                  <a:pt x="141603" y="159691"/>
                </a:lnTo>
                <a:lnTo>
                  <a:pt x="144074" y="130438"/>
                </a:lnTo>
                <a:lnTo>
                  <a:pt x="144310" y="99647"/>
                </a:lnTo>
                <a:lnTo>
                  <a:pt x="143057" y="67831"/>
                </a:lnTo>
                <a:lnTo>
                  <a:pt x="137901" y="24953"/>
                </a:lnTo>
                <a:lnTo>
                  <a:pt x="134550" y="9568"/>
                </a:lnTo>
                <a:lnTo>
                  <a:pt x="129495" y="2134"/>
                </a:lnTo>
                <a:lnTo>
                  <a:pt x="123302" y="0"/>
                </a:lnTo>
                <a:lnTo>
                  <a:pt x="116351" y="1399"/>
                </a:lnTo>
                <a:lnTo>
                  <a:pt x="101102" y="46228"/>
                </a:lnTo>
                <a:lnTo>
                  <a:pt x="93085" y="80901"/>
                </a:lnTo>
                <a:lnTo>
                  <a:pt x="90562" y="113189"/>
                </a:lnTo>
                <a:lnTo>
                  <a:pt x="91703" y="143887"/>
                </a:lnTo>
                <a:lnTo>
                  <a:pt x="95285" y="173524"/>
                </a:lnTo>
                <a:lnTo>
                  <a:pt x="101907" y="199632"/>
                </a:lnTo>
                <a:lnTo>
                  <a:pt x="120552" y="245574"/>
                </a:lnTo>
                <a:lnTo>
                  <a:pt x="144738" y="286913"/>
                </a:lnTo>
                <a:lnTo>
                  <a:pt x="158568" y="302454"/>
                </a:lnTo>
                <a:lnTo>
                  <a:pt x="161029" y="300402"/>
                </a:lnTo>
                <a:lnTo>
                  <a:pt x="163763" y="286833"/>
                </a:lnTo>
                <a:lnTo>
                  <a:pt x="161931" y="252023"/>
                </a:lnTo>
                <a:lnTo>
                  <a:pt x="167033" y="210429"/>
                </a:lnTo>
                <a:lnTo>
                  <a:pt x="174110" y="180309"/>
                </a:lnTo>
                <a:lnTo>
                  <a:pt x="177035" y="175228"/>
                </a:lnTo>
                <a:lnTo>
                  <a:pt x="180395" y="172545"/>
                </a:lnTo>
                <a:lnTo>
                  <a:pt x="184047" y="171463"/>
                </a:lnTo>
                <a:lnTo>
                  <a:pt x="188598" y="174269"/>
                </a:lnTo>
                <a:lnTo>
                  <a:pt x="199299" y="186794"/>
                </a:lnTo>
                <a:lnTo>
                  <a:pt x="213853" y="220422"/>
                </a:lnTo>
                <a:lnTo>
                  <a:pt x="220360" y="258294"/>
                </a:lnTo>
                <a:lnTo>
                  <a:pt x="217489" y="296761"/>
                </a:lnTo>
                <a:lnTo>
                  <a:pt x="214021" y="306617"/>
                </a:lnTo>
                <a:lnTo>
                  <a:pt x="212108" y="308116"/>
                </a:lnTo>
                <a:lnTo>
                  <a:pt x="210128" y="307704"/>
                </a:lnTo>
                <a:lnTo>
                  <a:pt x="208102" y="306019"/>
                </a:lnTo>
                <a:lnTo>
                  <a:pt x="211495" y="292857"/>
                </a:lnTo>
                <a:lnTo>
                  <a:pt x="234292" y="249914"/>
                </a:lnTo>
                <a:lnTo>
                  <a:pt x="268219" y="203488"/>
                </a:lnTo>
                <a:lnTo>
                  <a:pt x="284040" y="179593"/>
                </a:lnTo>
                <a:lnTo>
                  <a:pt x="272448" y="217612"/>
                </a:lnTo>
                <a:lnTo>
                  <a:pt x="268699" y="229024"/>
                </a:lnTo>
                <a:lnTo>
                  <a:pt x="270177" y="252993"/>
                </a:lnTo>
                <a:lnTo>
                  <a:pt x="273535" y="265311"/>
                </a:lnTo>
                <a:lnTo>
                  <a:pt x="282123" y="274935"/>
                </a:lnTo>
                <a:lnTo>
                  <a:pt x="337400" y="3026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451"/>
          <p:cNvGrpSpPr/>
          <p:nvPr/>
        </p:nvGrpSpPr>
        <p:grpSpPr>
          <a:xfrm>
            <a:off x="5822950" y="596900"/>
            <a:ext cx="184151" cy="117959"/>
            <a:chOff x="5822950" y="596900"/>
            <a:chExt cx="184151" cy="117959"/>
          </a:xfrm>
        </p:grpSpPr>
        <p:sp>
          <p:nvSpPr>
            <p:cNvPr id="24" name="SMARTInkShape-2363"/>
            <p:cNvSpPr/>
            <p:nvPr>
              <p:custDataLst>
                <p:tags r:id="rId184"/>
              </p:custDataLst>
            </p:nvPr>
          </p:nvSpPr>
          <p:spPr>
            <a:xfrm>
              <a:off x="5847958" y="679450"/>
              <a:ext cx="159143" cy="35409"/>
            </a:xfrm>
            <a:custGeom>
              <a:avLst/>
              <a:gdLst/>
              <a:ahLst/>
              <a:cxnLst/>
              <a:rect l="0" t="0" r="0" b="0"/>
              <a:pathLst>
                <a:path w="159143" h="35409">
                  <a:moveTo>
                    <a:pt x="6742" y="31750"/>
                  </a:moveTo>
                  <a:lnTo>
                    <a:pt x="6742" y="31750"/>
                  </a:lnTo>
                  <a:lnTo>
                    <a:pt x="0" y="35121"/>
                  </a:lnTo>
                  <a:lnTo>
                    <a:pt x="837" y="35408"/>
                  </a:lnTo>
                  <a:lnTo>
                    <a:pt x="46773" y="22258"/>
                  </a:lnTo>
                  <a:lnTo>
                    <a:pt x="87799" y="13185"/>
                  </a:lnTo>
                  <a:lnTo>
                    <a:pt x="127434" y="5860"/>
                  </a:lnTo>
                  <a:lnTo>
                    <a:pt x="1591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64"/>
            <p:cNvSpPr/>
            <p:nvPr>
              <p:custDataLst>
                <p:tags r:id="rId185"/>
              </p:custDataLst>
            </p:nvPr>
          </p:nvSpPr>
          <p:spPr>
            <a:xfrm>
              <a:off x="5822950" y="5969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32435" y="14073"/>
                  </a:lnTo>
                  <a:lnTo>
                    <a:pt x="64981" y="790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452"/>
          <p:cNvGrpSpPr/>
          <p:nvPr/>
        </p:nvGrpSpPr>
        <p:grpSpPr>
          <a:xfrm>
            <a:off x="6324103" y="53271"/>
            <a:ext cx="1543548" cy="1185827"/>
            <a:chOff x="6324103" y="53271"/>
            <a:chExt cx="1543548" cy="1185827"/>
          </a:xfrm>
        </p:grpSpPr>
        <p:sp>
          <p:nvSpPr>
            <p:cNvPr id="27" name="SMARTInkShape-2365"/>
            <p:cNvSpPr/>
            <p:nvPr>
              <p:custDataLst>
                <p:tags r:id="rId174"/>
              </p:custDataLst>
            </p:nvPr>
          </p:nvSpPr>
          <p:spPr>
            <a:xfrm>
              <a:off x="7577806" y="386047"/>
              <a:ext cx="289845" cy="370186"/>
            </a:xfrm>
            <a:custGeom>
              <a:avLst/>
              <a:gdLst/>
              <a:ahLst/>
              <a:cxnLst/>
              <a:rect l="0" t="0" r="0" b="0"/>
              <a:pathLst>
                <a:path w="289845" h="370186">
                  <a:moveTo>
                    <a:pt x="118394" y="229903"/>
                  </a:moveTo>
                  <a:lnTo>
                    <a:pt x="118394" y="229903"/>
                  </a:lnTo>
                  <a:lnTo>
                    <a:pt x="100718" y="206759"/>
                  </a:lnTo>
                  <a:lnTo>
                    <a:pt x="85169" y="197332"/>
                  </a:lnTo>
                  <a:lnTo>
                    <a:pt x="78606" y="197606"/>
                  </a:lnTo>
                  <a:lnTo>
                    <a:pt x="63786" y="203554"/>
                  </a:lnTo>
                  <a:lnTo>
                    <a:pt x="36204" y="235658"/>
                  </a:lnTo>
                  <a:lnTo>
                    <a:pt x="17895" y="267033"/>
                  </a:lnTo>
                  <a:lnTo>
                    <a:pt x="3878" y="300733"/>
                  </a:lnTo>
                  <a:lnTo>
                    <a:pt x="0" y="332174"/>
                  </a:lnTo>
                  <a:lnTo>
                    <a:pt x="2775" y="344650"/>
                  </a:lnTo>
                  <a:lnTo>
                    <a:pt x="15267" y="364157"/>
                  </a:lnTo>
                  <a:lnTo>
                    <a:pt x="24242" y="368795"/>
                  </a:lnTo>
                  <a:lnTo>
                    <a:pt x="45504" y="370185"/>
                  </a:lnTo>
                  <a:lnTo>
                    <a:pt x="69064" y="356691"/>
                  </a:lnTo>
                  <a:lnTo>
                    <a:pt x="93647" y="331409"/>
                  </a:lnTo>
                  <a:lnTo>
                    <a:pt x="118685" y="294302"/>
                  </a:lnTo>
                  <a:lnTo>
                    <a:pt x="128465" y="270719"/>
                  </a:lnTo>
                  <a:lnTo>
                    <a:pt x="136398" y="244414"/>
                  </a:lnTo>
                  <a:lnTo>
                    <a:pt x="143096" y="216293"/>
                  </a:lnTo>
                  <a:lnTo>
                    <a:pt x="148267" y="184141"/>
                  </a:lnTo>
                  <a:lnTo>
                    <a:pt x="152421" y="149301"/>
                  </a:lnTo>
                  <a:lnTo>
                    <a:pt x="155896" y="112668"/>
                  </a:lnTo>
                  <a:lnTo>
                    <a:pt x="158917" y="81896"/>
                  </a:lnTo>
                  <a:lnTo>
                    <a:pt x="161637" y="55032"/>
                  </a:lnTo>
                  <a:lnTo>
                    <a:pt x="164424" y="15305"/>
                  </a:lnTo>
                  <a:lnTo>
                    <a:pt x="163191" y="5699"/>
                  </a:lnTo>
                  <a:lnTo>
                    <a:pt x="160959" y="0"/>
                  </a:lnTo>
                  <a:lnTo>
                    <a:pt x="155943" y="3257"/>
                  </a:lnTo>
                  <a:lnTo>
                    <a:pt x="140962" y="25690"/>
                  </a:lnTo>
                  <a:lnTo>
                    <a:pt x="126307" y="72349"/>
                  </a:lnTo>
                  <a:lnTo>
                    <a:pt x="119436" y="101584"/>
                  </a:lnTo>
                  <a:lnTo>
                    <a:pt x="114150" y="132362"/>
                  </a:lnTo>
                  <a:lnTo>
                    <a:pt x="109920" y="164170"/>
                  </a:lnTo>
                  <a:lnTo>
                    <a:pt x="106395" y="196665"/>
                  </a:lnTo>
                  <a:lnTo>
                    <a:pt x="106867" y="226088"/>
                  </a:lnTo>
                  <a:lnTo>
                    <a:pt x="110003" y="253465"/>
                  </a:lnTo>
                  <a:lnTo>
                    <a:pt x="121720" y="300347"/>
                  </a:lnTo>
                  <a:lnTo>
                    <a:pt x="145328" y="343046"/>
                  </a:lnTo>
                  <a:lnTo>
                    <a:pt x="154589" y="354272"/>
                  </a:lnTo>
                  <a:lnTo>
                    <a:pt x="158047" y="353738"/>
                  </a:lnTo>
                  <a:lnTo>
                    <a:pt x="161057" y="349854"/>
                  </a:lnTo>
                  <a:lnTo>
                    <a:pt x="168665" y="323770"/>
                  </a:lnTo>
                  <a:lnTo>
                    <a:pt x="177268" y="286643"/>
                  </a:lnTo>
                  <a:lnTo>
                    <a:pt x="185482" y="264999"/>
                  </a:lnTo>
                  <a:lnTo>
                    <a:pt x="196188" y="253027"/>
                  </a:lnTo>
                  <a:lnTo>
                    <a:pt x="200596" y="250963"/>
                  </a:lnTo>
                  <a:lnTo>
                    <a:pt x="204239" y="250999"/>
                  </a:lnTo>
                  <a:lnTo>
                    <a:pt x="207374" y="252434"/>
                  </a:lnTo>
                  <a:lnTo>
                    <a:pt x="218527" y="274679"/>
                  </a:lnTo>
                  <a:lnTo>
                    <a:pt x="220657" y="311452"/>
                  </a:lnTo>
                  <a:lnTo>
                    <a:pt x="214585" y="357405"/>
                  </a:lnTo>
                  <a:lnTo>
                    <a:pt x="214271" y="357943"/>
                  </a:lnTo>
                  <a:lnTo>
                    <a:pt x="213922" y="354778"/>
                  </a:lnTo>
                  <a:lnTo>
                    <a:pt x="229376" y="310928"/>
                  </a:lnTo>
                  <a:lnTo>
                    <a:pt x="250055" y="267551"/>
                  </a:lnTo>
                  <a:lnTo>
                    <a:pt x="278535" y="225502"/>
                  </a:lnTo>
                  <a:lnTo>
                    <a:pt x="282305" y="222030"/>
                  </a:lnTo>
                  <a:lnTo>
                    <a:pt x="284818" y="221127"/>
                  </a:lnTo>
                  <a:lnTo>
                    <a:pt x="286493" y="221935"/>
                  </a:lnTo>
                  <a:lnTo>
                    <a:pt x="282710" y="230360"/>
                  </a:lnTo>
                  <a:lnTo>
                    <a:pt x="263035" y="265506"/>
                  </a:lnTo>
                  <a:lnTo>
                    <a:pt x="258644" y="285003"/>
                  </a:lnTo>
                  <a:lnTo>
                    <a:pt x="258460" y="294153"/>
                  </a:lnTo>
                  <a:lnTo>
                    <a:pt x="261866" y="302369"/>
                  </a:lnTo>
                  <a:lnTo>
                    <a:pt x="289844" y="331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66"/>
            <p:cNvSpPr/>
            <p:nvPr>
              <p:custDataLst>
                <p:tags r:id="rId175"/>
              </p:custDataLst>
            </p:nvPr>
          </p:nvSpPr>
          <p:spPr>
            <a:xfrm>
              <a:off x="7364180" y="456233"/>
              <a:ext cx="52859" cy="299418"/>
            </a:xfrm>
            <a:custGeom>
              <a:avLst/>
              <a:gdLst/>
              <a:ahLst/>
              <a:cxnLst/>
              <a:rect l="0" t="0" r="0" b="0"/>
              <a:pathLst>
                <a:path w="52859" h="299418">
                  <a:moveTo>
                    <a:pt x="8170" y="7317"/>
                  </a:moveTo>
                  <a:lnTo>
                    <a:pt x="8170" y="7317"/>
                  </a:lnTo>
                  <a:lnTo>
                    <a:pt x="1428" y="575"/>
                  </a:lnTo>
                  <a:lnTo>
                    <a:pt x="147" y="0"/>
                  </a:lnTo>
                  <a:lnTo>
                    <a:pt x="0" y="1028"/>
                  </a:lnTo>
                  <a:lnTo>
                    <a:pt x="18906" y="48326"/>
                  </a:lnTo>
                  <a:lnTo>
                    <a:pt x="28027" y="72051"/>
                  </a:lnTo>
                  <a:lnTo>
                    <a:pt x="38341" y="99156"/>
                  </a:lnTo>
                  <a:lnTo>
                    <a:pt x="45217" y="127810"/>
                  </a:lnTo>
                  <a:lnTo>
                    <a:pt x="49802" y="157495"/>
                  </a:lnTo>
                  <a:lnTo>
                    <a:pt x="52858" y="187869"/>
                  </a:lnTo>
                  <a:lnTo>
                    <a:pt x="51367" y="213763"/>
                  </a:lnTo>
                  <a:lnTo>
                    <a:pt x="40303" y="257586"/>
                  </a:lnTo>
                  <a:lnTo>
                    <a:pt x="27220" y="299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67"/>
            <p:cNvSpPr/>
            <p:nvPr>
              <p:custDataLst>
                <p:tags r:id="rId176"/>
              </p:custDataLst>
            </p:nvPr>
          </p:nvSpPr>
          <p:spPr>
            <a:xfrm>
              <a:off x="7163605" y="594544"/>
              <a:ext cx="119846" cy="105937"/>
            </a:xfrm>
            <a:custGeom>
              <a:avLst/>
              <a:gdLst/>
              <a:ahLst/>
              <a:cxnLst/>
              <a:rect l="0" t="0" r="0" b="0"/>
              <a:pathLst>
                <a:path w="119846" h="105937">
                  <a:moveTo>
                    <a:pt x="18245" y="91256"/>
                  </a:moveTo>
                  <a:lnTo>
                    <a:pt x="18245" y="91256"/>
                  </a:lnTo>
                  <a:lnTo>
                    <a:pt x="11503" y="57546"/>
                  </a:lnTo>
                  <a:lnTo>
                    <a:pt x="13838" y="29707"/>
                  </a:lnTo>
                  <a:lnTo>
                    <a:pt x="17423" y="16357"/>
                  </a:lnTo>
                  <a:lnTo>
                    <a:pt x="16286" y="8162"/>
                  </a:lnTo>
                  <a:lnTo>
                    <a:pt x="12000" y="3405"/>
                  </a:lnTo>
                  <a:lnTo>
                    <a:pt x="2064" y="0"/>
                  </a:lnTo>
                  <a:lnTo>
                    <a:pt x="402" y="80"/>
                  </a:lnTo>
                  <a:lnTo>
                    <a:pt x="0" y="838"/>
                  </a:lnTo>
                  <a:lnTo>
                    <a:pt x="20313" y="40947"/>
                  </a:lnTo>
                  <a:lnTo>
                    <a:pt x="37908" y="70862"/>
                  </a:lnTo>
                  <a:lnTo>
                    <a:pt x="39114" y="79777"/>
                  </a:lnTo>
                  <a:lnTo>
                    <a:pt x="37097" y="87836"/>
                  </a:lnTo>
                  <a:lnTo>
                    <a:pt x="29445" y="100320"/>
                  </a:lnTo>
                  <a:lnTo>
                    <a:pt x="23694" y="105868"/>
                  </a:lnTo>
                  <a:lnTo>
                    <a:pt x="21172" y="105936"/>
                  </a:lnTo>
                  <a:lnTo>
                    <a:pt x="18785" y="104570"/>
                  </a:lnTo>
                  <a:lnTo>
                    <a:pt x="16488" y="102249"/>
                  </a:lnTo>
                  <a:lnTo>
                    <a:pt x="16368" y="97879"/>
                  </a:lnTo>
                  <a:lnTo>
                    <a:pt x="33346" y="55918"/>
                  </a:lnTo>
                  <a:lnTo>
                    <a:pt x="54076" y="30456"/>
                  </a:lnTo>
                  <a:lnTo>
                    <a:pt x="78665" y="10941"/>
                  </a:lnTo>
                  <a:lnTo>
                    <a:pt x="78985" y="12312"/>
                  </a:lnTo>
                  <a:lnTo>
                    <a:pt x="77478" y="25062"/>
                  </a:lnTo>
                  <a:lnTo>
                    <a:pt x="79378" y="38788"/>
                  </a:lnTo>
                  <a:lnTo>
                    <a:pt x="86338" y="52415"/>
                  </a:lnTo>
                  <a:lnTo>
                    <a:pt x="102155" y="70105"/>
                  </a:lnTo>
                  <a:lnTo>
                    <a:pt x="119845" y="84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68"/>
            <p:cNvSpPr/>
            <p:nvPr>
              <p:custDataLst>
                <p:tags r:id="rId177"/>
              </p:custDataLst>
            </p:nvPr>
          </p:nvSpPr>
          <p:spPr>
            <a:xfrm>
              <a:off x="7068481" y="444500"/>
              <a:ext cx="107020" cy="311151"/>
            </a:xfrm>
            <a:custGeom>
              <a:avLst/>
              <a:gdLst/>
              <a:ahLst/>
              <a:cxnLst/>
              <a:rect l="0" t="0" r="0" b="0"/>
              <a:pathLst>
                <a:path w="107020" h="311151">
                  <a:moveTo>
                    <a:pt x="107019" y="0"/>
                  </a:moveTo>
                  <a:lnTo>
                    <a:pt x="107019" y="0"/>
                  </a:lnTo>
                  <a:lnTo>
                    <a:pt x="86793" y="0"/>
                  </a:lnTo>
                  <a:lnTo>
                    <a:pt x="50619" y="16855"/>
                  </a:lnTo>
                  <a:lnTo>
                    <a:pt x="18733" y="54304"/>
                  </a:lnTo>
                  <a:lnTo>
                    <a:pt x="5927" y="92574"/>
                  </a:lnTo>
                  <a:lnTo>
                    <a:pt x="0" y="137805"/>
                  </a:lnTo>
                  <a:lnTo>
                    <a:pt x="395" y="161720"/>
                  </a:lnTo>
                  <a:lnTo>
                    <a:pt x="6714" y="208753"/>
                  </a:lnTo>
                  <a:lnTo>
                    <a:pt x="21282" y="250824"/>
                  </a:lnTo>
                  <a:lnTo>
                    <a:pt x="49316" y="296725"/>
                  </a:lnTo>
                  <a:lnTo>
                    <a:pt x="58672" y="304355"/>
                  </a:lnTo>
                  <a:lnTo>
                    <a:pt x="67732" y="308031"/>
                  </a:lnTo>
                  <a:lnTo>
                    <a:pt x="94319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69"/>
            <p:cNvSpPr/>
            <p:nvPr>
              <p:custDataLst>
                <p:tags r:id="rId178"/>
              </p:custDataLst>
            </p:nvPr>
          </p:nvSpPr>
          <p:spPr>
            <a:xfrm>
              <a:off x="6881813" y="423557"/>
              <a:ext cx="179388" cy="349542"/>
            </a:xfrm>
            <a:custGeom>
              <a:avLst/>
              <a:gdLst/>
              <a:ahLst/>
              <a:cxnLst/>
              <a:rect l="0" t="0" r="0" b="0"/>
              <a:pathLst>
                <a:path w="179388" h="349542">
                  <a:moveTo>
                    <a:pt x="179387" y="20943"/>
                  </a:moveTo>
                  <a:lnTo>
                    <a:pt x="179387" y="20943"/>
                  </a:lnTo>
                  <a:lnTo>
                    <a:pt x="144849" y="3984"/>
                  </a:lnTo>
                  <a:lnTo>
                    <a:pt x="126642" y="0"/>
                  </a:lnTo>
                  <a:lnTo>
                    <a:pt x="111495" y="581"/>
                  </a:lnTo>
                  <a:lnTo>
                    <a:pt x="97707" y="8836"/>
                  </a:lnTo>
                  <a:lnTo>
                    <a:pt x="91067" y="14988"/>
                  </a:lnTo>
                  <a:lnTo>
                    <a:pt x="74979" y="50615"/>
                  </a:lnTo>
                  <a:lnTo>
                    <a:pt x="69484" y="86577"/>
                  </a:lnTo>
                  <a:lnTo>
                    <a:pt x="69157" y="129841"/>
                  </a:lnTo>
                  <a:lnTo>
                    <a:pt x="72035" y="154220"/>
                  </a:lnTo>
                  <a:lnTo>
                    <a:pt x="76069" y="179644"/>
                  </a:lnTo>
                  <a:lnTo>
                    <a:pt x="80169" y="204355"/>
                  </a:lnTo>
                  <a:lnTo>
                    <a:pt x="84314" y="228590"/>
                  </a:lnTo>
                  <a:lnTo>
                    <a:pt x="91271" y="274097"/>
                  </a:lnTo>
                  <a:lnTo>
                    <a:pt x="94364" y="313137"/>
                  </a:lnTo>
                  <a:lnTo>
                    <a:pt x="90093" y="338015"/>
                  </a:lnTo>
                  <a:lnTo>
                    <a:pt x="85991" y="346624"/>
                  </a:lnTo>
                  <a:lnTo>
                    <a:pt x="79729" y="349541"/>
                  </a:lnTo>
                  <a:lnTo>
                    <a:pt x="72025" y="348664"/>
                  </a:lnTo>
                  <a:lnTo>
                    <a:pt x="63363" y="345257"/>
                  </a:lnTo>
                  <a:lnTo>
                    <a:pt x="46211" y="328301"/>
                  </a:lnTo>
                  <a:lnTo>
                    <a:pt x="20689" y="292869"/>
                  </a:lnTo>
                  <a:lnTo>
                    <a:pt x="2778" y="261205"/>
                  </a:lnTo>
                  <a:lnTo>
                    <a:pt x="264" y="253084"/>
                  </a:lnTo>
                  <a:lnTo>
                    <a:pt x="0" y="246259"/>
                  </a:lnTo>
                  <a:lnTo>
                    <a:pt x="3468" y="234913"/>
                  </a:lnTo>
                  <a:lnTo>
                    <a:pt x="15358" y="225167"/>
                  </a:lnTo>
                  <a:lnTo>
                    <a:pt x="35929" y="216131"/>
                  </a:lnTo>
                  <a:lnTo>
                    <a:pt x="80123" y="204522"/>
                  </a:lnTo>
                  <a:lnTo>
                    <a:pt x="103187" y="198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70"/>
            <p:cNvSpPr/>
            <p:nvPr>
              <p:custDataLst>
                <p:tags r:id="rId179"/>
              </p:custDataLst>
            </p:nvPr>
          </p:nvSpPr>
          <p:spPr>
            <a:xfrm>
              <a:off x="6667500" y="561492"/>
              <a:ext cx="114301" cy="167044"/>
            </a:xfrm>
            <a:custGeom>
              <a:avLst/>
              <a:gdLst/>
              <a:ahLst/>
              <a:cxnLst/>
              <a:rect l="0" t="0" r="0" b="0"/>
              <a:pathLst>
                <a:path w="114301" h="167044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25333" y="30003"/>
                  </a:lnTo>
                  <a:lnTo>
                    <a:pt x="42314" y="67830"/>
                  </a:lnTo>
                  <a:lnTo>
                    <a:pt x="47580" y="108906"/>
                  </a:lnTo>
                  <a:lnTo>
                    <a:pt x="46311" y="132750"/>
                  </a:lnTo>
                  <a:lnTo>
                    <a:pt x="37751" y="151343"/>
                  </a:lnTo>
                  <a:lnTo>
                    <a:pt x="31517" y="159265"/>
                  </a:lnTo>
                  <a:lnTo>
                    <a:pt x="25245" y="163840"/>
                  </a:lnTo>
                  <a:lnTo>
                    <a:pt x="12631" y="167043"/>
                  </a:lnTo>
                  <a:lnTo>
                    <a:pt x="8420" y="164087"/>
                  </a:lnTo>
                  <a:lnTo>
                    <a:pt x="3742" y="151395"/>
                  </a:lnTo>
                  <a:lnTo>
                    <a:pt x="7308" y="132113"/>
                  </a:lnTo>
                  <a:lnTo>
                    <a:pt x="23097" y="99339"/>
                  </a:lnTo>
                  <a:lnTo>
                    <a:pt x="39898" y="79344"/>
                  </a:lnTo>
                  <a:lnTo>
                    <a:pt x="83402" y="51142"/>
                  </a:lnTo>
                  <a:lnTo>
                    <a:pt x="104011" y="38186"/>
                  </a:lnTo>
                  <a:lnTo>
                    <a:pt x="103912" y="38671"/>
                  </a:lnTo>
                  <a:lnTo>
                    <a:pt x="103142" y="39700"/>
                  </a:lnTo>
                  <a:lnTo>
                    <a:pt x="96777" y="82932"/>
                  </a:lnTo>
                  <a:lnTo>
                    <a:pt x="98045" y="104507"/>
                  </a:lnTo>
                  <a:lnTo>
                    <a:pt x="114300" y="137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71"/>
            <p:cNvSpPr/>
            <p:nvPr>
              <p:custDataLst>
                <p:tags r:id="rId180"/>
              </p:custDataLst>
            </p:nvPr>
          </p:nvSpPr>
          <p:spPr>
            <a:xfrm>
              <a:off x="6324103" y="146050"/>
              <a:ext cx="165598" cy="25401"/>
            </a:xfrm>
            <a:custGeom>
              <a:avLst/>
              <a:gdLst/>
              <a:ahLst/>
              <a:cxnLst/>
              <a:rect l="0" t="0" r="0" b="0"/>
              <a:pathLst>
                <a:path w="165598" h="25401">
                  <a:moveTo>
                    <a:pt x="13197" y="25400"/>
                  </a:moveTo>
                  <a:lnTo>
                    <a:pt x="13197" y="25400"/>
                  </a:lnTo>
                  <a:lnTo>
                    <a:pt x="0" y="25400"/>
                  </a:lnTo>
                  <a:lnTo>
                    <a:pt x="166" y="25400"/>
                  </a:lnTo>
                  <a:lnTo>
                    <a:pt x="44399" y="11585"/>
                  </a:lnTo>
                  <a:lnTo>
                    <a:pt x="80686" y="5149"/>
                  </a:lnTo>
                  <a:lnTo>
                    <a:pt x="122685" y="2288"/>
                  </a:lnTo>
                  <a:lnTo>
                    <a:pt x="1655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72"/>
            <p:cNvSpPr/>
            <p:nvPr>
              <p:custDataLst>
                <p:tags r:id="rId181"/>
              </p:custDataLst>
            </p:nvPr>
          </p:nvSpPr>
          <p:spPr>
            <a:xfrm>
              <a:off x="6373487" y="53271"/>
              <a:ext cx="59064" cy="262356"/>
            </a:xfrm>
            <a:custGeom>
              <a:avLst/>
              <a:gdLst/>
              <a:ahLst/>
              <a:cxnLst/>
              <a:rect l="0" t="0" r="0" b="0"/>
              <a:pathLst>
                <a:path w="59064" h="262356">
                  <a:moveTo>
                    <a:pt x="14613" y="16579"/>
                  </a:moveTo>
                  <a:lnTo>
                    <a:pt x="14613" y="16579"/>
                  </a:lnTo>
                  <a:lnTo>
                    <a:pt x="20080" y="177"/>
                  </a:lnTo>
                  <a:lnTo>
                    <a:pt x="21080" y="0"/>
                  </a:lnTo>
                  <a:lnTo>
                    <a:pt x="24073" y="1685"/>
                  </a:lnTo>
                  <a:lnTo>
                    <a:pt x="22982" y="20084"/>
                  </a:lnTo>
                  <a:lnTo>
                    <a:pt x="14820" y="64733"/>
                  </a:lnTo>
                  <a:lnTo>
                    <a:pt x="9295" y="106420"/>
                  </a:lnTo>
                  <a:lnTo>
                    <a:pt x="4488" y="151758"/>
                  </a:lnTo>
                  <a:lnTo>
                    <a:pt x="0" y="195427"/>
                  </a:lnTo>
                  <a:lnTo>
                    <a:pt x="3180" y="228947"/>
                  </a:lnTo>
                  <a:lnTo>
                    <a:pt x="6991" y="242824"/>
                  </a:lnTo>
                  <a:lnTo>
                    <a:pt x="12354" y="252076"/>
                  </a:lnTo>
                  <a:lnTo>
                    <a:pt x="18751" y="258243"/>
                  </a:lnTo>
                  <a:lnTo>
                    <a:pt x="25839" y="262355"/>
                  </a:lnTo>
                  <a:lnTo>
                    <a:pt x="32681" y="262274"/>
                  </a:lnTo>
                  <a:lnTo>
                    <a:pt x="59063" y="245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73"/>
            <p:cNvSpPr/>
            <p:nvPr>
              <p:custDataLst>
                <p:tags r:id="rId182"/>
              </p:custDataLst>
            </p:nvPr>
          </p:nvSpPr>
          <p:spPr>
            <a:xfrm>
              <a:off x="6451788" y="1111250"/>
              <a:ext cx="84832" cy="127848"/>
            </a:xfrm>
            <a:custGeom>
              <a:avLst/>
              <a:gdLst/>
              <a:ahLst/>
              <a:cxnLst/>
              <a:rect l="0" t="0" r="0" b="0"/>
              <a:pathLst>
                <a:path w="84832" h="127848">
                  <a:moveTo>
                    <a:pt x="44262" y="44450"/>
                  </a:moveTo>
                  <a:lnTo>
                    <a:pt x="44262" y="44450"/>
                  </a:lnTo>
                  <a:lnTo>
                    <a:pt x="44262" y="21306"/>
                  </a:lnTo>
                  <a:lnTo>
                    <a:pt x="42851" y="19143"/>
                  </a:lnTo>
                  <a:lnTo>
                    <a:pt x="40499" y="18406"/>
                  </a:lnTo>
                  <a:lnTo>
                    <a:pt x="37520" y="18621"/>
                  </a:lnTo>
                  <a:lnTo>
                    <a:pt x="16473" y="32407"/>
                  </a:lnTo>
                  <a:lnTo>
                    <a:pt x="11624" y="39243"/>
                  </a:lnTo>
                  <a:lnTo>
                    <a:pt x="0" y="85488"/>
                  </a:lnTo>
                  <a:lnTo>
                    <a:pt x="642" y="95798"/>
                  </a:lnTo>
                  <a:lnTo>
                    <a:pt x="8883" y="114778"/>
                  </a:lnTo>
                  <a:lnTo>
                    <a:pt x="17853" y="120969"/>
                  </a:lnTo>
                  <a:lnTo>
                    <a:pt x="42873" y="127847"/>
                  </a:lnTo>
                  <a:lnTo>
                    <a:pt x="52508" y="127565"/>
                  </a:lnTo>
                  <a:lnTo>
                    <a:pt x="59637" y="125260"/>
                  </a:lnTo>
                  <a:lnTo>
                    <a:pt x="65095" y="121607"/>
                  </a:lnTo>
                  <a:lnTo>
                    <a:pt x="82890" y="92868"/>
                  </a:lnTo>
                  <a:lnTo>
                    <a:pt x="84831" y="81668"/>
                  </a:lnTo>
                  <a:lnTo>
                    <a:pt x="81343" y="59815"/>
                  </a:lnTo>
                  <a:lnTo>
                    <a:pt x="50881" y="16206"/>
                  </a:lnTo>
                  <a:lnTo>
                    <a:pt x="379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74"/>
            <p:cNvSpPr/>
            <p:nvPr>
              <p:custDataLst>
                <p:tags r:id="rId183"/>
              </p:custDataLst>
            </p:nvPr>
          </p:nvSpPr>
          <p:spPr>
            <a:xfrm>
              <a:off x="6417777" y="349239"/>
              <a:ext cx="121511" cy="615962"/>
            </a:xfrm>
            <a:custGeom>
              <a:avLst/>
              <a:gdLst/>
              <a:ahLst/>
              <a:cxnLst/>
              <a:rect l="0" t="0" r="0" b="0"/>
              <a:pathLst>
                <a:path w="121511" h="615962">
                  <a:moveTo>
                    <a:pt x="103673" y="31761"/>
                  </a:moveTo>
                  <a:lnTo>
                    <a:pt x="103673" y="31761"/>
                  </a:lnTo>
                  <a:lnTo>
                    <a:pt x="88464" y="9235"/>
                  </a:lnTo>
                  <a:lnTo>
                    <a:pt x="77158" y="1053"/>
                  </a:lnTo>
                  <a:lnTo>
                    <a:pt x="71180" y="0"/>
                  </a:lnTo>
                  <a:lnTo>
                    <a:pt x="58892" y="2593"/>
                  </a:lnTo>
                  <a:lnTo>
                    <a:pt x="33333" y="28842"/>
                  </a:lnTo>
                  <a:lnTo>
                    <a:pt x="17377" y="59862"/>
                  </a:lnTo>
                  <a:lnTo>
                    <a:pt x="5347" y="99989"/>
                  </a:lnTo>
                  <a:lnTo>
                    <a:pt x="2139" y="124519"/>
                  </a:lnTo>
                  <a:lnTo>
                    <a:pt x="0" y="150749"/>
                  </a:lnTo>
                  <a:lnTo>
                    <a:pt x="1396" y="178114"/>
                  </a:lnTo>
                  <a:lnTo>
                    <a:pt x="5150" y="206235"/>
                  </a:lnTo>
                  <a:lnTo>
                    <a:pt x="10474" y="234861"/>
                  </a:lnTo>
                  <a:lnTo>
                    <a:pt x="18963" y="265233"/>
                  </a:lnTo>
                  <a:lnTo>
                    <a:pt x="29560" y="296770"/>
                  </a:lnTo>
                  <a:lnTo>
                    <a:pt x="41565" y="329084"/>
                  </a:lnTo>
                  <a:lnTo>
                    <a:pt x="56623" y="359093"/>
                  </a:lnTo>
                  <a:lnTo>
                    <a:pt x="73717" y="387566"/>
                  </a:lnTo>
                  <a:lnTo>
                    <a:pt x="92169" y="415014"/>
                  </a:lnTo>
                  <a:lnTo>
                    <a:pt x="105176" y="441074"/>
                  </a:lnTo>
                  <a:lnTo>
                    <a:pt x="114552" y="466209"/>
                  </a:lnTo>
                  <a:lnTo>
                    <a:pt x="121510" y="490726"/>
                  </a:lnTo>
                  <a:lnTo>
                    <a:pt x="119832" y="531138"/>
                  </a:lnTo>
                  <a:lnTo>
                    <a:pt x="114445" y="548829"/>
                  </a:lnTo>
                  <a:lnTo>
                    <a:pt x="95291" y="576012"/>
                  </a:lnTo>
                  <a:lnTo>
                    <a:pt x="69608" y="595383"/>
                  </a:lnTo>
                  <a:lnTo>
                    <a:pt x="8423" y="615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53"/>
          <p:cNvGrpSpPr/>
          <p:nvPr/>
        </p:nvGrpSpPr>
        <p:grpSpPr>
          <a:xfrm>
            <a:off x="8191500" y="207992"/>
            <a:ext cx="1545528" cy="1222670"/>
            <a:chOff x="8191500" y="207992"/>
            <a:chExt cx="1545528" cy="1222670"/>
          </a:xfrm>
        </p:grpSpPr>
        <p:sp>
          <p:nvSpPr>
            <p:cNvPr id="38" name="SMARTInkShape-2375"/>
            <p:cNvSpPr/>
            <p:nvPr>
              <p:custDataLst>
                <p:tags r:id="rId163"/>
              </p:custDataLst>
            </p:nvPr>
          </p:nvSpPr>
          <p:spPr>
            <a:xfrm>
              <a:off x="9677400" y="539750"/>
              <a:ext cx="59628" cy="292101"/>
            </a:xfrm>
            <a:custGeom>
              <a:avLst/>
              <a:gdLst/>
              <a:ahLst/>
              <a:cxnLst/>
              <a:rect l="0" t="0" r="0" b="0"/>
              <a:pathLst>
                <a:path w="59628" h="29210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9537" y="7526"/>
                  </a:lnTo>
                  <a:lnTo>
                    <a:pt x="54472" y="25923"/>
                  </a:lnTo>
                  <a:lnTo>
                    <a:pt x="59017" y="62321"/>
                  </a:lnTo>
                  <a:lnTo>
                    <a:pt x="59627" y="108602"/>
                  </a:lnTo>
                  <a:lnTo>
                    <a:pt x="58801" y="133785"/>
                  </a:lnTo>
                  <a:lnTo>
                    <a:pt x="54120" y="180580"/>
                  </a:lnTo>
                  <a:lnTo>
                    <a:pt x="43809" y="222780"/>
                  </a:lnTo>
                  <a:lnTo>
                    <a:pt x="15175" y="26936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76"/>
            <p:cNvSpPr/>
            <p:nvPr>
              <p:custDataLst>
                <p:tags r:id="rId164"/>
              </p:custDataLst>
            </p:nvPr>
          </p:nvSpPr>
          <p:spPr>
            <a:xfrm>
              <a:off x="9419742" y="520308"/>
              <a:ext cx="187809" cy="300058"/>
            </a:xfrm>
            <a:custGeom>
              <a:avLst/>
              <a:gdLst/>
              <a:ahLst/>
              <a:cxnLst/>
              <a:rect l="0" t="0" r="0" b="0"/>
              <a:pathLst>
                <a:path w="187809" h="300058">
                  <a:moveTo>
                    <a:pt x="98908" y="6742"/>
                  </a:moveTo>
                  <a:lnTo>
                    <a:pt x="98908" y="6742"/>
                  </a:lnTo>
                  <a:lnTo>
                    <a:pt x="82052" y="0"/>
                  </a:lnTo>
                  <a:lnTo>
                    <a:pt x="64370" y="453"/>
                  </a:lnTo>
                  <a:lnTo>
                    <a:pt x="54716" y="2549"/>
                  </a:lnTo>
                  <a:lnTo>
                    <a:pt x="34582" y="21812"/>
                  </a:lnTo>
                  <a:lnTo>
                    <a:pt x="24274" y="35839"/>
                  </a:lnTo>
                  <a:lnTo>
                    <a:pt x="10939" y="74002"/>
                  </a:lnTo>
                  <a:lnTo>
                    <a:pt x="3366" y="119891"/>
                  </a:lnTo>
                  <a:lnTo>
                    <a:pt x="1347" y="144969"/>
                  </a:lnTo>
                  <a:lnTo>
                    <a:pt x="0" y="170860"/>
                  </a:lnTo>
                  <a:lnTo>
                    <a:pt x="4149" y="216561"/>
                  </a:lnTo>
                  <a:lnTo>
                    <a:pt x="12343" y="255217"/>
                  </a:lnTo>
                  <a:lnTo>
                    <a:pt x="24888" y="292580"/>
                  </a:lnTo>
                  <a:lnTo>
                    <a:pt x="29100" y="297489"/>
                  </a:lnTo>
                  <a:lnTo>
                    <a:pt x="33319" y="300057"/>
                  </a:lnTo>
                  <a:lnTo>
                    <a:pt x="38248" y="298946"/>
                  </a:lnTo>
                  <a:lnTo>
                    <a:pt x="49370" y="290187"/>
                  </a:lnTo>
                  <a:lnTo>
                    <a:pt x="69393" y="244242"/>
                  </a:lnTo>
                  <a:lnTo>
                    <a:pt x="80851" y="208723"/>
                  </a:lnTo>
                  <a:lnTo>
                    <a:pt x="99202" y="162544"/>
                  </a:lnTo>
                  <a:lnTo>
                    <a:pt x="107932" y="142276"/>
                  </a:lnTo>
                  <a:lnTo>
                    <a:pt x="110568" y="140842"/>
                  </a:lnTo>
                  <a:lnTo>
                    <a:pt x="113737" y="141298"/>
                  </a:lnTo>
                  <a:lnTo>
                    <a:pt x="117260" y="143013"/>
                  </a:lnTo>
                  <a:lnTo>
                    <a:pt x="118198" y="149095"/>
                  </a:lnTo>
                  <a:lnTo>
                    <a:pt x="111446" y="194343"/>
                  </a:lnTo>
                  <a:lnTo>
                    <a:pt x="103328" y="232601"/>
                  </a:lnTo>
                  <a:lnTo>
                    <a:pt x="94684" y="267021"/>
                  </a:lnTo>
                  <a:lnTo>
                    <a:pt x="94682" y="270572"/>
                  </a:lnTo>
                  <a:lnTo>
                    <a:pt x="95384" y="272235"/>
                  </a:lnTo>
                  <a:lnTo>
                    <a:pt x="96559" y="272637"/>
                  </a:lnTo>
                  <a:lnTo>
                    <a:pt x="126228" y="230628"/>
                  </a:lnTo>
                  <a:lnTo>
                    <a:pt x="165869" y="189006"/>
                  </a:lnTo>
                  <a:lnTo>
                    <a:pt x="167473" y="183704"/>
                  </a:lnTo>
                  <a:lnTo>
                    <a:pt x="167902" y="183278"/>
                  </a:lnTo>
                  <a:lnTo>
                    <a:pt x="168187" y="183699"/>
                  </a:lnTo>
                  <a:lnTo>
                    <a:pt x="161847" y="194405"/>
                  </a:lnTo>
                  <a:lnTo>
                    <a:pt x="161328" y="198879"/>
                  </a:lnTo>
                  <a:lnTo>
                    <a:pt x="164515" y="207612"/>
                  </a:lnTo>
                  <a:lnTo>
                    <a:pt x="187808" y="228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77"/>
            <p:cNvSpPr/>
            <p:nvPr>
              <p:custDataLst>
                <p:tags r:id="rId165"/>
              </p:custDataLst>
            </p:nvPr>
          </p:nvSpPr>
          <p:spPr>
            <a:xfrm>
              <a:off x="9207500" y="7048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9"/>
                  </a:lnTo>
                  <a:lnTo>
                    <a:pt x="44876" y="16611"/>
                  </a:lnTo>
                  <a:lnTo>
                    <a:pt x="79211" y="10205"/>
                  </a:lnTo>
                  <a:lnTo>
                    <a:pt x="115638" y="50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78"/>
            <p:cNvSpPr/>
            <p:nvPr>
              <p:custDataLst>
                <p:tags r:id="rId166"/>
              </p:custDataLst>
            </p:nvPr>
          </p:nvSpPr>
          <p:spPr>
            <a:xfrm>
              <a:off x="9264650" y="464102"/>
              <a:ext cx="114301" cy="443949"/>
            </a:xfrm>
            <a:custGeom>
              <a:avLst/>
              <a:gdLst/>
              <a:ahLst/>
              <a:cxnLst/>
              <a:rect l="0" t="0" r="0" b="0"/>
              <a:pathLst>
                <a:path w="114301" h="443949">
                  <a:moveTo>
                    <a:pt x="114300" y="18498"/>
                  </a:moveTo>
                  <a:lnTo>
                    <a:pt x="114300" y="18498"/>
                  </a:lnTo>
                  <a:lnTo>
                    <a:pt x="107558" y="5014"/>
                  </a:lnTo>
                  <a:lnTo>
                    <a:pt x="102044" y="1748"/>
                  </a:lnTo>
                  <a:lnTo>
                    <a:pt x="86510" y="0"/>
                  </a:lnTo>
                  <a:lnTo>
                    <a:pt x="69729" y="9101"/>
                  </a:lnTo>
                  <a:lnTo>
                    <a:pt x="52863" y="27727"/>
                  </a:lnTo>
                  <a:lnTo>
                    <a:pt x="35959" y="57172"/>
                  </a:lnTo>
                  <a:lnTo>
                    <a:pt x="22802" y="100833"/>
                  </a:lnTo>
                  <a:lnTo>
                    <a:pt x="17318" y="126304"/>
                  </a:lnTo>
                  <a:lnTo>
                    <a:pt x="12957" y="153869"/>
                  </a:lnTo>
                  <a:lnTo>
                    <a:pt x="9344" y="182829"/>
                  </a:lnTo>
                  <a:lnTo>
                    <a:pt x="6229" y="212718"/>
                  </a:lnTo>
                  <a:lnTo>
                    <a:pt x="4858" y="241112"/>
                  </a:lnTo>
                  <a:lnTo>
                    <a:pt x="4649" y="268507"/>
                  </a:lnTo>
                  <a:lnTo>
                    <a:pt x="5217" y="295237"/>
                  </a:lnTo>
                  <a:lnTo>
                    <a:pt x="5594" y="320113"/>
                  </a:lnTo>
                  <a:lnTo>
                    <a:pt x="6014" y="366568"/>
                  </a:lnTo>
                  <a:lnTo>
                    <a:pt x="4319" y="401325"/>
                  </a:lnTo>
                  <a:lnTo>
                    <a:pt x="0" y="443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79"/>
            <p:cNvSpPr/>
            <p:nvPr>
              <p:custDataLst>
                <p:tags r:id="rId167"/>
              </p:custDataLst>
            </p:nvPr>
          </p:nvSpPr>
          <p:spPr>
            <a:xfrm>
              <a:off x="8947052" y="673547"/>
              <a:ext cx="114399" cy="145604"/>
            </a:xfrm>
            <a:custGeom>
              <a:avLst/>
              <a:gdLst/>
              <a:ahLst/>
              <a:cxnLst/>
              <a:rect l="0" t="0" r="0" b="0"/>
              <a:pathLst>
                <a:path w="114399" h="145604">
                  <a:moveTo>
                    <a:pt x="12798" y="63053"/>
                  </a:moveTo>
                  <a:lnTo>
                    <a:pt x="12798" y="63053"/>
                  </a:lnTo>
                  <a:lnTo>
                    <a:pt x="412" y="34047"/>
                  </a:lnTo>
                  <a:lnTo>
                    <a:pt x="0" y="1282"/>
                  </a:lnTo>
                  <a:lnTo>
                    <a:pt x="1444" y="0"/>
                  </a:lnTo>
                  <a:lnTo>
                    <a:pt x="3818" y="557"/>
                  </a:lnTo>
                  <a:lnTo>
                    <a:pt x="19545" y="13726"/>
                  </a:lnTo>
                  <a:lnTo>
                    <a:pt x="27879" y="21702"/>
                  </a:lnTo>
                  <a:lnTo>
                    <a:pt x="39020" y="45615"/>
                  </a:lnTo>
                  <a:lnTo>
                    <a:pt x="47378" y="87049"/>
                  </a:lnTo>
                  <a:lnTo>
                    <a:pt x="47218" y="111112"/>
                  </a:lnTo>
                  <a:lnTo>
                    <a:pt x="40090" y="128863"/>
                  </a:lnTo>
                  <a:lnTo>
                    <a:pt x="34521" y="134443"/>
                  </a:lnTo>
                  <a:lnTo>
                    <a:pt x="20806" y="140643"/>
                  </a:lnTo>
                  <a:lnTo>
                    <a:pt x="14610" y="140180"/>
                  </a:lnTo>
                  <a:lnTo>
                    <a:pt x="3960" y="134020"/>
                  </a:lnTo>
                  <a:lnTo>
                    <a:pt x="1967" y="128003"/>
                  </a:lnTo>
                  <a:lnTo>
                    <a:pt x="3516" y="111911"/>
                  </a:lnTo>
                  <a:lnTo>
                    <a:pt x="16433" y="92999"/>
                  </a:lnTo>
                  <a:lnTo>
                    <a:pt x="47507" y="66281"/>
                  </a:lnTo>
                  <a:lnTo>
                    <a:pt x="89191" y="45033"/>
                  </a:lnTo>
                  <a:lnTo>
                    <a:pt x="107981" y="39111"/>
                  </a:lnTo>
                  <a:lnTo>
                    <a:pt x="108709" y="38625"/>
                  </a:lnTo>
                  <a:lnTo>
                    <a:pt x="108488" y="38301"/>
                  </a:lnTo>
                  <a:lnTo>
                    <a:pt x="98066" y="44587"/>
                  </a:lnTo>
                  <a:lnTo>
                    <a:pt x="74830" y="72241"/>
                  </a:lnTo>
                  <a:lnTo>
                    <a:pt x="66944" y="94183"/>
                  </a:lnTo>
                  <a:lnTo>
                    <a:pt x="65828" y="104973"/>
                  </a:lnTo>
                  <a:lnTo>
                    <a:pt x="70729" y="114283"/>
                  </a:lnTo>
                  <a:lnTo>
                    <a:pt x="114398" y="145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80"/>
            <p:cNvSpPr/>
            <p:nvPr>
              <p:custDataLst>
                <p:tags r:id="rId168"/>
              </p:custDataLst>
            </p:nvPr>
          </p:nvSpPr>
          <p:spPr>
            <a:xfrm>
              <a:off x="8570261" y="207992"/>
              <a:ext cx="135946" cy="117917"/>
            </a:xfrm>
            <a:custGeom>
              <a:avLst/>
              <a:gdLst/>
              <a:ahLst/>
              <a:cxnLst/>
              <a:rect l="0" t="0" r="0" b="0"/>
              <a:pathLst>
                <a:path w="135946" h="117917">
                  <a:moveTo>
                    <a:pt x="110189" y="46008"/>
                  </a:moveTo>
                  <a:lnTo>
                    <a:pt x="110189" y="46008"/>
                  </a:lnTo>
                  <a:lnTo>
                    <a:pt x="99345" y="52489"/>
                  </a:lnTo>
                  <a:lnTo>
                    <a:pt x="56616" y="83971"/>
                  </a:lnTo>
                  <a:lnTo>
                    <a:pt x="41929" y="93690"/>
                  </a:lnTo>
                  <a:lnTo>
                    <a:pt x="28346" y="97068"/>
                  </a:lnTo>
                  <a:lnTo>
                    <a:pt x="21760" y="96982"/>
                  </a:lnTo>
                  <a:lnTo>
                    <a:pt x="16664" y="94102"/>
                  </a:lnTo>
                  <a:lnTo>
                    <a:pt x="9121" y="83375"/>
                  </a:lnTo>
                  <a:lnTo>
                    <a:pt x="907" y="58099"/>
                  </a:lnTo>
                  <a:lnTo>
                    <a:pt x="0" y="45973"/>
                  </a:lnTo>
                  <a:lnTo>
                    <a:pt x="746" y="41751"/>
                  </a:lnTo>
                  <a:lnTo>
                    <a:pt x="3360" y="40348"/>
                  </a:lnTo>
                  <a:lnTo>
                    <a:pt x="7220" y="40823"/>
                  </a:lnTo>
                  <a:lnTo>
                    <a:pt x="11910" y="42552"/>
                  </a:lnTo>
                  <a:lnTo>
                    <a:pt x="28623" y="58468"/>
                  </a:lnTo>
                  <a:lnTo>
                    <a:pt x="63282" y="100478"/>
                  </a:lnTo>
                  <a:lnTo>
                    <a:pt x="81580" y="112550"/>
                  </a:lnTo>
                  <a:lnTo>
                    <a:pt x="99121" y="117916"/>
                  </a:lnTo>
                  <a:lnTo>
                    <a:pt x="106337" y="117230"/>
                  </a:lnTo>
                  <a:lnTo>
                    <a:pt x="118120" y="110823"/>
                  </a:lnTo>
                  <a:lnTo>
                    <a:pt x="132687" y="91945"/>
                  </a:lnTo>
                  <a:lnTo>
                    <a:pt x="135945" y="74656"/>
                  </a:lnTo>
                  <a:lnTo>
                    <a:pt x="132288" y="34812"/>
                  </a:lnTo>
                  <a:lnTo>
                    <a:pt x="127743" y="26549"/>
                  </a:lnTo>
                  <a:lnTo>
                    <a:pt x="113287" y="13606"/>
                  </a:lnTo>
                  <a:lnTo>
                    <a:pt x="92057" y="1757"/>
                  </a:lnTo>
                  <a:lnTo>
                    <a:pt x="78846" y="0"/>
                  </a:lnTo>
                  <a:lnTo>
                    <a:pt x="59389" y="1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81"/>
            <p:cNvSpPr/>
            <p:nvPr>
              <p:custDataLst>
                <p:tags r:id="rId169"/>
              </p:custDataLst>
            </p:nvPr>
          </p:nvSpPr>
          <p:spPr>
            <a:xfrm>
              <a:off x="8610600" y="130175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4058"/>
                  </a:lnTo>
                  <a:lnTo>
                    <a:pt x="48434" y="28432"/>
                  </a:lnTo>
                  <a:lnTo>
                    <a:pt x="86908" y="17575"/>
                  </a:lnTo>
                  <a:lnTo>
                    <a:pt x="127996" y="945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82"/>
            <p:cNvSpPr/>
            <p:nvPr>
              <p:custDataLst>
                <p:tags r:id="rId170"/>
              </p:custDataLst>
            </p:nvPr>
          </p:nvSpPr>
          <p:spPr>
            <a:xfrm>
              <a:off x="8652414" y="1181100"/>
              <a:ext cx="34387" cy="249562"/>
            </a:xfrm>
            <a:custGeom>
              <a:avLst/>
              <a:gdLst/>
              <a:ahLst/>
              <a:cxnLst/>
              <a:rect l="0" t="0" r="0" b="0"/>
              <a:pathLst>
                <a:path w="34387" h="249562">
                  <a:moveTo>
                    <a:pt x="15336" y="0"/>
                  </a:moveTo>
                  <a:lnTo>
                    <a:pt x="15336" y="0"/>
                  </a:lnTo>
                  <a:lnTo>
                    <a:pt x="11965" y="43370"/>
                  </a:lnTo>
                  <a:lnTo>
                    <a:pt x="8428" y="78777"/>
                  </a:lnTo>
                  <a:lnTo>
                    <a:pt x="4504" y="119679"/>
                  </a:lnTo>
                  <a:lnTo>
                    <a:pt x="409" y="161376"/>
                  </a:lnTo>
                  <a:lnTo>
                    <a:pt x="0" y="197782"/>
                  </a:lnTo>
                  <a:lnTo>
                    <a:pt x="3581" y="226897"/>
                  </a:lnTo>
                  <a:lnTo>
                    <a:pt x="12228" y="244541"/>
                  </a:lnTo>
                  <a:lnTo>
                    <a:pt x="16792" y="248400"/>
                  </a:lnTo>
                  <a:lnTo>
                    <a:pt x="21245" y="249561"/>
                  </a:lnTo>
                  <a:lnTo>
                    <a:pt x="34386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83"/>
            <p:cNvSpPr/>
            <p:nvPr>
              <p:custDataLst>
                <p:tags r:id="rId171"/>
              </p:custDataLst>
            </p:nvPr>
          </p:nvSpPr>
          <p:spPr>
            <a:xfrm>
              <a:off x="8642350" y="470595"/>
              <a:ext cx="133351" cy="571175"/>
            </a:xfrm>
            <a:custGeom>
              <a:avLst/>
              <a:gdLst/>
              <a:ahLst/>
              <a:cxnLst/>
              <a:rect l="0" t="0" r="0" b="0"/>
              <a:pathLst>
                <a:path w="133351" h="571175">
                  <a:moveTo>
                    <a:pt x="133350" y="31055"/>
                  </a:moveTo>
                  <a:lnTo>
                    <a:pt x="133350" y="31055"/>
                  </a:lnTo>
                  <a:lnTo>
                    <a:pt x="103637" y="8529"/>
                  </a:lnTo>
                  <a:lnTo>
                    <a:pt x="83691" y="347"/>
                  </a:lnTo>
                  <a:lnTo>
                    <a:pt x="74138" y="0"/>
                  </a:lnTo>
                  <a:lnTo>
                    <a:pt x="55998" y="5258"/>
                  </a:lnTo>
                  <a:lnTo>
                    <a:pt x="42292" y="20295"/>
                  </a:lnTo>
                  <a:lnTo>
                    <a:pt x="36661" y="30232"/>
                  </a:lnTo>
                  <a:lnTo>
                    <a:pt x="32286" y="61969"/>
                  </a:lnTo>
                  <a:lnTo>
                    <a:pt x="32694" y="104767"/>
                  </a:lnTo>
                  <a:lnTo>
                    <a:pt x="33791" y="130996"/>
                  </a:lnTo>
                  <a:lnTo>
                    <a:pt x="35227" y="159066"/>
                  </a:lnTo>
                  <a:lnTo>
                    <a:pt x="37596" y="189773"/>
                  </a:lnTo>
                  <a:lnTo>
                    <a:pt x="40587" y="222239"/>
                  </a:lnTo>
                  <a:lnTo>
                    <a:pt x="43991" y="255878"/>
                  </a:lnTo>
                  <a:lnTo>
                    <a:pt x="47672" y="288887"/>
                  </a:lnTo>
                  <a:lnTo>
                    <a:pt x="51536" y="321476"/>
                  </a:lnTo>
                  <a:lnTo>
                    <a:pt x="55524" y="353786"/>
                  </a:lnTo>
                  <a:lnTo>
                    <a:pt x="58888" y="384498"/>
                  </a:lnTo>
                  <a:lnTo>
                    <a:pt x="61837" y="414145"/>
                  </a:lnTo>
                  <a:lnTo>
                    <a:pt x="64508" y="443081"/>
                  </a:lnTo>
                  <a:lnTo>
                    <a:pt x="67476" y="490285"/>
                  </a:lnTo>
                  <a:lnTo>
                    <a:pt x="65973" y="526552"/>
                  </a:lnTo>
                  <a:lnTo>
                    <a:pt x="55897" y="549726"/>
                  </a:lnTo>
                  <a:lnTo>
                    <a:pt x="43893" y="563318"/>
                  </a:lnTo>
                  <a:lnTo>
                    <a:pt x="37729" y="567930"/>
                  </a:lnTo>
                  <a:lnTo>
                    <a:pt x="23353" y="571174"/>
                  </a:lnTo>
                  <a:lnTo>
                    <a:pt x="0" y="570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84"/>
            <p:cNvSpPr/>
            <p:nvPr>
              <p:custDataLst>
                <p:tags r:id="rId172"/>
              </p:custDataLst>
            </p:nvPr>
          </p:nvSpPr>
          <p:spPr>
            <a:xfrm>
              <a:off x="8284785" y="584200"/>
              <a:ext cx="27366" cy="196851"/>
            </a:xfrm>
            <a:custGeom>
              <a:avLst/>
              <a:gdLst/>
              <a:ahLst/>
              <a:cxnLst/>
              <a:rect l="0" t="0" r="0" b="0"/>
              <a:pathLst>
                <a:path w="27366" h="196851">
                  <a:moveTo>
                    <a:pt x="27365" y="0"/>
                  </a:moveTo>
                  <a:lnTo>
                    <a:pt x="27365" y="0"/>
                  </a:lnTo>
                  <a:lnTo>
                    <a:pt x="23994" y="0"/>
                  </a:lnTo>
                  <a:lnTo>
                    <a:pt x="15155" y="10113"/>
                  </a:lnTo>
                  <a:lnTo>
                    <a:pt x="6970" y="43370"/>
                  </a:lnTo>
                  <a:lnTo>
                    <a:pt x="2308" y="76896"/>
                  </a:lnTo>
                  <a:lnTo>
                    <a:pt x="0" y="115315"/>
                  </a:lnTo>
                  <a:lnTo>
                    <a:pt x="3679" y="155909"/>
                  </a:lnTo>
                  <a:lnTo>
                    <a:pt x="8315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85"/>
            <p:cNvSpPr/>
            <p:nvPr>
              <p:custDataLst>
                <p:tags r:id="rId173"/>
              </p:custDataLst>
            </p:nvPr>
          </p:nvSpPr>
          <p:spPr>
            <a:xfrm>
              <a:off x="8191500" y="69850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4070" y="2574"/>
                  </a:lnTo>
                  <a:lnTo>
                    <a:pt x="81441" y="1144"/>
                  </a:lnTo>
                  <a:lnTo>
                    <a:pt x="122038" y="50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2386"/>
          <p:cNvSpPr/>
          <p:nvPr>
            <p:custDataLst>
              <p:tags r:id="rId4"/>
            </p:custDataLst>
          </p:nvPr>
        </p:nvSpPr>
        <p:spPr>
          <a:xfrm>
            <a:off x="10021323" y="515183"/>
            <a:ext cx="341878" cy="338642"/>
          </a:xfrm>
          <a:custGeom>
            <a:avLst/>
            <a:gdLst/>
            <a:ahLst/>
            <a:cxnLst/>
            <a:rect l="0" t="0" r="0" b="0"/>
            <a:pathLst>
              <a:path w="341878" h="338642">
                <a:moveTo>
                  <a:pt x="81527" y="240467"/>
                </a:moveTo>
                <a:lnTo>
                  <a:pt x="81527" y="240467"/>
                </a:lnTo>
                <a:lnTo>
                  <a:pt x="81526" y="237096"/>
                </a:lnTo>
                <a:lnTo>
                  <a:pt x="79646" y="233559"/>
                </a:lnTo>
                <a:lnTo>
                  <a:pt x="78156" y="231629"/>
                </a:lnTo>
                <a:lnTo>
                  <a:pt x="70856" y="229483"/>
                </a:lnTo>
                <a:lnTo>
                  <a:pt x="65947" y="228911"/>
                </a:lnTo>
                <a:lnTo>
                  <a:pt x="54846" y="232038"/>
                </a:lnTo>
                <a:lnTo>
                  <a:pt x="48923" y="234848"/>
                </a:lnTo>
                <a:lnTo>
                  <a:pt x="27103" y="255657"/>
                </a:lnTo>
                <a:lnTo>
                  <a:pt x="6135" y="287536"/>
                </a:lnTo>
                <a:lnTo>
                  <a:pt x="512" y="307718"/>
                </a:lnTo>
                <a:lnTo>
                  <a:pt x="0" y="317051"/>
                </a:lnTo>
                <a:lnTo>
                  <a:pt x="2481" y="324684"/>
                </a:lnTo>
                <a:lnTo>
                  <a:pt x="12763" y="336928"/>
                </a:lnTo>
                <a:lnTo>
                  <a:pt x="21573" y="338641"/>
                </a:lnTo>
                <a:lnTo>
                  <a:pt x="44532" y="334900"/>
                </a:lnTo>
                <a:lnTo>
                  <a:pt x="88596" y="304039"/>
                </a:lnTo>
                <a:lnTo>
                  <a:pt x="115243" y="263547"/>
                </a:lnTo>
                <a:lnTo>
                  <a:pt x="127288" y="238920"/>
                </a:lnTo>
                <a:lnTo>
                  <a:pt x="138139" y="208391"/>
                </a:lnTo>
                <a:lnTo>
                  <a:pt x="148197" y="173928"/>
                </a:lnTo>
                <a:lnTo>
                  <a:pt x="157723" y="136841"/>
                </a:lnTo>
                <a:lnTo>
                  <a:pt x="164075" y="102944"/>
                </a:lnTo>
                <a:lnTo>
                  <a:pt x="168309" y="71174"/>
                </a:lnTo>
                <a:lnTo>
                  <a:pt x="171132" y="40822"/>
                </a:lnTo>
                <a:lnTo>
                  <a:pt x="170506" y="8978"/>
                </a:lnTo>
                <a:lnTo>
                  <a:pt x="168363" y="1475"/>
                </a:lnTo>
                <a:lnTo>
                  <a:pt x="163406" y="0"/>
                </a:lnTo>
                <a:lnTo>
                  <a:pt x="148492" y="7769"/>
                </a:lnTo>
                <a:lnTo>
                  <a:pt x="127004" y="52202"/>
                </a:lnTo>
                <a:lnTo>
                  <a:pt x="117495" y="98468"/>
                </a:lnTo>
                <a:lnTo>
                  <a:pt x="113973" y="124634"/>
                </a:lnTo>
                <a:lnTo>
                  <a:pt x="112329" y="151956"/>
                </a:lnTo>
                <a:lnTo>
                  <a:pt x="111940" y="180049"/>
                </a:lnTo>
                <a:lnTo>
                  <a:pt x="112385" y="208655"/>
                </a:lnTo>
                <a:lnTo>
                  <a:pt x="120407" y="255491"/>
                </a:lnTo>
                <a:lnTo>
                  <a:pt x="137027" y="302304"/>
                </a:lnTo>
                <a:lnTo>
                  <a:pt x="141810" y="311325"/>
                </a:lnTo>
                <a:lnTo>
                  <a:pt x="147115" y="315222"/>
                </a:lnTo>
                <a:lnTo>
                  <a:pt x="152770" y="315704"/>
                </a:lnTo>
                <a:lnTo>
                  <a:pt x="158656" y="313908"/>
                </a:lnTo>
                <a:lnTo>
                  <a:pt x="170839" y="300624"/>
                </a:lnTo>
                <a:lnTo>
                  <a:pt x="195909" y="257602"/>
                </a:lnTo>
                <a:lnTo>
                  <a:pt x="211530" y="234334"/>
                </a:lnTo>
                <a:lnTo>
                  <a:pt x="216174" y="231439"/>
                </a:lnTo>
                <a:lnTo>
                  <a:pt x="220680" y="230921"/>
                </a:lnTo>
                <a:lnTo>
                  <a:pt x="229451" y="234108"/>
                </a:lnTo>
                <a:lnTo>
                  <a:pt x="238053" y="240228"/>
                </a:lnTo>
                <a:lnTo>
                  <a:pt x="242816" y="251414"/>
                </a:lnTo>
                <a:lnTo>
                  <a:pt x="244086" y="258348"/>
                </a:lnTo>
                <a:lnTo>
                  <a:pt x="239132" y="288334"/>
                </a:lnTo>
                <a:lnTo>
                  <a:pt x="224815" y="320478"/>
                </a:lnTo>
                <a:lnTo>
                  <a:pt x="213980" y="334337"/>
                </a:lnTo>
                <a:lnTo>
                  <a:pt x="212162" y="335503"/>
                </a:lnTo>
                <a:lnTo>
                  <a:pt x="210951" y="335574"/>
                </a:lnTo>
                <a:lnTo>
                  <a:pt x="210849" y="333505"/>
                </a:lnTo>
                <a:lnTo>
                  <a:pt x="212616" y="325562"/>
                </a:lnTo>
                <a:lnTo>
                  <a:pt x="227691" y="302448"/>
                </a:lnTo>
                <a:lnTo>
                  <a:pt x="271161" y="268807"/>
                </a:lnTo>
                <a:lnTo>
                  <a:pt x="315062" y="233800"/>
                </a:lnTo>
                <a:lnTo>
                  <a:pt x="319376" y="227391"/>
                </a:lnTo>
                <a:lnTo>
                  <a:pt x="316998" y="227516"/>
                </a:lnTo>
                <a:lnTo>
                  <a:pt x="304950" y="233300"/>
                </a:lnTo>
                <a:lnTo>
                  <a:pt x="293480" y="246689"/>
                </a:lnTo>
                <a:lnTo>
                  <a:pt x="288445" y="255198"/>
                </a:lnTo>
                <a:lnTo>
                  <a:pt x="286614" y="274061"/>
                </a:lnTo>
                <a:lnTo>
                  <a:pt x="288102" y="284029"/>
                </a:lnTo>
                <a:lnTo>
                  <a:pt x="304806" y="302632"/>
                </a:lnTo>
                <a:lnTo>
                  <a:pt x="341877" y="3293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455"/>
          <p:cNvGrpSpPr/>
          <p:nvPr/>
        </p:nvGrpSpPr>
        <p:grpSpPr>
          <a:xfrm>
            <a:off x="9031350" y="1152626"/>
            <a:ext cx="1154051" cy="597844"/>
            <a:chOff x="9031350" y="1152626"/>
            <a:chExt cx="1154051" cy="597844"/>
          </a:xfrm>
        </p:grpSpPr>
        <p:sp>
          <p:nvSpPr>
            <p:cNvPr id="51" name="SMARTInkShape-2387"/>
            <p:cNvSpPr/>
            <p:nvPr>
              <p:custDataLst>
                <p:tags r:id="rId160"/>
              </p:custDataLst>
            </p:nvPr>
          </p:nvSpPr>
          <p:spPr>
            <a:xfrm>
              <a:off x="9031350" y="1152626"/>
              <a:ext cx="1154051" cy="79275"/>
            </a:xfrm>
            <a:custGeom>
              <a:avLst/>
              <a:gdLst/>
              <a:ahLst/>
              <a:cxnLst/>
              <a:rect l="0" t="0" r="0" b="0"/>
              <a:pathLst>
                <a:path w="1154051" h="79275">
                  <a:moveTo>
                    <a:pt x="68200" y="9424"/>
                  </a:moveTo>
                  <a:lnTo>
                    <a:pt x="68200" y="9424"/>
                  </a:lnTo>
                  <a:lnTo>
                    <a:pt x="47477" y="4398"/>
                  </a:lnTo>
                  <a:lnTo>
                    <a:pt x="13440" y="3151"/>
                  </a:lnTo>
                  <a:lnTo>
                    <a:pt x="6703" y="4990"/>
                  </a:lnTo>
                  <a:lnTo>
                    <a:pt x="0" y="8548"/>
                  </a:lnTo>
                  <a:lnTo>
                    <a:pt x="861" y="8840"/>
                  </a:lnTo>
                  <a:lnTo>
                    <a:pt x="46510" y="9347"/>
                  </a:lnTo>
                  <a:lnTo>
                    <a:pt x="70673" y="8667"/>
                  </a:lnTo>
                  <a:lnTo>
                    <a:pt x="99481" y="7508"/>
                  </a:lnTo>
                  <a:lnTo>
                    <a:pt x="131388" y="6030"/>
                  </a:lnTo>
                  <a:lnTo>
                    <a:pt x="168886" y="4339"/>
                  </a:lnTo>
                  <a:lnTo>
                    <a:pt x="210114" y="2506"/>
                  </a:lnTo>
                  <a:lnTo>
                    <a:pt x="253825" y="579"/>
                  </a:lnTo>
                  <a:lnTo>
                    <a:pt x="300606" y="0"/>
                  </a:lnTo>
                  <a:lnTo>
                    <a:pt x="349431" y="319"/>
                  </a:lnTo>
                  <a:lnTo>
                    <a:pt x="399621" y="1237"/>
                  </a:lnTo>
                  <a:lnTo>
                    <a:pt x="450719" y="3966"/>
                  </a:lnTo>
                  <a:lnTo>
                    <a:pt x="502424" y="7902"/>
                  </a:lnTo>
                  <a:lnTo>
                    <a:pt x="554532" y="12643"/>
                  </a:lnTo>
                  <a:lnTo>
                    <a:pt x="601265" y="17214"/>
                  </a:lnTo>
                  <a:lnTo>
                    <a:pt x="644415" y="21673"/>
                  </a:lnTo>
                  <a:lnTo>
                    <a:pt x="685177" y="26057"/>
                  </a:lnTo>
                  <a:lnTo>
                    <a:pt x="717996" y="30390"/>
                  </a:lnTo>
                  <a:lnTo>
                    <a:pt x="745519" y="34690"/>
                  </a:lnTo>
                  <a:lnTo>
                    <a:pt x="785509" y="42526"/>
                  </a:lnTo>
                  <a:lnTo>
                    <a:pt x="803282" y="48360"/>
                  </a:lnTo>
                  <a:lnTo>
                    <a:pt x="802376" y="50198"/>
                  </a:lnTo>
                  <a:lnTo>
                    <a:pt x="768490" y="52785"/>
                  </a:lnTo>
                  <a:lnTo>
                    <a:pt x="745316" y="53148"/>
                  </a:lnTo>
                  <a:lnTo>
                    <a:pt x="718577" y="53390"/>
                  </a:lnTo>
                  <a:lnTo>
                    <a:pt x="686641" y="52846"/>
                  </a:lnTo>
                  <a:lnTo>
                    <a:pt x="651238" y="51777"/>
                  </a:lnTo>
                  <a:lnTo>
                    <a:pt x="613526" y="50360"/>
                  </a:lnTo>
                  <a:lnTo>
                    <a:pt x="570745" y="49414"/>
                  </a:lnTo>
                  <a:lnTo>
                    <a:pt x="524585" y="48784"/>
                  </a:lnTo>
                  <a:lnTo>
                    <a:pt x="476174" y="48364"/>
                  </a:lnTo>
                  <a:lnTo>
                    <a:pt x="426966" y="47379"/>
                  </a:lnTo>
                  <a:lnTo>
                    <a:pt x="377227" y="46016"/>
                  </a:lnTo>
                  <a:lnTo>
                    <a:pt x="327135" y="44402"/>
                  </a:lnTo>
                  <a:lnTo>
                    <a:pt x="278217" y="43326"/>
                  </a:lnTo>
                  <a:lnTo>
                    <a:pt x="230083" y="42609"/>
                  </a:lnTo>
                  <a:lnTo>
                    <a:pt x="182472" y="42130"/>
                  </a:lnTo>
                  <a:lnTo>
                    <a:pt x="142970" y="41106"/>
                  </a:lnTo>
                  <a:lnTo>
                    <a:pt x="108874" y="39718"/>
                  </a:lnTo>
                  <a:lnTo>
                    <a:pt x="78382" y="38086"/>
                  </a:lnTo>
                  <a:lnTo>
                    <a:pt x="40740" y="36274"/>
                  </a:lnTo>
                  <a:lnTo>
                    <a:pt x="28727" y="35791"/>
                  </a:lnTo>
                  <a:lnTo>
                    <a:pt x="26362" y="34763"/>
                  </a:lnTo>
                  <a:lnTo>
                    <a:pt x="38787" y="31739"/>
                  </a:lnTo>
                  <a:lnTo>
                    <a:pt x="83819" y="29925"/>
                  </a:lnTo>
                  <a:lnTo>
                    <a:pt x="114596" y="29441"/>
                  </a:lnTo>
                  <a:lnTo>
                    <a:pt x="152752" y="29119"/>
                  </a:lnTo>
                  <a:lnTo>
                    <a:pt x="195829" y="28904"/>
                  </a:lnTo>
                  <a:lnTo>
                    <a:pt x="242186" y="28761"/>
                  </a:lnTo>
                  <a:lnTo>
                    <a:pt x="291434" y="29371"/>
                  </a:lnTo>
                  <a:lnTo>
                    <a:pt x="342612" y="30483"/>
                  </a:lnTo>
                  <a:lnTo>
                    <a:pt x="395075" y="31930"/>
                  </a:lnTo>
                  <a:lnTo>
                    <a:pt x="443455" y="32895"/>
                  </a:lnTo>
                  <a:lnTo>
                    <a:pt x="489115" y="33538"/>
                  </a:lnTo>
                  <a:lnTo>
                    <a:pt x="532959" y="33966"/>
                  </a:lnTo>
                  <a:lnTo>
                    <a:pt x="565012" y="34252"/>
                  </a:lnTo>
                  <a:lnTo>
                    <a:pt x="608152" y="34570"/>
                  </a:lnTo>
                  <a:lnTo>
                    <a:pt x="613729" y="36066"/>
                  </a:lnTo>
                  <a:lnTo>
                    <a:pt x="610391" y="38474"/>
                  </a:lnTo>
                  <a:lnTo>
                    <a:pt x="580812" y="44207"/>
                  </a:lnTo>
                  <a:lnTo>
                    <a:pt x="553170" y="46724"/>
                  </a:lnTo>
                  <a:lnTo>
                    <a:pt x="520630" y="49107"/>
                  </a:lnTo>
                  <a:lnTo>
                    <a:pt x="482003" y="52107"/>
                  </a:lnTo>
                  <a:lnTo>
                    <a:pt x="439318" y="55518"/>
                  </a:lnTo>
                  <a:lnTo>
                    <a:pt x="393928" y="59204"/>
                  </a:lnTo>
                  <a:lnTo>
                    <a:pt x="353792" y="62366"/>
                  </a:lnTo>
                  <a:lnTo>
                    <a:pt x="317155" y="65180"/>
                  </a:lnTo>
                  <a:lnTo>
                    <a:pt x="282854" y="67761"/>
                  </a:lnTo>
                  <a:lnTo>
                    <a:pt x="242858" y="70629"/>
                  </a:lnTo>
                  <a:lnTo>
                    <a:pt x="231206" y="71394"/>
                  </a:lnTo>
                  <a:lnTo>
                    <a:pt x="275483" y="62358"/>
                  </a:lnTo>
                  <a:lnTo>
                    <a:pt x="312928" y="59530"/>
                  </a:lnTo>
                  <a:lnTo>
                    <a:pt x="359763" y="57645"/>
                  </a:lnTo>
                  <a:lnTo>
                    <a:pt x="412858" y="56388"/>
                  </a:lnTo>
                  <a:lnTo>
                    <a:pt x="477888" y="56961"/>
                  </a:lnTo>
                  <a:lnTo>
                    <a:pt x="550875" y="58754"/>
                  </a:lnTo>
                  <a:lnTo>
                    <a:pt x="629167" y="61361"/>
                  </a:lnTo>
                  <a:lnTo>
                    <a:pt x="705349" y="64510"/>
                  </a:lnTo>
                  <a:lnTo>
                    <a:pt x="780128" y="68020"/>
                  </a:lnTo>
                  <a:lnTo>
                    <a:pt x="853968" y="71771"/>
                  </a:lnTo>
                  <a:lnTo>
                    <a:pt x="920129" y="74272"/>
                  </a:lnTo>
                  <a:lnTo>
                    <a:pt x="981169" y="75939"/>
                  </a:lnTo>
                  <a:lnTo>
                    <a:pt x="1038797" y="77051"/>
                  </a:lnTo>
                  <a:lnTo>
                    <a:pt x="1077214" y="77792"/>
                  </a:lnTo>
                  <a:lnTo>
                    <a:pt x="1154050" y="792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88"/>
            <p:cNvSpPr/>
            <p:nvPr>
              <p:custDataLst>
                <p:tags r:id="rId161"/>
              </p:custDataLst>
            </p:nvPr>
          </p:nvSpPr>
          <p:spPr>
            <a:xfrm>
              <a:off x="9960325" y="1448683"/>
              <a:ext cx="104426" cy="301787"/>
            </a:xfrm>
            <a:custGeom>
              <a:avLst/>
              <a:gdLst/>
              <a:ahLst/>
              <a:cxnLst/>
              <a:rect l="0" t="0" r="0" b="0"/>
              <a:pathLst>
                <a:path w="104426" h="301787">
                  <a:moveTo>
                    <a:pt x="104425" y="5467"/>
                  </a:moveTo>
                  <a:lnTo>
                    <a:pt x="104425" y="5467"/>
                  </a:lnTo>
                  <a:lnTo>
                    <a:pt x="92492" y="441"/>
                  </a:lnTo>
                  <a:lnTo>
                    <a:pt x="90120" y="0"/>
                  </a:lnTo>
                  <a:lnTo>
                    <a:pt x="69926" y="12862"/>
                  </a:lnTo>
                  <a:lnTo>
                    <a:pt x="48342" y="51403"/>
                  </a:lnTo>
                  <a:lnTo>
                    <a:pt x="33167" y="90794"/>
                  </a:lnTo>
                  <a:lnTo>
                    <a:pt x="18427" y="135112"/>
                  </a:lnTo>
                  <a:lnTo>
                    <a:pt x="7172" y="178328"/>
                  </a:lnTo>
                  <a:lnTo>
                    <a:pt x="1230" y="217290"/>
                  </a:lnTo>
                  <a:lnTo>
                    <a:pt x="0" y="251305"/>
                  </a:lnTo>
                  <a:lnTo>
                    <a:pt x="4156" y="278182"/>
                  </a:lnTo>
                  <a:lnTo>
                    <a:pt x="12588" y="294361"/>
                  </a:lnTo>
                  <a:lnTo>
                    <a:pt x="17801" y="299663"/>
                  </a:lnTo>
                  <a:lnTo>
                    <a:pt x="24804" y="301786"/>
                  </a:lnTo>
                  <a:lnTo>
                    <a:pt x="59975" y="297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89"/>
            <p:cNvSpPr/>
            <p:nvPr>
              <p:custDataLst>
                <p:tags r:id="rId162"/>
              </p:custDataLst>
            </p:nvPr>
          </p:nvSpPr>
          <p:spPr>
            <a:xfrm>
              <a:off x="9918700" y="15684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1554" y="7233"/>
                  </a:lnTo>
                  <a:lnTo>
                    <a:pt x="87824" y="48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56"/>
          <p:cNvGrpSpPr/>
          <p:nvPr/>
        </p:nvGrpSpPr>
        <p:grpSpPr>
          <a:xfrm>
            <a:off x="9340850" y="1550283"/>
            <a:ext cx="508001" cy="203978"/>
            <a:chOff x="9340850" y="1550283"/>
            <a:chExt cx="508001" cy="203978"/>
          </a:xfrm>
        </p:grpSpPr>
        <p:sp>
          <p:nvSpPr>
            <p:cNvPr id="55" name="SMARTInkShape-2390"/>
            <p:cNvSpPr/>
            <p:nvPr>
              <p:custDataLst>
                <p:tags r:id="rId157"/>
              </p:custDataLst>
            </p:nvPr>
          </p:nvSpPr>
          <p:spPr>
            <a:xfrm>
              <a:off x="9340850" y="1600723"/>
              <a:ext cx="177801" cy="153538"/>
            </a:xfrm>
            <a:custGeom>
              <a:avLst/>
              <a:gdLst/>
              <a:ahLst/>
              <a:cxnLst/>
              <a:rect l="0" t="0" r="0" b="0"/>
              <a:pathLst>
                <a:path w="177801" h="15353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2117" y="3449"/>
                  </a:lnTo>
                  <a:lnTo>
                    <a:pt x="10113" y="1242"/>
                  </a:lnTo>
                  <a:lnTo>
                    <a:pt x="29885" y="0"/>
                  </a:lnTo>
                  <a:lnTo>
                    <a:pt x="60361" y="9745"/>
                  </a:lnTo>
                  <a:lnTo>
                    <a:pt x="76451" y="25913"/>
                  </a:lnTo>
                  <a:lnTo>
                    <a:pt x="82717" y="36151"/>
                  </a:lnTo>
                  <a:lnTo>
                    <a:pt x="85916" y="60697"/>
                  </a:lnTo>
                  <a:lnTo>
                    <a:pt x="84795" y="74157"/>
                  </a:lnTo>
                  <a:lnTo>
                    <a:pt x="74140" y="100401"/>
                  </a:lnTo>
                  <a:lnTo>
                    <a:pt x="50190" y="133332"/>
                  </a:lnTo>
                  <a:lnTo>
                    <a:pt x="35006" y="147163"/>
                  </a:lnTo>
                  <a:lnTo>
                    <a:pt x="23554" y="153309"/>
                  </a:lnTo>
                  <a:lnTo>
                    <a:pt x="21348" y="153537"/>
                  </a:lnTo>
                  <a:lnTo>
                    <a:pt x="21288" y="152279"/>
                  </a:lnTo>
                  <a:lnTo>
                    <a:pt x="38071" y="130006"/>
                  </a:lnTo>
                  <a:lnTo>
                    <a:pt x="77997" y="95999"/>
                  </a:lnTo>
                  <a:lnTo>
                    <a:pt x="124449" y="49025"/>
                  </a:lnTo>
                  <a:lnTo>
                    <a:pt x="140346" y="30379"/>
                  </a:lnTo>
                  <a:lnTo>
                    <a:pt x="140836" y="28545"/>
                  </a:lnTo>
                  <a:lnTo>
                    <a:pt x="140457" y="27322"/>
                  </a:lnTo>
                  <a:lnTo>
                    <a:pt x="138794" y="27918"/>
                  </a:lnTo>
                  <a:lnTo>
                    <a:pt x="129710" y="36205"/>
                  </a:lnTo>
                  <a:lnTo>
                    <a:pt x="122089" y="46139"/>
                  </a:lnTo>
                  <a:lnTo>
                    <a:pt x="117761" y="57610"/>
                  </a:lnTo>
                  <a:lnTo>
                    <a:pt x="116608" y="63632"/>
                  </a:lnTo>
                  <a:lnTo>
                    <a:pt x="118660" y="69764"/>
                  </a:lnTo>
                  <a:lnTo>
                    <a:pt x="128467" y="82221"/>
                  </a:lnTo>
                  <a:lnTo>
                    <a:pt x="145997" y="91050"/>
                  </a:lnTo>
                  <a:lnTo>
                    <a:pt x="177800" y="1010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91"/>
            <p:cNvSpPr/>
            <p:nvPr>
              <p:custDataLst>
                <p:tags r:id="rId158"/>
              </p:custDataLst>
            </p:nvPr>
          </p:nvSpPr>
          <p:spPr>
            <a:xfrm>
              <a:off x="9648629" y="1550283"/>
              <a:ext cx="161200" cy="151518"/>
            </a:xfrm>
            <a:custGeom>
              <a:avLst/>
              <a:gdLst/>
              <a:ahLst/>
              <a:cxnLst/>
              <a:rect l="0" t="0" r="0" b="0"/>
              <a:pathLst>
                <a:path w="161200" h="1515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1124" y="1103"/>
                  </a:lnTo>
                  <a:lnTo>
                    <a:pt x="8016" y="0"/>
                  </a:lnTo>
                  <a:lnTo>
                    <a:pt x="50672" y="9431"/>
                  </a:lnTo>
                  <a:lnTo>
                    <a:pt x="94370" y="21536"/>
                  </a:lnTo>
                  <a:lnTo>
                    <a:pt x="138050" y="44233"/>
                  </a:lnTo>
                  <a:lnTo>
                    <a:pt x="156870" y="60933"/>
                  </a:lnTo>
                  <a:lnTo>
                    <a:pt x="160737" y="65727"/>
                  </a:lnTo>
                  <a:lnTo>
                    <a:pt x="161199" y="71041"/>
                  </a:lnTo>
                  <a:lnTo>
                    <a:pt x="156066" y="82588"/>
                  </a:lnTo>
                  <a:lnTo>
                    <a:pt x="124422" y="104361"/>
                  </a:lnTo>
                  <a:lnTo>
                    <a:pt x="86040" y="121944"/>
                  </a:lnTo>
                  <a:lnTo>
                    <a:pt x="46359" y="142478"/>
                  </a:lnTo>
                  <a:lnTo>
                    <a:pt x="47553" y="144080"/>
                  </a:lnTo>
                  <a:lnTo>
                    <a:pt x="66871" y="151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92"/>
            <p:cNvSpPr/>
            <p:nvPr>
              <p:custDataLst>
                <p:tags r:id="rId159"/>
              </p:custDataLst>
            </p:nvPr>
          </p:nvSpPr>
          <p:spPr>
            <a:xfrm>
              <a:off x="9728788" y="1695450"/>
              <a:ext cx="120063" cy="44451"/>
            </a:xfrm>
            <a:custGeom>
              <a:avLst/>
              <a:gdLst/>
              <a:ahLst/>
              <a:cxnLst/>
              <a:rect l="0" t="0" r="0" b="0"/>
              <a:pathLst>
                <a:path w="120063" h="44451">
                  <a:moveTo>
                    <a:pt x="120062" y="0"/>
                  </a:moveTo>
                  <a:lnTo>
                    <a:pt x="120062" y="0"/>
                  </a:lnTo>
                  <a:lnTo>
                    <a:pt x="72972" y="3763"/>
                  </a:lnTo>
                  <a:lnTo>
                    <a:pt x="29674" y="13815"/>
                  </a:lnTo>
                  <a:lnTo>
                    <a:pt x="9334" y="21662"/>
                  </a:lnTo>
                  <a:lnTo>
                    <a:pt x="293" y="29854"/>
                  </a:lnTo>
                  <a:lnTo>
                    <a:pt x="0" y="33308"/>
                  </a:lnTo>
                  <a:lnTo>
                    <a:pt x="1920" y="36316"/>
                  </a:lnTo>
                  <a:lnTo>
                    <a:pt x="12112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58"/>
          <p:cNvGrpSpPr/>
          <p:nvPr/>
        </p:nvGrpSpPr>
        <p:grpSpPr>
          <a:xfrm>
            <a:off x="6149779" y="1660042"/>
            <a:ext cx="1532630" cy="967431"/>
            <a:chOff x="6149779" y="1660042"/>
            <a:chExt cx="1532630" cy="967431"/>
          </a:xfrm>
        </p:grpSpPr>
        <p:sp>
          <p:nvSpPr>
            <p:cNvPr id="59" name="SMARTInkShape-2393"/>
            <p:cNvSpPr/>
            <p:nvPr>
              <p:custDataLst>
                <p:tags r:id="rId145"/>
              </p:custDataLst>
            </p:nvPr>
          </p:nvSpPr>
          <p:spPr>
            <a:xfrm>
              <a:off x="6152840" y="2106289"/>
              <a:ext cx="104640" cy="338462"/>
            </a:xfrm>
            <a:custGeom>
              <a:avLst/>
              <a:gdLst/>
              <a:ahLst/>
              <a:cxnLst/>
              <a:rect l="0" t="0" r="0" b="0"/>
              <a:pathLst>
                <a:path w="104640" h="338462">
                  <a:moveTo>
                    <a:pt x="0" y="0"/>
                  </a:moveTo>
                  <a:lnTo>
                    <a:pt x="0" y="0"/>
                  </a:lnTo>
                  <a:lnTo>
                    <a:pt x="4170" y="41043"/>
                  </a:lnTo>
                  <a:lnTo>
                    <a:pt x="16842" y="83509"/>
                  </a:lnTo>
                  <a:lnTo>
                    <a:pt x="36585" y="128253"/>
                  </a:lnTo>
                  <a:lnTo>
                    <a:pt x="61353" y="168365"/>
                  </a:lnTo>
                  <a:lnTo>
                    <a:pt x="85296" y="203596"/>
                  </a:lnTo>
                  <a:lnTo>
                    <a:pt x="100641" y="233365"/>
                  </a:lnTo>
                  <a:lnTo>
                    <a:pt x="104639" y="256944"/>
                  </a:lnTo>
                  <a:lnTo>
                    <a:pt x="103729" y="267183"/>
                  </a:lnTo>
                  <a:lnTo>
                    <a:pt x="93311" y="286086"/>
                  </a:lnTo>
                  <a:lnTo>
                    <a:pt x="67612" y="310713"/>
                  </a:lnTo>
                  <a:lnTo>
                    <a:pt x="32060" y="338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94"/>
            <p:cNvSpPr/>
            <p:nvPr>
              <p:custDataLst>
                <p:tags r:id="rId146"/>
              </p:custDataLst>
            </p:nvPr>
          </p:nvSpPr>
          <p:spPr>
            <a:xfrm>
              <a:off x="6167653" y="1961978"/>
              <a:ext cx="99798" cy="89575"/>
            </a:xfrm>
            <a:custGeom>
              <a:avLst/>
              <a:gdLst/>
              <a:ahLst/>
              <a:cxnLst/>
              <a:rect l="0" t="0" r="0" b="0"/>
              <a:pathLst>
                <a:path w="99798" h="89575">
                  <a:moveTo>
                    <a:pt x="99797" y="70022"/>
                  </a:moveTo>
                  <a:lnTo>
                    <a:pt x="99797" y="70022"/>
                  </a:lnTo>
                  <a:lnTo>
                    <a:pt x="99797" y="29201"/>
                  </a:lnTo>
                  <a:lnTo>
                    <a:pt x="96426" y="10968"/>
                  </a:lnTo>
                  <a:lnTo>
                    <a:pt x="90958" y="0"/>
                  </a:lnTo>
                  <a:lnTo>
                    <a:pt x="86144" y="57"/>
                  </a:lnTo>
                  <a:lnTo>
                    <a:pt x="71386" y="5765"/>
                  </a:lnTo>
                  <a:lnTo>
                    <a:pt x="33132" y="37734"/>
                  </a:lnTo>
                  <a:lnTo>
                    <a:pt x="9726" y="69077"/>
                  </a:lnTo>
                  <a:lnTo>
                    <a:pt x="0" y="89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95"/>
            <p:cNvSpPr/>
            <p:nvPr>
              <p:custDataLst>
                <p:tags r:id="rId147"/>
              </p:custDataLst>
            </p:nvPr>
          </p:nvSpPr>
          <p:spPr>
            <a:xfrm>
              <a:off x="6241567" y="2535677"/>
              <a:ext cx="71322" cy="91796"/>
            </a:xfrm>
            <a:custGeom>
              <a:avLst/>
              <a:gdLst/>
              <a:ahLst/>
              <a:cxnLst/>
              <a:rect l="0" t="0" r="0" b="0"/>
              <a:pathLst>
                <a:path w="71322" h="91796">
                  <a:moveTo>
                    <a:pt x="44933" y="17023"/>
                  </a:moveTo>
                  <a:lnTo>
                    <a:pt x="44933" y="17023"/>
                  </a:lnTo>
                  <a:lnTo>
                    <a:pt x="39863" y="11248"/>
                  </a:lnTo>
                  <a:lnTo>
                    <a:pt x="34101" y="2533"/>
                  </a:lnTo>
                  <a:lnTo>
                    <a:pt x="30006" y="0"/>
                  </a:lnTo>
                  <a:lnTo>
                    <a:pt x="22071" y="4518"/>
                  </a:lnTo>
                  <a:lnTo>
                    <a:pt x="16992" y="8686"/>
                  </a:lnTo>
                  <a:lnTo>
                    <a:pt x="3101" y="31408"/>
                  </a:lnTo>
                  <a:lnTo>
                    <a:pt x="0" y="50462"/>
                  </a:lnTo>
                  <a:lnTo>
                    <a:pt x="161" y="60483"/>
                  </a:lnTo>
                  <a:lnTo>
                    <a:pt x="7865" y="77261"/>
                  </a:lnTo>
                  <a:lnTo>
                    <a:pt x="13871" y="84698"/>
                  </a:lnTo>
                  <a:lnTo>
                    <a:pt x="20697" y="88951"/>
                  </a:lnTo>
                  <a:lnTo>
                    <a:pt x="35807" y="91795"/>
                  </a:lnTo>
                  <a:lnTo>
                    <a:pt x="50050" y="86944"/>
                  </a:lnTo>
                  <a:lnTo>
                    <a:pt x="56810" y="82687"/>
                  </a:lnTo>
                  <a:lnTo>
                    <a:pt x="66205" y="70431"/>
                  </a:lnTo>
                  <a:lnTo>
                    <a:pt x="71321" y="56282"/>
                  </a:lnTo>
                  <a:lnTo>
                    <a:pt x="71243" y="42938"/>
                  </a:lnTo>
                  <a:lnTo>
                    <a:pt x="51283" y="4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96"/>
            <p:cNvSpPr/>
            <p:nvPr>
              <p:custDataLst>
                <p:tags r:id="rId148"/>
              </p:custDataLst>
            </p:nvPr>
          </p:nvSpPr>
          <p:spPr>
            <a:xfrm>
              <a:off x="6202404" y="1660042"/>
              <a:ext cx="58697" cy="217727"/>
            </a:xfrm>
            <a:custGeom>
              <a:avLst/>
              <a:gdLst/>
              <a:ahLst/>
              <a:cxnLst/>
              <a:rect l="0" t="0" r="0" b="0"/>
              <a:pathLst>
                <a:path w="58697" h="217727">
                  <a:moveTo>
                    <a:pt x="14246" y="3658"/>
                  </a:moveTo>
                  <a:lnTo>
                    <a:pt x="14246" y="3658"/>
                  </a:lnTo>
                  <a:lnTo>
                    <a:pt x="10875" y="3658"/>
                  </a:lnTo>
                  <a:lnTo>
                    <a:pt x="9882" y="2952"/>
                  </a:lnTo>
                  <a:lnTo>
                    <a:pt x="9220" y="1776"/>
                  </a:lnTo>
                  <a:lnTo>
                    <a:pt x="8779" y="287"/>
                  </a:lnTo>
                  <a:lnTo>
                    <a:pt x="9190" y="0"/>
                  </a:lnTo>
                  <a:lnTo>
                    <a:pt x="11528" y="1562"/>
                  </a:lnTo>
                  <a:lnTo>
                    <a:pt x="11156" y="10252"/>
                  </a:lnTo>
                  <a:lnTo>
                    <a:pt x="8540" y="55682"/>
                  </a:lnTo>
                  <a:lnTo>
                    <a:pt x="4419" y="89574"/>
                  </a:lnTo>
                  <a:lnTo>
                    <a:pt x="0" y="124393"/>
                  </a:lnTo>
                  <a:lnTo>
                    <a:pt x="2185" y="170351"/>
                  </a:lnTo>
                  <a:lnTo>
                    <a:pt x="7945" y="195336"/>
                  </a:lnTo>
                  <a:lnTo>
                    <a:pt x="12868" y="204116"/>
                  </a:lnTo>
                  <a:lnTo>
                    <a:pt x="25863" y="215752"/>
                  </a:lnTo>
                  <a:lnTo>
                    <a:pt x="32574" y="217726"/>
                  </a:lnTo>
                  <a:lnTo>
                    <a:pt x="58696" y="213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97"/>
            <p:cNvSpPr/>
            <p:nvPr>
              <p:custDataLst>
                <p:tags r:id="rId149"/>
              </p:custDataLst>
            </p:nvPr>
          </p:nvSpPr>
          <p:spPr>
            <a:xfrm>
              <a:off x="6149779" y="1771650"/>
              <a:ext cx="149422" cy="38101"/>
            </a:xfrm>
            <a:custGeom>
              <a:avLst/>
              <a:gdLst/>
              <a:ahLst/>
              <a:cxnLst/>
              <a:rect l="0" t="0" r="0" b="0"/>
              <a:pathLst>
                <a:path w="1494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6689"/>
                  </a:lnTo>
                  <a:lnTo>
                    <a:pt x="4646" y="31358"/>
                  </a:lnTo>
                  <a:lnTo>
                    <a:pt x="49234" y="17395"/>
                  </a:lnTo>
                  <a:lnTo>
                    <a:pt x="96453" y="7741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98"/>
            <p:cNvSpPr/>
            <p:nvPr>
              <p:custDataLst>
                <p:tags r:id="rId150"/>
              </p:custDataLst>
            </p:nvPr>
          </p:nvSpPr>
          <p:spPr>
            <a:xfrm>
              <a:off x="6416479" y="2154211"/>
              <a:ext cx="133067" cy="111955"/>
            </a:xfrm>
            <a:custGeom>
              <a:avLst/>
              <a:gdLst/>
              <a:ahLst/>
              <a:cxnLst/>
              <a:rect l="0" t="0" r="0" b="0"/>
              <a:pathLst>
                <a:path w="133067" h="111955">
                  <a:moveTo>
                    <a:pt x="3371" y="30189"/>
                  </a:moveTo>
                  <a:lnTo>
                    <a:pt x="3371" y="30189"/>
                  </a:lnTo>
                  <a:lnTo>
                    <a:pt x="0" y="23447"/>
                  </a:lnTo>
                  <a:lnTo>
                    <a:pt x="226" y="16374"/>
                  </a:lnTo>
                  <a:lnTo>
                    <a:pt x="1275" y="12512"/>
                  </a:lnTo>
                  <a:lnTo>
                    <a:pt x="4090" y="9232"/>
                  </a:lnTo>
                  <a:lnTo>
                    <a:pt x="12863" y="3706"/>
                  </a:lnTo>
                  <a:lnTo>
                    <a:pt x="33073" y="0"/>
                  </a:lnTo>
                  <a:lnTo>
                    <a:pt x="60306" y="5643"/>
                  </a:lnTo>
                  <a:lnTo>
                    <a:pt x="68138" y="11709"/>
                  </a:lnTo>
                  <a:lnTo>
                    <a:pt x="80605" y="29737"/>
                  </a:lnTo>
                  <a:lnTo>
                    <a:pt x="82377" y="40471"/>
                  </a:lnTo>
                  <a:lnTo>
                    <a:pt x="78701" y="63686"/>
                  </a:lnTo>
                  <a:lnTo>
                    <a:pt x="61361" y="93815"/>
                  </a:lnTo>
                  <a:lnTo>
                    <a:pt x="45091" y="110503"/>
                  </a:lnTo>
                  <a:lnTo>
                    <a:pt x="41767" y="111954"/>
                  </a:lnTo>
                  <a:lnTo>
                    <a:pt x="39553" y="111510"/>
                  </a:lnTo>
                  <a:lnTo>
                    <a:pt x="38075" y="109803"/>
                  </a:lnTo>
                  <a:lnTo>
                    <a:pt x="42739" y="90546"/>
                  </a:lnTo>
                  <a:lnTo>
                    <a:pt x="80893" y="48775"/>
                  </a:lnTo>
                  <a:lnTo>
                    <a:pt x="128498" y="10451"/>
                  </a:lnTo>
                  <a:lnTo>
                    <a:pt x="133066" y="7305"/>
                  </a:lnTo>
                  <a:lnTo>
                    <a:pt x="116628" y="43734"/>
                  </a:lnTo>
                  <a:lnTo>
                    <a:pt x="117442" y="63255"/>
                  </a:lnTo>
                  <a:lnTo>
                    <a:pt x="124021" y="93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399"/>
            <p:cNvSpPr/>
            <p:nvPr>
              <p:custDataLst>
                <p:tags r:id="rId151"/>
              </p:custDataLst>
            </p:nvPr>
          </p:nvSpPr>
          <p:spPr>
            <a:xfrm>
              <a:off x="6762750" y="1945748"/>
              <a:ext cx="69851" cy="359303"/>
            </a:xfrm>
            <a:custGeom>
              <a:avLst/>
              <a:gdLst/>
              <a:ahLst/>
              <a:cxnLst/>
              <a:rect l="0" t="0" r="0" b="0"/>
              <a:pathLst>
                <a:path w="69851" h="359303">
                  <a:moveTo>
                    <a:pt x="69850" y="16402"/>
                  </a:moveTo>
                  <a:lnTo>
                    <a:pt x="69850" y="16402"/>
                  </a:lnTo>
                  <a:lnTo>
                    <a:pt x="55346" y="3310"/>
                  </a:lnTo>
                  <a:lnTo>
                    <a:pt x="46706" y="0"/>
                  </a:lnTo>
                  <a:lnTo>
                    <a:pt x="41721" y="1234"/>
                  </a:lnTo>
                  <a:lnTo>
                    <a:pt x="30537" y="8250"/>
                  </a:lnTo>
                  <a:lnTo>
                    <a:pt x="12340" y="37583"/>
                  </a:lnTo>
                  <a:lnTo>
                    <a:pt x="5484" y="71207"/>
                  </a:lnTo>
                  <a:lnTo>
                    <a:pt x="3849" y="114137"/>
                  </a:lnTo>
                  <a:lnTo>
                    <a:pt x="5388" y="139414"/>
                  </a:lnTo>
                  <a:lnTo>
                    <a:pt x="7825" y="166144"/>
                  </a:lnTo>
                  <a:lnTo>
                    <a:pt x="10861" y="192430"/>
                  </a:lnTo>
                  <a:lnTo>
                    <a:pt x="14296" y="218420"/>
                  </a:lnTo>
                  <a:lnTo>
                    <a:pt x="17997" y="244214"/>
                  </a:lnTo>
                  <a:lnTo>
                    <a:pt x="22110" y="287926"/>
                  </a:lnTo>
                  <a:lnTo>
                    <a:pt x="23231" y="323346"/>
                  </a:lnTo>
                  <a:lnTo>
                    <a:pt x="21379" y="348495"/>
                  </a:lnTo>
                  <a:lnTo>
                    <a:pt x="18486" y="354920"/>
                  </a:lnTo>
                  <a:lnTo>
                    <a:pt x="14440" y="357792"/>
                  </a:lnTo>
                  <a:lnTo>
                    <a:pt x="0" y="359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00"/>
            <p:cNvSpPr/>
            <p:nvPr>
              <p:custDataLst>
                <p:tags r:id="rId152"/>
              </p:custDataLst>
            </p:nvPr>
          </p:nvSpPr>
          <p:spPr>
            <a:xfrm>
              <a:off x="6713715" y="2178050"/>
              <a:ext cx="99836" cy="69851"/>
            </a:xfrm>
            <a:custGeom>
              <a:avLst/>
              <a:gdLst/>
              <a:ahLst/>
              <a:cxnLst/>
              <a:rect l="0" t="0" r="0" b="0"/>
              <a:pathLst>
                <a:path w="9983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0" y="44610"/>
                  </a:lnTo>
                  <a:lnTo>
                    <a:pt x="2233" y="41029"/>
                  </a:lnTo>
                  <a:lnTo>
                    <a:pt x="19567" y="29247"/>
                  </a:lnTo>
                  <a:lnTo>
                    <a:pt x="60434" y="12624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01"/>
            <p:cNvSpPr/>
            <p:nvPr>
              <p:custDataLst>
                <p:tags r:id="rId153"/>
              </p:custDataLst>
            </p:nvPr>
          </p:nvSpPr>
          <p:spPr>
            <a:xfrm>
              <a:off x="6902350" y="1994783"/>
              <a:ext cx="95351" cy="272168"/>
            </a:xfrm>
            <a:custGeom>
              <a:avLst/>
              <a:gdLst/>
              <a:ahLst/>
              <a:cxnLst/>
              <a:rect l="0" t="0" r="0" b="0"/>
              <a:pathLst>
                <a:path w="95351" h="272168">
                  <a:moveTo>
                    <a:pt x="95350" y="5467"/>
                  </a:moveTo>
                  <a:lnTo>
                    <a:pt x="95350" y="5467"/>
                  </a:lnTo>
                  <a:lnTo>
                    <a:pt x="63367" y="0"/>
                  </a:lnTo>
                  <a:lnTo>
                    <a:pt x="47034" y="8917"/>
                  </a:lnTo>
                  <a:lnTo>
                    <a:pt x="37740" y="16233"/>
                  </a:lnTo>
                  <a:lnTo>
                    <a:pt x="14544" y="53499"/>
                  </a:lnTo>
                  <a:lnTo>
                    <a:pt x="4638" y="89844"/>
                  </a:lnTo>
                  <a:lnTo>
                    <a:pt x="0" y="131162"/>
                  </a:lnTo>
                  <a:lnTo>
                    <a:pt x="2642" y="173045"/>
                  </a:lnTo>
                  <a:lnTo>
                    <a:pt x="10402" y="213296"/>
                  </a:lnTo>
                  <a:lnTo>
                    <a:pt x="25500" y="272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02"/>
            <p:cNvSpPr/>
            <p:nvPr>
              <p:custDataLst>
                <p:tags r:id="rId154"/>
              </p:custDataLst>
            </p:nvPr>
          </p:nvSpPr>
          <p:spPr>
            <a:xfrm>
              <a:off x="6991350" y="2134744"/>
              <a:ext cx="114301" cy="107518"/>
            </a:xfrm>
            <a:custGeom>
              <a:avLst/>
              <a:gdLst/>
              <a:ahLst/>
              <a:cxnLst/>
              <a:rect l="0" t="0" r="0" b="0"/>
              <a:pathLst>
                <a:path w="114301" h="107518">
                  <a:moveTo>
                    <a:pt x="0" y="11556"/>
                  </a:moveTo>
                  <a:lnTo>
                    <a:pt x="0" y="11556"/>
                  </a:lnTo>
                  <a:lnTo>
                    <a:pt x="0" y="2717"/>
                  </a:lnTo>
                  <a:lnTo>
                    <a:pt x="705" y="1430"/>
                  </a:lnTo>
                  <a:lnTo>
                    <a:pt x="1881" y="572"/>
                  </a:lnTo>
                  <a:lnTo>
                    <a:pt x="3370" y="0"/>
                  </a:lnTo>
                  <a:lnTo>
                    <a:pt x="8788" y="5009"/>
                  </a:lnTo>
                  <a:lnTo>
                    <a:pt x="15194" y="14996"/>
                  </a:lnTo>
                  <a:lnTo>
                    <a:pt x="22062" y="37897"/>
                  </a:lnTo>
                  <a:lnTo>
                    <a:pt x="22859" y="79083"/>
                  </a:lnTo>
                  <a:lnTo>
                    <a:pt x="19384" y="107517"/>
                  </a:lnTo>
                  <a:lnTo>
                    <a:pt x="19273" y="107280"/>
                  </a:lnTo>
                  <a:lnTo>
                    <a:pt x="56626" y="64907"/>
                  </a:lnTo>
                  <a:lnTo>
                    <a:pt x="89908" y="29717"/>
                  </a:lnTo>
                  <a:lnTo>
                    <a:pt x="89572" y="30013"/>
                  </a:lnTo>
                  <a:lnTo>
                    <a:pt x="83962" y="49369"/>
                  </a:lnTo>
                  <a:lnTo>
                    <a:pt x="83491" y="53698"/>
                  </a:lnTo>
                  <a:lnTo>
                    <a:pt x="86731" y="62271"/>
                  </a:lnTo>
                  <a:lnTo>
                    <a:pt x="89571" y="66533"/>
                  </a:lnTo>
                  <a:lnTo>
                    <a:pt x="98371" y="73149"/>
                  </a:lnTo>
                  <a:lnTo>
                    <a:pt x="114300" y="81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03"/>
            <p:cNvSpPr/>
            <p:nvPr>
              <p:custDataLst>
                <p:tags r:id="rId155"/>
              </p:custDataLst>
            </p:nvPr>
          </p:nvSpPr>
          <p:spPr>
            <a:xfrm>
              <a:off x="7213600" y="2000250"/>
              <a:ext cx="36300" cy="317501"/>
            </a:xfrm>
            <a:custGeom>
              <a:avLst/>
              <a:gdLst/>
              <a:ahLst/>
              <a:cxnLst/>
              <a:rect l="0" t="0" r="0" b="0"/>
              <a:pathLst>
                <a:path w="36300" h="3175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11433" y="49832"/>
                  </a:lnTo>
                  <a:lnTo>
                    <a:pt x="21310" y="87529"/>
                  </a:lnTo>
                  <a:lnTo>
                    <a:pt x="26200" y="110564"/>
                  </a:lnTo>
                  <a:lnTo>
                    <a:pt x="30873" y="135798"/>
                  </a:lnTo>
                  <a:lnTo>
                    <a:pt x="35399" y="162499"/>
                  </a:lnTo>
                  <a:lnTo>
                    <a:pt x="36299" y="187355"/>
                  </a:lnTo>
                  <a:lnTo>
                    <a:pt x="31655" y="233787"/>
                  </a:lnTo>
                  <a:lnTo>
                    <a:pt x="20654" y="27041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04"/>
            <p:cNvSpPr/>
            <p:nvPr>
              <p:custDataLst>
                <p:tags r:id="rId156"/>
              </p:custDataLst>
            </p:nvPr>
          </p:nvSpPr>
          <p:spPr>
            <a:xfrm>
              <a:off x="7413578" y="1992248"/>
              <a:ext cx="268831" cy="325830"/>
            </a:xfrm>
            <a:custGeom>
              <a:avLst/>
              <a:gdLst/>
              <a:ahLst/>
              <a:cxnLst/>
              <a:rect l="0" t="0" r="0" b="0"/>
              <a:pathLst>
                <a:path w="268831" h="325830">
                  <a:moveTo>
                    <a:pt x="92122" y="204852"/>
                  </a:moveTo>
                  <a:lnTo>
                    <a:pt x="92122" y="204852"/>
                  </a:lnTo>
                  <a:lnTo>
                    <a:pt x="88751" y="198110"/>
                  </a:lnTo>
                  <a:lnTo>
                    <a:pt x="83333" y="192919"/>
                  </a:lnTo>
                  <a:lnTo>
                    <a:pt x="70468" y="186029"/>
                  </a:lnTo>
                  <a:lnTo>
                    <a:pt x="64986" y="183837"/>
                  </a:lnTo>
                  <a:lnTo>
                    <a:pt x="53250" y="183282"/>
                  </a:lnTo>
                  <a:lnTo>
                    <a:pt x="47157" y="184122"/>
                  </a:lnTo>
                  <a:lnTo>
                    <a:pt x="32862" y="194463"/>
                  </a:lnTo>
                  <a:lnTo>
                    <a:pt x="18512" y="212229"/>
                  </a:lnTo>
                  <a:lnTo>
                    <a:pt x="3911" y="249998"/>
                  </a:lnTo>
                  <a:lnTo>
                    <a:pt x="0" y="278069"/>
                  </a:lnTo>
                  <a:lnTo>
                    <a:pt x="3906" y="301363"/>
                  </a:lnTo>
                  <a:lnTo>
                    <a:pt x="7911" y="311526"/>
                  </a:lnTo>
                  <a:lnTo>
                    <a:pt x="14815" y="318301"/>
                  </a:lnTo>
                  <a:lnTo>
                    <a:pt x="33774" y="325829"/>
                  </a:lnTo>
                  <a:lnTo>
                    <a:pt x="43346" y="324309"/>
                  </a:lnTo>
                  <a:lnTo>
                    <a:pt x="61507" y="313212"/>
                  </a:lnTo>
                  <a:lnTo>
                    <a:pt x="94340" y="280390"/>
                  </a:lnTo>
                  <a:lnTo>
                    <a:pt x="110982" y="247832"/>
                  </a:lnTo>
                  <a:lnTo>
                    <a:pt x="122376" y="205610"/>
                  </a:lnTo>
                  <a:lnTo>
                    <a:pt x="126402" y="178546"/>
                  </a:lnTo>
                  <a:lnTo>
                    <a:pt x="129792" y="149215"/>
                  </a:lnTo>
                  <a:lnTo>
                    <a:pt x="133463" y="119783"/>
                  </a:lnTo>
                  <a:lnTo>
                    <a:pt x="137322" y="90284"/>
                  </a:lnTo>
                  <a:lnTo>
                    <a:pt x="141305" y="60739"/>
                  </a:lnTo>
                  <a:lnTo>
                    <a:pt x="145730" y="22269"/>
                  </a:lnTo>
                  <a:lnTo>
                    <a:pt x="146912" y="9047"/>
                  </a:lnTo>
                  <a:lnTo>
                    <a:pt x="145582" y="2348"/>
                  </a:lnTo>
                  <a:lnTo>
                    <a:pt x="142578" y="0"/>
                  </a:lnTo>
                  <a:lnTo>
                    <a:pt x="138459" y="550"/>
                  </a:lnTo>
                  <a:lnTo>
                    <a:pt x="130120" y="12451"/>
                  </a:lnTo>
                  <a:lnTo>
                    <a:pt x="117492" y="52359"/>
                  </a:lnTo>
                  <a:lnTo>
                    <a:pt x="110453" y="94038"/>
                  </a:lnTo>
                  <a:lnTo>
                    <a:pt x="108576" y="118982"/>
                  </a:lnTo>
                  <a:lnTo>
                    <a:pt x="107324" y="145488"/>
                  </a:lnTo>
                  <a:lnTo>
                    <a:pt x="107901" y="170215"/>
                  </a:lnTo>
                  <a:lnTo>
                    <a:pt x="112305" y="216504"/>
                  </a:lnTo>
                  <a:lnTo>
                    <a:pt x="118966" y="251188"/>
                  </a:lnTo>
                  <a:lnTo>
                    <a:pt x="128769" y="281141"/>
                  </a:lnTo>
                  <a:lnTo>
                    <a:pt x="131370" y="285344"/>
                  </a:lnTo>
                  <a:lnTo>
                    <a:pt x="133103" y="285325"/>
                  </a:lnTo>
                  <a:lnTo>
                    <a:pt x="134260" y="282489"/>
                  </a:lnTo>
                  <a:lnTo>
                    <a:pt x="146406" y="244160"/>
                  </a:lnTo>
                  <a:lnTo>
                    <a:pt x="158849" y="213206"/>
                  </a:lnTo>
                  <a:lnTo>
                    <a:pt x="169757" y="201980"/>
                  </a:lnTo>
                  <a:lnTo>
                    <a:pt x="175629" y="199410"/>
                  </a:lnTo>
                  <a:lnTo>
                    <a:pt x="187797" y="198435"/>
                  </a:lnTo>
                  <a:lnTo>
                    <a:pt x="192594" y="201280"/>
                  </a:lnTo>
                  <a:lnTo>
                    <a:pt x="199806" y="211966"/>
                  </a:lnTo>
                  <a:lnTo>
                    <a:pt x="204462" y="237220"/>
                  </a:lnTo>
                  <a:lnTo>
                    <a:pt x="199099" y="267046"/>
                  </a:lnTo>
                  <a:lnTo>
                    <a:pt x="180986" y="297179"/>
                  </a:lnTo>
                  <a:lnTo>
                    <a:pt x="172388" y="307154"/>
                  </a:lnTo>
                  <a:lnTo>
                    <a:pt x="171033" y="307625"/>
                  </a:lnTo>
                  <a:lnTo>
                    <a:pt x="170129" y="307234"/>
                  </a:lnTo>
                  <a:lnTo>
                    <a:pt x="175599" y="293200"/>
                  </a:lnTo>
                  <a:lnTo>
                    <a:pt x="209662" y="253740"/>
                  </a:lnTo>
                  <a:lnTo>
                    <a:pt x="247331" y="213124"/>
                  </a:lnTo>
                  <a:lnTo>
                    <a:pt x="265109" y="193897"/>
                  </a:lnTo>
                  <a:lnTo>
                    <a:pt x="268830" y="191199"/>
                  </a:lnTo>
                  <a:lnTo>
                    <a:pt x="265439" y="207015"/>
                  </a:lnTo>
                  <a:lnTo>
                    <a:pt x="253306" y="248061"/>
                  </a:lnTo>
                  <a:lnTo>
                    <a:pt x="250378" y="261175"/>
                  </a:lnTo>
                  <a:lnTo>
                    <a:pt x="252770" y="283271"/>
                  </a:lnTo>
                  <a:lnTo>
                    <a:pt x="263572" y="312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59"/>
          <p:cNvGrpSpPr/>
          <p:nvPr/>
        </p:nvGrpSpPr>
        <p:grpSpPr>
          <a:xfrm>
            <a:off x="8016679" y="2159000"/>
            <a:ext cx="257372" cy="247651"/>
            <a:chOff x="8016679" y="2159000"/>
            <a:chExt cx="257372" cy="247651"/>
          </a:xfrm>
        </p:grpSpPr>
        <p:sp>
          <p:nvSpPr>
            <p:cNvPr id="72" name="SMARTInkShape-2405"/>
            <p:cNvSpPr/>
            <p:nvPr>
              <p:custDataLst>
                <p:tags r:id="rId143"/>
              </p:custDataLst>
            </p:nvPr>
          </p:nvSpPr>
          <p:spPr>
            <a:xfrm>
              <a:off x="8016679" y="2277512"/>
              <a:ext cx="257372" cy="21189"/>
            </a:xfrm>
            <a:custGeom>
              <a:avLst/>
              <a:gdLst/>
              <a:ahLst/>
              <a:cxnLst/>
              <a:rect l="0" t="0" r="0" b="0"/>
              <a:pathLst>
                <a:path w="257372" h="21189">
                  <a:moveTo>
                    <a:pt x="3371" y="21188"/>
                  </a:moveTo>
                  <a:lnTo>
                    <a:pt x="3371" y="21188"/>
                  </a:lnTo>
                  <a:lnTo>
                    <a:pt x="0" y="17817"/>
                  </a:lnTo>
                  <a:lnTo>
                    <a:pt x="1124" y="16118"/>
                  </a:lnTo>
                  <a:lnTo>
                    <a:pt x="8016" y="12349"/>
                  </a:lnTo>
                  <a:lnTo>
                    <a:pt x="44023" y="6261"/>
                  </a:lnTo>
                  <a:lnTo>
                    <a:pt x="82822" y="2089"/>
                  </a:lnTo>
                  <a:lnTo>
                    <a:pt x="126877" y="0"/>
                  </a:lnTo>
                  <a:lnTo>
                    <a:pt x="169976" y="3775"/>
                  </a:lnTo>
                  <a:lnTo>
                    <a:pt x="207004" y="6393"/>
                  </a:lnTo>
                  <a:lnTo>
                    <a:pt x="257371" y="8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06"/>
            <p:cNvSpPr/>
            <p:nvPr>
              <p:custDataLst>
                <p:tags r:id="rId144"/>
              </p:custDataLst>
            </p:nvPr>
          </p:nvSpPr>
          <p:spPr>
            <a:xfrm>
              <a:off x="8135232" y="2159000"/>
              <a:ext cx="24519" cy="247651"/>
            </a:xfrm>
            <a:custGeom>
              <a:avLst/>
              <a:gdLst/>
              <a:ahLst/>
              <a:cxnLst/>
              <a:rect l="0" t="0" r="0" b="0"/>
              <a:pathLst>
                <a:path w="24519" h="2476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2750" y="41274"/>
                  </a:lnTo>
                  <a:lnTo>
                    <a:pt x="6142" y="77845"/>
                  </a:lnTo>
                  <a:lnTo>
                    <a:pt x="10001" y="119264"/>
                  </a:lnTo>
                  <a:lnTo>
                    <a:pt x="14067" y="161192"/>
                  </a:lnTo>
                  <a:lnTo>
                    <a:pt x="18226" y="197700"/>
                  </a:lnTo>
                  <a:lnTo>
                    <a:pt x="24518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60"/>
          <p:cNvGrpSpPr/>
          <p:nvPr/>
        </p:nvGrpSpPr>
        <p:grpSpPr>
          <a:xfrm>
            <a:off x="8581829" y="2187680"/>
            <a:ext cx="206572" cy="305837"/>
            <a:chOff x="8581829" y="2187680"/>
            <a:chExt cx="206572" cy="305837"/>
          </a:xfrm>
        </p:grpSpPr>
        <p:sp>
          <p:nvSpPr>
            <p:cNvPr id="75" name="SMARTInkShape-2407"/>
            <p:cNvSpPr/>
            <p:nvPr>
              <p:custDataLst>
                <p:tags r:id="rId141"/>
              </p:custDataLst>
            </p:nvPr>
          </p:nvSpPr>
          <p:spPr>
            <a:xfrm>
              <a:off x="8651478" y="2187680"/>
              <a:ext cx="86123" cy="305837"/>
            </a:xfrm>
            <a:custGeom>
              <a:avLst/>
              <a:gdLst/>
              <a:ahLst/>
              <a:cxnLst/>
              <a:rect l="0" t="0" r="0" b="0"/>
              <a:pathLst>
                <a:path w="86123" h="305837">
                  <a:moveTo>
                    <a:pt x="28972" y="9420"/>
                  </a:moveTo>
                  <a:lnTo>
                    <a:pt x="28972" y="9420"/>
                  </a:lnTo>
                  <a:lnTo>
                    <a:pt x="25601" y="6049"/>
                  </a:lnTo>
                  <a:lnTo>
                    <a:pt x="23946" y="2512"/>
                  </a:lnTo>
                  <a:lnTo>
                    <a:pt x="23504" y="582"/>
                  </a:lnTo>
                  <a:lnTo>
                    <a:pt x="23210" y="0"/>
                  </a:lnTo>
                  <a:lnTo>
                    <a:pt x="23013" y="318"/>
                  </a:lnTo>
                  <a:lnTo>
                    <a:pt x="17177" y="42908"/>
                  </a:lnTo>
                  <a:lnTo>
                    <a:pt x="14793" y="74868"/>
                  </a:lnTo>
                  <a:lnTo>
                    <a:pt x="10675" y="114002"/>
                  </a:lnTo>
                  <a:lnTo>
                    <a:pt x="4143" y="159618"/>
                  </a:lnTo>
                  <a:lnTo>
                    <a:pt x="298" y="202469"/>
                  </a:lnTo>
                  <a:lnTo>
                    <a:pt x="0" y="239858"/>
                  </a:lnTo>
                  <a:lnTo>
                    <a:pt x="7766" y="279330"/>
                  </a:lnTo>
                  <a:lnTo>
                    <a:pt x="15078" y="297302"/>
                  </a:lnTo>
                  <a:lnTo>
                    <a:pt x="21121" y="302236"/>
                  </a:lnTo>
                  <a:lnTo>
                    <a:pt x="37241" y="305836"/>
                  </a:lnTo>
                  <a:lnTo>
                    <a:pt x="56166" y="299440"/>
                  </a:lnTo>
                  <a:lnTo>
                    <a:pt x="86122" y="282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08"/>
            <p:cNvSpPr/>
            <p:nvPr>
              <p:custDataLst>
                <p:tags r:id="rId142"/>
              </p:custDataLst>
            </p:nvPr>
          </p:nvSpPr>
          <p:spPr>
            <a:xfrm>
              <a:off x="8581829" y="2298700"/>
              <a:ext cx="206572" cy="63501"/>
            </a:xfrm>
            <a:custGeom>
              <a:avLst/>
              <a:gdLst/>
              <a:ahLst/>
              <a:cxnLst/>
              <a:rect l="0" t="0" r="0" b="0"/>
              <a:pathLst>
                <a:path w="2065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7752" y="52830"/>
                  </a:lnTo>
                  <a:lnTo>
                    <a:pt x="34732" y="37638"/>
                  </a:lnTo>
                  <a:lnTo>
                    <a:pt x="70226" y="26841"/>
                  </a:lnTo>
                  <a:lnTo>
                    <a:pt x="117751" y="14751"/>
                  </a:lnTo>
                  <a:lnTo>
                    <a:pt x="162392" y="7027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461"/>
          <p:cNvGrpSpPr/>
          <p:nvPr/>
        </p:nvGrpSpPr>
        <p:grpSpPr>
          <a:xfrm>
            <a:off x="9032428" y="1994156"/>
            <a:ext cx="1426023" cy="1098538"/>
            <a:chOff x="9032428" y="1994156"/>
            <a:chExt cx="1426023" cy="1098538"/>
          </a:xfrm>
        </p:grpSpPr>
        <p:sp>
          <p:nvSpPr>
            <p:cNvPr id="78" name="SMARTInkShape-2409"/>
            <p:cNvSpPr/>
            <p:nvPr>
              <p:custDataLst>
                <p:tags r:id="rId132"/>
              </p:custDataLst>
            </p:nvPr>
          </p:nvSpPr>
          <p:spPr>
            <a:xfrm>
              <a:off x="9144733" y="2167638"/>
              <a:ext cx="100868" cy="513219"/>
            </a:xfrm>
            <a:custGeom>
              <a:avLst/>
              <a:gdLst/>
              <a:ahLst/>
              <a:cxnLst/>
              <a:rect l="0" t="0" r="0" b="0"/>
              <a:pathLst>
                <a:path w="100868" h="513219">
                  <a:moveTo>
                    <a:pt x="100867" y="23112"/>
                  </a:moveTo>
                  <a:lnTo>
                    <a:pt x="100867" y="23112"/>
                  </a:lnTo>
                  <a:lnTo>
                    <a:pt x="97496" y="16370"/>
                  </a:lnTo>
                  <a:lnTo>
                    <a:pt x="81915" y="5435"/>
                  </a:lnTo>
                  <a:lnTo>
                    <a:pt x="62796" y="0"/>
                  </a:lnTo>
                  <a:lnTo>
                    <a:pt x="56437" y="2060"/>
                  </a:lnTo>
                  <a:lnTo>
                    <a:pt x="43726" y="11874"/>
                  </a:lnTo>
                  <a:lnTo>
                    <a:pt x="17927" y="50121"/>
                  </a:lnTo>
                  <a:lnTo>
                    <a:pt x="5678" y="85681"/>
                  </a:lnTo>
                  <a:lnTo>
                    <a:pt x="0" y="125004"/>
                  </a:lnTo>
                  <a:lnTo>
                    <a:pt x="2180" y="165999"/>
                  </a:lnTo>
                  <a:lnTo>
                    <a:pt x="11615" y="209619"/>
                  </a:lnTo>
                  <a:lnTo>
                    <a:pt x="25217" y="254876"/>
                  </a:lnTo>
                  <a:lnTo>
                    <a:pt x="40668" y="300861"/>
                  </a:lnTo>
                  <a:lnTo>
                    <a:pt x="56944" y="345287"/>
                  </a:lnTo>
                  <a:lnTo>
                    <a:pt x="71467" y="386435"/>
                  </a:lnTo>
                  <a:lnTo>
                    <a:pt x="80274" y="421185"/>
                  </a:lnTo>
                  <a:lnTo>
                    <a:pt x="79015" y="453093"/>
                  </a:lnTo>
                  <a:lnTo>
                    <a:pt x="70693" y="480209"/>
                  </a:lnTo>
                  <a:lnTo>
                    <a:pt x="57588" y="496964"/>
                  </a:lnTo>
                  <a:lnTo>
                    <a:pt x="34342" y="510960"/>
                  </a:lnTo>
                  <a:lnTo>
                    <a:pt x="23558" y="513218"/>
                  </a:lnTo>
                  <a:lnTo>
                    <a:pt x="19694" y="512833"/>
                  </a:lnTo>
                  <a:lnTo>
                    <a:pt x="17119" y="511165"/>
                  </a:lnTo>
                  <a:lnTo>
                    <a:pt x="15401" y="508642"/>
                  </a:lnTo>
                  <a:lnTo>
                    <a:pt x="11967" y="499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10"/>
            <p:cNvSpPr/>
            <p:nvPr>
              <p:custDataLst>
                <p:tags r:id="rId133"/>
              </p:custDataLst>
            </p:nvPr>
          </p:nvSpPr>
          <p:spPr>
            <a:xfrm>
              <a:off x="9337547" y="2242204"/>
              <a:ext cx="212854" cy="367462"/>
            </a:xfrm>
            <a:custGeom>
              <a:avLst/>
              <a:gdLst/>
              <a:ahLst/>
              <a:cxnLst/>
              <a:rect l="0" t="0" r="0" b="0"/>
              <a:pathLst>
                <a:path w="212854" h="367462">
                  <a:moveTo>
                    <a:pt x="187453" y="88246"/>
                  </a:moveTo>
                  <a:lnTo>
                    <a:pt x="187453" y="88246"/>
                  </a:lnTo>
                  <a:lnTo>
                    <a:pt x="184082" y="46151"/>
                  </a:lnTo>
                  <a:lnTo>
                    <a:pt x="174900" y="26733"/>
                  </a:lnTo>
                  <a:lnTo>
                    <a:pt x="161413" y="10813"/>
                  </a:lnTo>
                  <a:lnTo>
                    <a:pt x="146011" y="1385"/>
                  </a:lnTo>
                  <a:lnTo>
                    <a:pt x="137953" y="0"/>
                  </a:lnTo>
                  <a:lnTo>
                    <a:pt x="121473" y="2224"/>
                  </a:lnTo>
                  <a:lnTo>
                    <a:pt x="102860" y="17323"/>
                  </a:lnTo>
                  <a:lnTo>
                    <a:pt x="92957" y="28264"/>
                  </a:lnTo>
                  <a:lnTo>
                    <a:pt x="78192" y="61117"/>
                  </a:lnTo>
                  <a:lnTo>
                    <a:pt x="67632" y="104411"/>
                  </a:lnTo>
                  <a:lnTo>
                    <a:pt x="63827" y="130773"/>
                  </a:lnTo>
                  <a:lnTo>
                    <a:pt x="60586" y="158930"/>
                  </a:lnTo>
                  <a:lnTo>
                    <a:pt x="59835" y="186169"/>
                  </a:lnTo>
                  <a:lnTo>
                    <a:pt x="60747" y="212795"/>
                  </a:lnTo>
                  <a:lnTo>
                    <a:pt x="62765" y="239012"/>
                  </a:lnTo>
                  <a:lnTo>
                    <a:pt x="65522" y="263545"/>
                  </a:lnTo>
                  <a:lnTo>
                    <a:pt x="72348" y="309620"/>
                  </a:lnTo>
                  <a:lnTo>
                    <a:pt x="77383" y="351629"/>
                  </a:lnTo>
                  <a:lnTo>
                    <a:pt x="76678" y="359085"/>
                  </a:lnTo>
                  <a:lnTo>
                    <a:pt x="74798" y="364055"/>
                  </a:lnTo>
                  <a:lnTo>
                    <a:pt x="72133" y="367369"/>
                  </a:lnTo>
                  <a:lnTo>
                    <a:pt x="68239" y="367461"/>
                  </a:lnTo>
                  <a:lnTo>
                    <a:pt x="58269" y="361920"/>
                  </a:lnTo>
                  <a:lnTo>
                    <a:pt x="31559" y="314420"/>
                  </a:lnTo>
                  <a:lnTo>
                    <a:pt x="7238" y="272309"/>
                  </a:lnTo>
                  <a:lnTo>
                    <a:pt x="0" y="252222"/>
                  </a:lnTo>
                  <a:lnTo>
                    <a:pt x="396" y="247658"/>
                  </a:lnTo>
                  <a:lnTo>
                    <a:pt x="2071" y="243910"/>
                  </a:lnTo>
                  <a:lnTo>
                    <a:pt x="4598" y="240705"/>
                  </a:lnTo>
                  <a:lnTo>
                    <a:pt x="31752" y="229453"/>
                  </a:lnTo>
                  <a:lnTo>
                    <a:pt x="74448" y="220553"/>
                  </a:lnTo>
                  <a:lnTo>
                    <a:pt x="108301" y="213842"/>
                  </a:lnTo>
                  <a:lnTo>
                    <a:pt x="143808" y="205450"/>
                  </a:lnTo>
                  <a:lnTo>
                    <a:pt x="189886" y="190941"/>
                  </a:lnTo>
                  <a:lnTo>
                    <a:pt x="212853" y="1834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11"/>
            <p:cNvSpPr/>
            <p:nvPr>
              <p:custDataLst>
                <p:tags r:id="rId134"/>
              </p:custDataLst>
            </p:nvPr>
          </p:nvSpPr>
          <p:spPr>
            <a:xfrm>
              <a:off x="9606790" y="2295329"/>
              <a:ext cx="115061" cy="282772"/>
            </a:xfrm>
            <a:custGeom>
              <a:avLst/>
              <a:gdLst/>
              <a:ahLst/>
              <a:cxnLst/>
              <a:rect l="0" t="0" r="0" b="0"/>
              <a:pathLst>
                <a:path w="115061" h="282772">
                  <a:moveTo>
                    <a:pt x="115060" y="3371"/>
                  </a:moveTo>
                  <a:lnTo>
                    <a:pt x="115060" y="3371"/>
                  </a:lnTo>
                  <a:lnTo>
                    <a:pt x="101576" y="0"/>
                  </a:lnTo>
                  <a:lnTo>
                    <a:pt x="72964" y="4646"/>
                  </a:lnTo>
                  <a:lnTo>
                    <a:pt x="41047" y="25072"/>
                  </a:lnTo>
                  <a:lnTo>
                    <a:pt x="15989" y="60209"/>
                  </a:lnTo>
                  <a:lnTo>
                    <a:pt x="5647" y="93308"/>
                  </a:lnTo>
                  <a:lnTo>
                    <a:pt x="110" y="131537"/>
                  </a:lnTo>
                  <a:lnTo>
                    <a:pt x="0" y="172047"/>
                  </a:lnTo>
                  <a:lnTo>
                    <a:pt x="4185" y="207925"/>
                  </a:lnTo>
                  <a:lnTo>
                    <a:pt x="14475" y="252128"/>
                  </a:lnTo>
                  <a:lnTo>
                    <a:pt x="18370" y="264459"/>
                  </a:lnTo>
                  <a:lnTo>
                    <a:pt x="23789" y="271974"/>
                  </a:lnTo>
                  <a:lnTo>
                    <a:pt x="30224" y="276279"/>
                  </a:lnTo>
                  <a:lnTo>
                    <a:pt x="51560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12"/>
            <p:cNvSpPr/>
            <p:nvPr>
              <p:custDataLst>
                <p:tags r:id="rId135"/>
              </p:custDataLst>
            </p:nvPr>
          </p:nvSpPr>
          <p:spPr>
            <a:xfrm>
              <a:off x="9708861" y="2417775"/>
              <a:ext cx="139990" cy="140313"/>
            </a:xfrm>
            <a:custGeom>
              <a:avLst/>
              <a:gdLst/>
              <a:ahLst/>
              <a:cxnLst/>
              <a:rect l="0" t="0" r="0" b="0"/>
              <a:pathLst>
                <a:path w="139990" h="140313">
                  <a:moveTo>
                    <a:pt x="12989" y="26975"/>
                  </a:moveTo>
                  <a:lnTo>
                    <a:pt x="12989" y="26975"/>
                  </a:lnTo>
                  <a:lnTo>
                    <a:pt x="18456" y="1735"/>
                  </a:lnTo>
                  <a:lnTo>
                    <a:pt x="19457" y="270"/>
                  </a:lnTo>
                  <a:lnTo>
                    <a:pt x="20828" y="0"/>
                  </a:lnTo>
                  <a:lnTo>
                    <a:pt x="22448" y="525"/>
                  </a:lnTo>
                  <a:lnTo>
                    <a:pt x="35188" y="22351"/>
                  </a:lnTo>
                  <a:lnTo>
                    <a:pt x="43081" y="40207"/>
                  </a:lnTo>
                  <a:lnTo>
                    <a:pt x="45344" y="73464"/>
                  </a:lnTo>
                  <a:lnTo>
                    <a:pt x="34805" y="110129"/>
                  </a:lnTo>
                  <a:lnTo>
                    <a:pt x="24096" y="127667"/>
                  </a:lnTo>
                  <a:lnTo>
                    <a:pt x="18277" y="134320"/>
                  </a:lnTo>
                  <a:lnTo>
                    <a:pt x="12987" y="138049"/>
                  </a:lnTo>
                  <a:lnTo>
                    <a:pt x="8048" y="139830"/>
                  </a:lnTo>
                  <a:lnTo>
                    <a:pt x="3345" y="140312"/>
                  </a:lnTo>
                  <a:lnTo>
                    <a:pt x="915" y="139222"/>
                  </a:lnTo>
                  <a:lnTo>
                    <a:pt x="0" y="137084"/>
                  </a:lnTo>
                  <a:lnTo>
                    <a:pt x="97" y="134248"/>
                  </a:lnTo>
                  <a:lnTo>
                    <a:pt x="13715" y="116772"/>
                  </a:lnTo>
                  <a:lnTo>
                    <a:pt x="54887" y="79217"/>
                  </a:lnTo>
                  <a:lnTo>
                    <a:pt x="75733" y="62915"/>
                  </a:lnTo>
                  <a:lnTo>
                    <a:pt x="91627" y="54457"/>
                  </a:lnTo>
                  <a:lnTo>
                    <a:pt x="92931" y="55880"/>
                  </a:lnTo>
                  <a:lnTo>
                    <a:pt x="104175" y="91052"/>
                  </a:lnTo>
                  <a:lnTo>
                    <a:pt x="107647" y="97209"/>
                  </a:lnTo>
                  <a:lnTo>
                    <a:pt x="119028" y="105933"/>
                  </a:lnTo>
                  <a:lnTo>
                    <a:pt x="139989" y="115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13"/>
            <p:cNvSpPr/>
            <p:nvPr>
              <p:custDataLst>
                <p:tags r:id="rId136"/>
              </p:custDataLst>
            </p:nvPr>
          </p:nvSpPr>
          <p:spPr>
            <a:xfrm>
              <a:off x="9886950" y="2333142"/>
              <a:ext cx="79510" cy="295759"/>
            </a:xfrm>
            <a:custGeom>
              <a:avLst/>
              <a:gdLst/>
              <a:ahLst/>
              <a:cxnLst/>
              <a:rect l="0" t="0" r="0" b="0"/>
              <a:pathLst>
                <a:path w="79510" h="295759">
                  <a:moveTo>
                    <a:pt x="63500" y="3658"/>
                  </a:moveTo>
                  <a:lnTo>
                    <a:pt x="63500" y="3658"/>
                  </a:lnTo>
                  <a:lnTo>
                    <a:pt x="63499" y="0"/>
                  </a:lnTo>
                  <a:lnTo>
                    <a:pt x="65381" y="10252"/>
                  </a:lnTo>
                  <a:lnTo>
                    <a:pt x="75709" y="48940"/>
                  </a:lnTo>
                  <a:lnTo>
                    <a:pt x="79509" y="85167"/>
                  </a:lnTo>
                  <a:lnTo>
                    <a:pt x="79082" y="128784"/>
                  </a:lnTo>
                  <a:lnTo>
                    <a:pt x="71836" y="174040"/>
                  </a:lnTo>
                  <a:lnTo>
                    <a:pt x="55918" y="212498"/>
                  </a:lnTo>
                  <a:lnTo>
                    <a:pt x="26915" y="258153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14"/>
            <p:cNvSpPr/>
            <p:nvPr>
              <p:custDataLst>
                <p:tags r:id="rId137"/>
              </p:custDataLst>
            </p:nvPr>
          </p:nvSpPr>
          <p:spPr>
            <a:xfrm>
              <a:off x="10111449" y="2323282"/>
              <a:ext cx="347002" cy="305772"/>
            </a:xfrm>
            <a:custGeom>
              <a:avLst/>
              <a:gdLst/>
              <a:ahLst/>
              <a:cxnLst/>
              <a:rect l="0" t="0" r="0" b="0"/>
              <a:pathLst>
                <a:path w="347002" h="305772">
                  <a:moveTo>
                    <a:pt x="80301" y="223068"/>
                  </a:moveTo>
                  <a:lnTo>
                    <a:pt x="80301" y="223068"/>
                  </a:lnTo>
                  <a:lnTo>
                    <a:pt x="73558" y="223068"/>
                  </a:lnTo>
                  <a:lnTo>
                    <a:pt x="72279" y="222362"/>
                  </a:lnTo>
                  <a:lnTo>
                    <a:pt x="72130" y="221187"/>
                  </a:lnTo>
                  <a:lnTo>
                    <a:pt x="73848" y="217998"/>
                  </a:lnTo>
                  <a:lnTo>
                    <a:pt x="88845" y="198498"/>
                  </a:lnTo>
                  <a:lnTo>
                    <a:pt x="87391" y="186983"/>
                  </a:lnTo>
                  <a:lnTo>
                    <a:pt x="85027" y="179961"/>
                  </a:lnTo>
                  <a:lnTo>
                    <a:pt x="80630" y="174575"/>
                  </a:lnTo>
                  <a:lnTo>
                    <a:pt x="68218" y="166708"/>
                  </a:lnTo>
                  <a:lnTo>
                    <a:pt x="53293" y="164623"/>
                  </a:lnTo>
                  <a:lnTo>
                    <a:pt x="45362" y="165055"/>
                  </a:lnTo>
                  <a:lnTo>
                    <a:pt x="37252" y="170281"/>
                  </a:lnTo>
                  <a:lnTo>
                    <a:pt x="20716" y="189259"/>
                  </a:lnTo>
                  <a:lnTo>
                    <a:pt x="2283" y="227711"/>
                  </a:lnTo>
                  <a:lnTo>
                    <a:pt x="0" y="254059"/>
                  </a:lnTo>
                  <a:lnTo>
                    <a:pt x="5101" y="278470"/>
                  </a:lnTo>
                  <a:lnTo>
                    <a:pt x="16775" y="298726"/>
                  </a:lnTo>
                  <a:lnTo>
                    <a:pt x="25955" y="303846"/>
                  </a:lnTo>
                  <a:lnTo>
                    <a:pt x="49327" y="305771"/>
                  </a:lnTo>
                  <a:lnTo>
                    <a:pt x="74297" y="296278"/>
                  </a:lnTo>
                  <a:lnTo>
                    <a:pt x="98093" y="278184"/>
                  </a:lnTo>
                  <a:lnTo>
                    <a:pt x="127357" y="232735"/>
                  </a:lnTo>
                  <a:lnTo>
                    <a:pt x="145195" y="187618"/>
                  </a:lnTo>
                  <a:lnTo>
                    <a:pt x="152492" y="158512"/>
                  </a:lnTo>
                  <a:lnTo>
                    <a:pt x="158767" y="125703"/>
                  </a:lnTo>
                  <a:lnTo>
                    <a:pt x="164362" y="90425"/>
                  </a:lnTo>
                  <a:lnTo>
                    <a:pt x="168796" y="62673"/>
                  </a:lnTo>
                  <a:lnTo>
                    <a:pt x="175607" y="20548"/>
                  </a:lnTo>
                  <a:lnTo>
                    <a:pt x="175588" y="9032"/>
                  </a:lnTo>
                  <a:lnTo>
                    <a:pt x="173459" y="2766"/>
                  </a:lnTo>
                  <a:lnTo>
                    <a:pt x="169923" y="0"/>
                  </a:lnTo>
                  <a:lnTo>
                    <a:pt x="163332" y="3095"/>
                  </a:lnTo>
                  <a:lnTo>
                    <a:pt x="144720" y="19704"/>
                  </a:lnTo>
                  <a:lnTo>
                    <a:pt x="117183" y="66935"/>
                  </a:lnTo>
                  <a:lnTo>
                    <a:pt x="107277" y="107344"/>
                  </a:lnTo>
                  <a:lnTo>
                    <a:pt x="103579" y="149763"/>
                  </a:lnTo>
                  <a:lnTo>
                    <a:pt x="104286" y="189782"/>
                  </a:lnTo>
                  <a:lnTo>
                    <a:pt x="110716" y="223091"/>
                  </a:lnTo>
                  <a:lnTo>
                    <a:pt x="119924" y="247773"/>
                  </a:lnTo>
                  <a:lnTo>
                    <a:pt x="128720" y="258742"/>
                  </a:lnTo>
                  <a:lnTo>
                    <a:pt x="133747" y="258845"/>
                  </a:lnTo>
                  <a:lnTo>
                    <a:pt x="144977" y="251434"/>
                  </a:lnTo>
                  <a:lnTo>
                    <a:pt x="175209" y="212835"/>
                  </a:lnTo>
                  <a:lnTo>
                    <a:pt x="202810" y="174724"/>
                  </a:lnTo>
                  <a:lnTo>
                    <a:pt x="218005" y="154074"/>
                  </a:lnTo>
                  <a:lnTo>
                    <a:pt x="225021" y="148144"/>
                  </a:lnTo>
                  <a:lnTo>
                    <a:pt x="231813" y="144897"/>
                  </a:lnTo>
                  <a:lnTo>
                    <a:pt x="238460" y="143437"/>
                  </a:lnTo>
                  <a:lnTo>
                    <a:pt x="243596" y="145287"/>
                  </a:lnTo>
                  <a:lnTo>
                    <a:pt x="247726" y="149341"/>
                  </a:lnTo>
                  <a:lnTo>
                    <a:pt x="251184" y="154867"/>
                  </a:lnTo>
                  <a:lnTo>
                    <a:pt x="256051" y="182869"/>
                  </a:lnTo>
                  <a:lnTo>
                    <a:pt x="247380" y="217978"/>
                  </a:lnTo>
                  <a:lnTo>
                    <a:pt x="226193" y="264945"/>
                  </a:lnTo>
                  <a:lnTo>
                    <a:pt x="213526" y="283297"/>
                  </a:lnTo>
                  <a:lnTo>
                    <a:pt x="211451" y="285093"/>
                  </a:lnTo>
                  <a:lnTo>
                    <a:pt x="210067" y="285585"/>
                  </a:lnTo>
                  <a:lnTo>
                    <a:pt x="209145" y="284501"/>
                  </a:lnTo>
                  <a:lnTo>
                    <a:pt x="208121" y="279535"/>
                  </a:lnTo>
                  <a:lnTo>
                    <a:pt x="217658" y="262063"/>
                  </a:lnTo>
                  <a:lnTo>
                    <a:pt x="264769" y="217602"/>
                  </a:lnTo>
                  <a:lnTo>
                    <a:pt x="310224" y="180982"/>
                  </a:lnTo>
                  <a:lnTo>
                    <a:pt x="321680" y="170695"/>
                  </a:lnTo>
                  <a:lnTo>
                    <a:pt x="322359" y="169102"/>
                  </a:lnTo>
                  <a:lnTo>
                    <a:pt x="322107" y="168041"/>
                  </a:lnTo>
                  <a:lnTo>
                    <a:pt x="308267" y="173289"/>
                  </a:lnTo>
                  <a:lnTo>
                    <a:pt x="289663" y="193894"/>
                  </a:lnTo>
                  <a:lnTo>
                    <a:pt x="277487" y="222342"/>
                  </a:lnTo>
                  <a:lnTo>
                    <a:pt x="276153" y="253113"/>
                  </a:lnTo>
                  <a:lnTo>
                    <a:pt x="284234" y="270288"/>
                  </a:lnTo>
                  <a:lnTo>
                    <a:pt x="290339" y="277831"/>
                  </a:lnTo>
                  <a:lnTo>
                    <a:pt x="299348" y="282155"/>
                  </a:lnTo>
                  <a:lnTo>
                    <a:pt x="347001" y="286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15"/>
            <p:cNvSpPr/>
            <p:nvPr>
              <p:custDataLst>
                <p:tags r:id="rId138"/>
              </p:custDataLst>
            </p:nvPr>
          </p:nvSpPr>
          <p:spPr>
            <a:xfrm>
              <a:off x="9063215" y="2927350"/>
              <a:ext cx="156986" cy="43568"/>
            </a:xfrm>
            <a:custGeom>
              <a:avLst/>
              <a:gdLst/>
              <a:ahLst/>
              <a:cxnLst/>
              <a:rect l="0" t="0" r="0" b="0"/>
              <a:pathLst>
                <a:path w="156986" h="43568">
                  <a:moveTo>
                    <a:pt x="10935" y="38100"/>
                  </a:moveTo>
                  <a:lnTo>
                    <a:pt x="10935" y="38100"/>
                  </a:lnTo>
                  <a:lnTo>
                    <a:pt x="0" y="43567"/>
                  </a:lnTo>
                  <a:lnTo>
                    <a:pt x="38388" y="32163"/>
                  </a:lnTo>
                  <a:lnTo>
                    <a:pt x="85156" y="20662"/>
                  </a:lnTo>
                  <a:lnTo>
                    <a:pt x="129117" y="8317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16"/>
            <p:cNvSpPr/>
            <p:nvPr>
              <p:custDataLst>
                <p:tags r:id="rId139"/>
              </p:custDataLst>
            </p:nvPr>
          </p:nvSpPr>
          <p:spPr>
            <a:xfrm>
              <a:off x="9110011" y="2819400"/>
              <a:ext cx="65740" cy="273294"/>
            </a:xfrm>
            <a:custGeom>
              <a:avLst/>
              <a:gdLst/>
              <a:ahLst/>
              <a:cxnLst/>
              <a:rect l="0" t="0" r="0" b="0"/>
              <a:pathLst>
                <a:path w="65740" h="273294">
                  <a:moveTo>
                    <a:pt x="40339" y="0"/>
                  </a:moveTo>
                  <a:lnTo>
                    <a:pt x="40339" y="0"/>
                  </a:lnTo>
                  <a:lnTo>
                    <a:pt x="36968" y="0"/>
                  </a:lnTo>
                  <a:lnTo>
                    <a:pt x="35975" y="1411"/>
                  </a:lnTo>
                  <a:lnTo>
                    <a:pt x="29094" y="38987"/>
                  </a:lnTo>
                  <a:lnTo>
                    <a:pt x="23208" y="82421"/>
                  </a:lnTo>
                  <a:lnTo>
                    <a:pt x="19084" y="117065"/>
                  </a:lnTo>
                  <a:lnTo>
                    <a:pt x="13018" y="151748"/>
                  </a:lnTo>
                  <a:lnTo>
                    <a:pt x="6324" y="185271"/>
                  </a:lnTo>
                  <a:lnTo>
                    <a:pt x="0" y="229795"/>
                  </a:lnTo>
                  <a:lnTo>
                    <a:pt x="773" y="251944"/>
                  </a:lnTo>
                  <a:lnTo>
                    <a:pt x="5350" y="265551"/>
                  </a:lnTo>
                  <a:lnTo>
                    <a:pt x="8546" y="270167"/>
                  </a:lnTo>
                  <a:lnTo>
                    <a:pt x="12793" y="272539"/>
                  </a:lnTo>
                  <a:lnTo>
                    <a:pt x="23157" y="273293"/>
                  </a:lnTo>
                  <a:lnTo>
                    <a:pt x="34819" y="267513"/>
                  </a:lnTo>
                  <a:lnTo>
                    <a:pt x="51404" y="252359"/>
                  </a:lnTo>
                  <a:lnTo>
                    <a:pt x="65739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17"/>
            <p:cNvSpPr/>
            <p:nvPr>
              <p:custDataLst>
                <p:tags r:id="rId140"/>
              </p:custDataLst>
            </p:nvPr>
          </p:nvSpPr>
          <p:spPr>
            <a:xfrm>
              <a:off x="9032428" y="1994156"/>
              <a:ext cx="153945" cy="68510"/>
            </a:xfrm>
            <a:custGeom>
              <a:avLst/>
              <a:gdLst/>
              <a:ahLst/>
              <a:cxnLst/>
              <a:rect l="0" t="0" r="0" b="0"/>
              <a:pathLst>
                <a:path w="153945" h="68510">
                  <a:moveTo>
                    <a:pt x="73472" y="18794"/>
                  </a:moveTo>
                  <a:lnTo>
                    <a:pt x="73472" y="18794"/>
                  </a:lnTo>
                  <a:lnTo>
                    <a:pt x="73472" y="12705"/>
                  </a:lnTo>
                  <a:lnTo>
                    <a:pt x="61263" y="38982"/>
                  </a:lnTo>
                  <a:lnTo>
                    <a:pt x="39593" y="57231"/>
                  </a:lnTo>
                  <a:lnTo>
                    <a:pt x="20943" y="65931"/>
                  </a:lnTo>
                  <a:lnTo>
                    <a:pt x="6481" y="68509"/>
                  </a:lnTo>
                  <a:lnTo>
                    <a:pt x="3410" y="67459"/>
                  </a:lnTo>
                  <a:lnTo>
                    <a:pt x="1365" y="65349"/>
                  </a:lnTo>
                  <a:lnTo>
                    <a:pt x="0" y="62530"/>
                  </a:lnTo>
                  <a:lnTo>
                    <a:pt x="4130" y="51873"/>
                  </a:lnTo>
                  <a:lnTo>
                    <a:pt x="24026" y="25406"/>
                  </a:lnTo>
                  <a:lnTo>
                    <a:pt x="35974" y="18205"/>
                  </a:lnTo>
                  <a:lnTo>
                    <a:pt x="46929" y="15710"/>
                  </a:lnTo>
                  <a:lnTo>
                    <a:pt x="54149" y="16953"/>
                  </a:lnTo>
                  <a:lnTo>
                    <a:pt x="79037" y="29275"/>
                  </a:lnTo>
                  <a:lnTo>
                    <a:pt x="114839" y="54067"/>
                  </a:lnTo>
                  <a:lnTo>
                    <a:pt x="136058" y="60525"/>
                  </a:lnTo>
                  <a:lnTo>
                    <a:pt x="141301" y="60020"/>
                  </a:lnTo>
                  <a:lnTo>
                    <a:pt x="145502" y="58272"/>
                  </a:lnTo>
                  <a:lnTo>
                    <a:pt x="149009" y="55696"/>
                  </a:lnTo>
                  <a:lnTo>
                    <a:pt x="152904" y="49071"/>
                  </a:lnTo>
                  <a:lnTo>
                    <a:pt x="153944" y="45329"/>
                  </a:lnTo>
                  <a:lnTo>
                    <a:pt x="151335" y="35526"/>
                  </a:lnTo>
                  <a:lnTo>
                    <a:pt x="144061" y="24114"/>
                  </a:lnTo>
                  <a:lnTo>
                    <a:pt x="131420" y="11986"/>
                  </a:lnTo>
                  <a:lnTo>
                    <a:pt x="105067" y="0"/>
                  </a:lnTo>
                  <a:lnTo>
                    <a:pt x="85162" y="1974"/>
                  </a:lnTo>
                  <a:lnTo>
                    <a:pt x="54422" y="12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462"/>
          <p:cNvGrpSpPr/>
          <p:nvPr/>
        </p:nvGrpSpPr>
        <p:grpSpPr>
          <a:xfrm>
            <a:off x="5519915" y="2095500"/>
            <a:ext cx="303036" cy="368301"/>
            <a:chOff x="5519915" y="2095500"/>
            <a:chExt cx="303036" cy="368301"/>
          </a:xfrm>
        </p:grpSpPr>
        <p:sp>
          <p:nvSpPr>
            <p:cNvPr id="88" name="SMARTInkShape-2418"/>
            <p:cNvSpPr/>
            <p:nvPr>
              <p:custDataLst>
                <p:tags r:id="rId130"/>
              </p:custDataLst>
            </p:nvPr>
          </p:nvSpPr>
          <p:spPr>
            <a:xfrm>
              <a:off x="5519915" y="2095500"/>
              <a:ext cx="235207" cy="234951"/>
            </a:xfrm>
            <a:custGeom>
              <a:avLst/>
              <a:gdLst/>
              <a:ahLst/>
              <a:cxnLst/>
              <a:rect l="0" t="0" r="0" b="0"/>
              <a:pathLst>
                <a:path w="235207" h="2349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706"/>
                  </a:lnTo>
                  <a:lnTo>
                    <a:pt x="2129" y="3371"/>
                  </a:lnTo>
                  <a:lnTo>
                    <a:pt x="42562" y="26680"/>
                  </a:lnTo>
                  <a:lnTo>
                    <a:pt x="82629" y="46711"/>
                  </a:lnTo>
                  <a:lnTo>
                    <a:pt x="113355" y="62388"/>
                  </a:lnTo>
                  <a:lnTo>
                    <a:pt x="150529" y="78763"/>
                  </a:lnTo>
                  <a:lnTo>
                    <a:pt x="197641" y="103849"/>
                  </a:lnTo>
                  <a:lnTo>
                    <a:pt x="224926" y="122414"/>
                  </a:lnTo>
                  <a:lnTo>
                    <a:pt x="233042" y="132252"/>
                  </a:lnTo>
                  <a:lnTo>
                    <a:pt x="235206" y="136852"/>
                  </a:lnTo>
                  <a:lnTo>
                    <a:pt x="234533" y="141329"/>
                  </a:lnTo>
                  <a:lnTo>
                    <a:pt x="228139" y="150066"/>
                  </a:lnTo>
                  <a:lnTo>
                    <a:pt x="205898" y="166290"/>
                  </a:lnTo>
                  <a:lnTo>
                    <a:pt x="170224" y="181131"/>
                  </a:lnTo>
                  <a:lnTo>
                    <a:pt x="131745" y="194466"/>
                  </a:lnTo>
                  <a:lnTo>
                    <a:pt x="86592" y="210908"/>
                  </a:lnTo>
                  <a:lnTo>
                    <a:pt x="67608" y="216739"/>
                  </a:lnTo>
                  <a:lnTo>
                    <a:pt x="62123" y="219987"/>
                  </a:lnTo>
                  <a:lnTo>
                    <a:pt x="59171" y="223564"/>
                  </a:lnTo>
                  <a:lnTo>
                    <a:pt x="55385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19"/>
            <p:cNvSpPr/>
            <p:nvPr>
              <p:custDataLst>
                <p:tags r:id="rId131"/>
              </p:custDataLst>
            </p:nvPr>
          </p:nvSpPr>
          <p:spPr>
            <a:xfrm>
              <a:off x="5588000" y="2400300"/>
              <a:ext cx="234951" cy="63501"/>
            </a:xfrm>
            <a:custGeom>
              <a:avLst/>
              <a:gdLst/>
              <a:ahLst/>
              <a:cxnLst/>
              <a:rect l="0" t="0" r="0" b="0"/>
              <a:pathLst>
                <a:path w="234951" h="63501">
                  <a:moveTo>
                    <a:pt x="234950" y="0"/>
                  </a:moveTo>
                  <a:lnTo>
                    <a:pt x="234950" y="0"/>
                  </a:lnTo>
                  <a:lnTo>
                    <a:pt x="187913" y="6481"/>
                  </a:lnTo>
                  <a:lnTo>
                    <a:pt x="148663" y="15580"/>
                  </a:lnTo>
                  <a:lnTo>
                    <a:pt x="123097" y="23087"/>
                  </a:lnTo>
                  <a:lnTo>
                    <a:pt x="94059" y="32324"/>
                  </a:lnTo>
                  <a:lnTo>
                    <a:pt x="62706" y="4271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63"/>
          <p:cNvGrpSpPr/>
          <p:nvPr/>
        </p:nvGrpSpPr>
        <p:grpSpPr>
          <a:xfrm>
            <a:off x="8884643" y="1873629"/>
            <a:ext cx="2236568" cy="1936372"/>
            <a:chOff x="8884643" y="1873629"/>
            <a:chExt cx="2236568" cy="1936372"/>
          </a:xfrm>
        </p:grpSpPr>
        <p:sp>
          <p:nvSpPr>
            <p:cNvPr id="91" name="SMARTInkShape-2420"/>
            <p:cNvSpPr/>
            <p:nvPr>
              <p:custDataLst>
                <p:tags r:id="rId120"/>
              </p:custDataLst>
            </p:nvPr>
          </p:nvSpPr>
          <p:spPr>
            <a:xfrm>
              <a:off x="11029950" y="3473450"/>
              <a:ext cx="91261" cy="336551"/>
            </a:xfrm>
            <a:custGeom>
              <a:avLst/>
              <a:gdLst/>
              <a:ahLst/>
              <a:cxnLst/>
              <a:rect l="0" t="0" r="0" b="0"/>
              <a:pathLst>
                <a:path w="91261" h="336551">
                  <a:moveTo>
                    <a:pt x="76200" y="0"/>
                  </a:moveTo>
                  <a:lnTo>
                    <a:pt x="76200" y="0"/>
                  </a:lnTo>
                  <a:lnTo>
                    <a:pt x="82942" y="6742"/>
                  </a:lnTo>
                  <a:lnTo>
                    <a:pt x="90505" y="41273"/>
                  </a:lnTo>
                  <a:lnTo>
                    <a:pt x="91260" y="85371"/>
                  </a:lnTo>
                  <a:lnTo>
                    <a:pt x="90474" y="111947"/>
                  </a:lnTo>
                  <a:lnTo>
                    <a:pt x="87127" y="140248"/>
                  </a:lnTo>
                  <a:lnTo>
                    <a:pt x="82074" y="169699"/>
                  </a:lnTo>
                  <a:lnTo>
                    <a:pt x="75882" y="199916"/>
                  </a:lnTo>
                  <a:lnTo>
                    <a:pt x="64699" y="228528"/>
                  </a:lnTo>
                  <a:lnTo>
                    <a:pt x="50188" y="256068"/>
                  </a:lnTo>
                  <a:lnTo>
                    <a:pt x="22306" y="300780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421"/>
            <p:cNvSpPr/>
            <p:nvPr>
              <p:custDataLst>
                <p:tags r:id="rId121"/>
              </p:custDataLst>
            </p:nvPr>
          </p:nvSpPr>
          <p:spPr>
            <a:xfrm>
              <a:off x="10852150" y="35941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6741" y="25008"/>
                  </a:lnTo>
                  <a:lnTo>
                    <a:pt x="47715" y="15158"/>
                  </a:lnTo>
                  <a:lnTo>
                    <a:pt x="91827" y="856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22"/>
            <p:cNvSpPr/>
            <p:nvPr>
              <p:custDataLst>
                <p:tags r:id="rId122"/>
              </p:custDataLst>
            </p:nvPr>
          </p:nvSpPr>
          <p:spPr>
            <a:xfrm>
              <a:off x="10879457" y="3473450"/>
              <a:ext cx="86994" cy="270596"/>
            </a:xfrm>
            <a:custGeom>
              <a:avLst/>
              <a:gdLst/>
              <a:ahLst/>
              <a:cxnLst/>
              <a:rect l="0" t="0" r="0" b="0"/>
              <a:pathLst>
                <a:path w="86994" h="270596">
                  <a:moveTo>
                    <a:pt x="74293" y="0"/>
                  </a:moveTo>
                  <a:lnTo>
                    <a:pt x="74293" y="0"/>
                  </a:lnTo>
                  <a:lnTo>
                    <a:pt x="57687" y="38987"/>
                  </a:lnTo>
                  <a:lnTo>
                    <a:pt x="42091" y="83126"/>
                  </a:lnTo>
                  <a:lnTo>
                    <a:pt x="32700" y="120435"/>
                  </a:lnTo>
                  <a:lnTo>
                    <a:pt x="21939" y="156773"/>
                  </a:lnTo>
                  <a:lnTo>
                    <a:pt x="11513" y="190327"/>
                  </a:lnTo>
                  <a:lnTo>
                    <a:pt x="2383" y="230901"/>
                  </a:lnTo>
                  <a:lnTo>
                    <a:pt x="0" y="249378"/>
                  </a:lnTo>
                  <a:lnTo>
                    <a:pt x="1481" y="256563"/>
                  </a:lnTo>
                  <a:lnTo>
                    <a:pt x="8770" y="268310"/>
                  </a:lnTo>
                  <a:lnTo>
                    <a:pt x="14383" y="270595"/>
                  </a:lnTo>
                  <a:lnTo>
                    <a:pt x="28145" y="269372"/>
                  </a:lnTo>
                  <a:lnTo>
                    <a:pt x="55132" y="257379"/>
                  </a:lnTo>
                  <a:lnTo>
                    <a:pt x="69540" y="244448"/>
                  </a:lnTo>
                  <a:lnTo>
                    <a:pt x="86993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23"/>
            <p:cNvSpPr/>
            <p:nvPr>
              <p:custDataLst>
                <p:tags r:id="rId123"/>
              </p:custDataLst>
            </p:nvPr>
          </p:nvSpPr>
          <p:spPr>
            <a:xfrm>
              <a:off x="10485779" y="3543823"/>
              <a:ext cx="222813" cy="202678"/>
            </a:xfrm>
            <a:custGeom>
              <a:avLst/>
              <a:gdLst/>
              <a:ahLst/>
              <a:cxnLst/>
              <a:rect l="0" t="0" r="0" b="0"/>
              <a:pathLst>
                <a:path w="222813" h="202678">
                  <a:moveTo>
                    <a:pt x="29821" y="12177"/>
                  </a:moveTo>
                  <a:lnTo>
                    <a:pt x="29821" y="12177"/>
                  </a:lnTo>
                  <a:lnTo>
                    <a:pt x="0" y="0"/>
                  </a:lnTo>
                  <a:lnTo>
                    <a:pt x="36466" y="21183"/>
                  </a:lnTo>
                  <a:lnTo>
                    <a:pt x="75456" y="43224"/>
                  </a:lnTo>
                  <a:lnTo>
                    <a:pt x="121737" y="66924"/>
                  </a:lnTo>
                  <a:lnTo>
                    <a:pt x="165634" y="87665"/>
                  </a:lnTo>
                  <a:lnTo>
                    <a:pt x="207140" y="109873"/>
                  </a:lnTo>
                  <a:lnTo>
                    <a:pt x="222812" y="118102"/>
                  </a:lnTo>
                  <a:lnTo>
                    <a:pt x="221982" y="120188"/>
                  </a:lnTo>
                  <a:lnTo>
                    <a:pt x="215414" y="126269"/>
                  </a:lnTo>
                  <a:lnTo>
                    <a:pt x="168464" y="140752"/>
                  </a:lnTo>
                  <a:lnTo>
                    <a:pt x="122876" y="154225"/>
                  </a:lnTo>
                  <a:lnTo>
                    <a:pt x="75502" y="171623"/>
                  </a:lnTo>
                  <a:lnTo>
                    <a:pt x="28731" y="189722"/>
                  </a:lnTo>
                  <a:lnTo>
                    <a:pt x="23450" y="192629"/>
                  </a:lnTo>
                  <a:lnTo>
                    <a:pt x="20636" y="195273"/>
                  </a:lnTo>
                  <a:lnTo>
                    <a:pt x="17121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24"/>
            <p:cNvSpPr/>
            <p:nvPr>
              <p:custDataLst>
                <p:tags r:id="rId124"/>
              </p:custDataLst>
            </p:nvPr>
          </p:nvSpPr>
          <p:spPr>
            <a:xfrm>
              <a:off x="10153650" y="3570105"/>
              <a:ext cx="228601" cy="182746"/>
            </a:xfrm>
            <a:custGeom>
              <a:avLst/>
              <a:gdLst/>
              <a:ahLst/>
              <a:cxnLst/>
              <a:rect l="0" t="0" r="0" b="0"/>
              <a:pathLst>
                <a:path w="228601" h="182746">
                  <a:moveTo>
                    <a:pt x="228600" y="17645"/>
                  </a:moveTo>
                  <a:lnTo>
                    <a:pt x="228600" y="17645"/>
                  </a:lnTo>
                  <a:lnTo>
                    <a:pt x="219762" y="3340"/>
                  </a:lnTo>
                  <a:lnTo>
                    <a:pt x="215734" y="704"/>
                  </a:lnTo>
                  <a:lnTo>
                    <a:pt x="213673" y="0"/>
                  </a:lnTo>
                  <a:lnTo>
                    <a:pt x="193917" y="9124"/>
                  </a:lnTo>
                  <a:lnTo>
                    <a:pt x="154224" y="37651"/>
                  </a:lnTo>
                  <a:lnTo>
                    <a:pt x="114449" y="71315"/>
                  </a:lnTo>
                  <a:lnTo>
                    <a:pt x="72089" y="111551"/>
                  </a:lnTo>
                  <a:lnTo>
                    <a:pt x="25136" y="157785"/>
                  </a:lnTo>
                  <a:lnTo>
                    <a:pt x="0" y="182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25"/>
            <p:cNvSpPr/>
            <p:nvPr>
              <p:custDataLst>
                <p:tags r:id="rId125"/>
              </p:custDataLst>
            </p:nvPr>
          </p:nvSpPr>
          <p:spPr>
            <a:xfrm>
              <a:off x="10188092" y="3556785"/>
              <a:ext cx="156059" cy="170666"/>
            </a:xfrm>
            <a:custGeom>
              <a:avLst/>
              <a:gdLst/>
              <a:ahLst/>
              <a:cxnLst/>
              <a:rect l="0" t="0" r="0" b="0"/>
              <a:pathLst>
                <a:path w="156059" h="170666">
                  <a:moveTo>
                    <a:pt x="3658" y="18265"/>
                  </a:moveTo>
                  <a:lnTo>
                    <a:pt x="3658" y="18265"/>
                  </a:lnTo>
                  <a:lnTo>
                    <a:pt x="3658" y="8152"/>
                  </a:lnTo>
                  <a:lnTo>
                    <a:pt x="2952" y="5173"/>
                  </a:lnTo>
                  <a:lnTo>
                    <a:pt x="1777" y="3187"/>
                  </a:lnTo>
                  <a:lnTo>
                    <a:pt x="287" y="1863"/>
                  </a:lnTo>
                  <a:lnTo>
                    <a:pt x="0" y="980"/>
                  </a:lnTo>
                  <a:lnTo>
                    <a:pt x="514" y="392"/>
                  </a:lnTo>
                  <a:lnTo>
                    <a:pt x="1561" y="0"/>
                  </a:lnTo>
                  <a:lnTo>
                    <a:pt x="13150" y="9560"/>
                  </a:lnTo>
                  <a:lnTo>
                    <a:pt x="46872" y="46962"/>
                  </a:lnTo>
                  <a:lnTo>
                    <a:pt x="79256" y="82742"/>
                  </a:lnTo>
                  <a:lnTo>
                    <a:pt x="103198" y="119449"/>
                  </a:lnTo>
                  <a:lnTo>
                    <a:pt x="133366" y="164452"/>
                  </a:lnTo>
                  <a:lnTo>
                    <a:pt x="138108" y="167934"/>
                  </a:lnTo>
                  <a:lnTo>
                    <a:pt x="142678" y="169550"/>
                  </a:lnTo>
                  <a:lnTo>
                    <a:pt x="156058" y="170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26"/>
            <p:cNvSpPr/>
            <p:nvPr>
              <p:custDataLst>
                <p:tags r:id="rId126"/>
              </p:custDataLst>
            </p:nvPr>
          </p:nvSpPr>
          <p:spPr>
            <a:xfrm>
              <a:off x="9960160" y="3497766"/>
              <a:ext cx="110941" cy="275504"/>
            </a:xfrm>
            <a:custGeom>
              <a:avLst/>
              <a:gdLst/>
              <a:ahLst/>
              <a:cxnLst/>
              <a:rect l="0" t="0" r="0" b="0"/>
              <a:pathLst>
                <a:path w="110941" h="275504">
                  <a:moveTo>
                    <a:pt x="110940" y="13784"/>
                  </a:moveTo>
                  <a:lnTo>
                    <a:pt x="110940" y="13784"/>
                  </a:lnTo>
                  <a:lnTo>
                    <a:pt x="98731" y="1574"/>
                  </a:lnTo>
                  <a:lnTo>
                    <a:pt x="94333" y="0"/>
                  </a:lnTo>
                  <a:lnTo>
                    <a:pt x="83804" y="132"/>
                  </a:lnTo>
                  <a:lnTo>
                    <a:pt x="55862" y="17657"/>
                  </a:lnTo>
                  <a:lnTo>
                    <a:pt x="27514" y="62047"/>
                  </a:lnTo>
                  <a:lnTo>
                    <a:pt x="13654" y="105555"/>
                  </a:lnTo>
                  <a:lnTo>
                    <a:pt x="4202" y="152643"/>
                  </a:lnTo>
                  <a:lnTo>
                    <a:pt x="0" y="194738"/>
                  </a:lnTo>
                  <a:lnTo>
                    <a:pt x="3778" y="228969"/>
                  </a:lnTo>
                  <a:lnTo>
                    <a:pt x="13218" y="255472"/>
                  </a:lnTo>
                  <a:lnTo>
                    <a:pt x="26821" y="271955"/>
                  </a:lnTo>
                  <a:lnTo>
                    <a:pt x="36517" y="275503"/>
                  </a:lnTo>
                  <a:lnTo>
                    <a:pt x="85540" y="27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27"/>
            <p:cNvSpPr/>
            <p:nvPr>
              <p:custDataLst>
                <p:tags r:id="rId127"/>
              </p:custDataLst>
            </p:nvPr>
          </p:nvSpPr>
          <p:spPr>
            <a:xfrm>
              <a:off x="9722732" y="3576546"/>
              <a:ext cx="183269" cy="197987"/>
            </a:xfrm>
            <a:custGeom>
              <a:avLst/>
              <a:gdLst/>
              <a:ahLst/>
              <a:cxnLst/>
              <a:rect l="0" t="0" r="0" b="0"/>
              <a:pathLst>
                <a:path w="183269" h="197987">
                  <a:moveTo>
                    <a:pt x="5468" y="112804"/>
                  </a:moveTo>
                  <a:lnTo>
                    <a:pt x="5468" y="112804"/>
                  </a:lnTo>
                  <a:lnTo>
                    <a:pt x="2097" y="109433"/>
                  </a:lnTo>
                  <a:lnTo>
                    <a:pt x="442" y="104015"/>
                  </a:lnTo>
                  <a:lnTo>
                    <a:pt x="0" y="100595"/>
                  </a:lnTo>
                  <a:lnTo>
                    <a:pt x="2528" y="96903"/>
                  </a:lnTo>
                  <a:lnTo>
                    <a:pt x="12863" y="89039"/>
                  </a:lnTo>
                  <a:lnTo>
                    <a:pt x="34549" y="80049"/>
                  </a:lnTo>
                  <a:lnTo>
                    <a:pt x="48732" y="80842"/>
                  </a:lnTo>
                  <a:lnTo>
                    <a:pt x="55477" y="83029"/>
                  </a:lnTo>
                  <a:lnTo>
                    <a:pt x="66734" y="92985"/>
                  </a:lnTo>
                  <a:lnTo>
                    <a:pt x="71712" y="99592"/>
                  </a:lnTo>
                  <a:lnTo>
                    <a:pt x="75363" y="120102"/>
                  </a:lnTo>
                  <a:lnTo>
                    <a:pt x="71568" y="155653"/>
                  </a:lnTo>
                  <a:lnTo>
                    <a:pt x="64478" y="175592"/>
                  </a:lnTo>
                  <a:lnTo>
                    <a:pt x="54274" y="189158"/>
                  </a:lnTo>
                  <a:lnTo>
                    <a:pt x="44563" y="196128"/>
                  </a:lnTo>
                  <a:lnTo>
                    <a:pt x="39998" y="197986"/>
                  </a:lnTo>
                  <a:lnTo>
                    <a:pt x="36954" y="196404"/>
                  </a:lnTo>
                  <a:lnTo>
                    <a:pt x="34926" y="192526"/>
                  </a:lnTo>
                  <a:lnTo>
                    <a:pt x="33573" y="187118"/>
                  </a:lnTo>
                  <a:lnTo>
                    <a:pt x="37715" y="158533"/>
                  </a:lnTo>
                  <a:lnTo>
                    <a:pt x="48727" y="118311"/>
                  </a:lnTo>
                  <a:lnTo>
                    <a:pt x="67733" y="74565"/>
                  </a:lnTo>
                  <a:lnTo>
                    <a:pt x="92172" y="38659"/>
                  </a:lnTo>
                  <a:lnTo>
                    <a:pt x="118087" y="12823"/>
                  </a:lnTo>
                  <a:lnTo>
                    <a:pt x="141364" y="1340"/>
                  </a:lnTo>
                  <a:lnTo>
                    <a:pt x="159704" y="0"/>
                  </a:lnTo>
                  <a:lnTo>
                    <a:pt x="183268" y="4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28"/>
            <p:cNvSpPr/>
            <p:nvPr>
              <p:custDataLst>
                <p:tags r:id="rId128"/>
              </p:custDataLst>
            </p:nvPr>
          </p:nvSpPr>
          <p:spPr>
            <a:xfrm>
              <a:off x="8884643" y="1873629"/>
              <a:ext cx="1801997" cy="1351194"/>
            </a:xfrm>
            <a:custGeom>
              <a:avLst/>
              <a:gdLst/>
              <a:ahLst/>
              <a:cxnLst/>
              <a:rect l="0" t="0" r="0" b="0"/>
              <a:pathLst>
                <a:path w="1801997" h="1351194">
                  <a:moveTo>
                    <a:pt x="1288057" y="234571"/>
                  </a:moveTo>
                  <a:lnTo>
                    <a:pt x="1288057" y="234571"/>
                  </a:lnTo>
                  <a:lnTo>
                    <a:pt x="1288057" y="220265"/>
                  </a:lnTo>
                  <a:lnTo>
                    <a:pt x="1286176" y="215748"/>
                  </a:lnTo>
                  <a:lnTo>
                    <a:pt x="1284686" y="213556"/>
                  </a:lnTo>
                  <a:lnTo>
                    <a:pt x="1272477" y="203728"/>
                  </a:lnTo>
                  <a:lnTo>
                    <a:pt x="1261376" y="199696"/>
                  </a:lnTo>
                  <a:lnTo>
                    <a:pt x="1215655" y="189847"/>
                  </a:lnTo>
                  <a:lnTo>
                    <a:pt x="1175369" y="184971"/>
                  </a:lnTo>
                  <a:lnTo>
                    <a:pt x="1140603" y="180755"/>
                  </a:lnTo>
                  <a:lnTo>
                    <a:pt x="1100120" y="178409"/>
                  </a:lnTo>
                  <a:lnTo>
                    <a:pt x="1060216" y="170972"/>
                  </a:lnTo>
                  <a:lnTo>
                    <a:pt x="1013877" y="160181"/>
                  </a:lnTo>
                  <a:lnTo>
                    <a:pt x="972633" y="147074"/>
                  </a:lnTo>
                  <a:lnTo>
                    <a:pt x="928498" y="134567"/>
                  </a:lnTo>
                  <a:lnTo>
                    <a:pt x="892530" y="123513"/>
                  </a:lnTo>
                  <a:lnTo>
                    <a:pt x="851663" y="114169"/>
                  </a:lnTo>
                  <a:lnTo>
                    <a:pt x="805966" y="106558"/>
                  </a:lnTo>
                  <a:lnTo>
                    <a:pt x="768319" y="98904"/>
                  </a:lnTo>
                  <a:lnTo>
                    <a:pt x="726912" y="89892"/>
                  </a:lnTo>
                  <a:lnTo>
                    <a:pt x="682880" y="77137"/>
                  </a:lnTo>
                  <a:lnTo>
                    <a:pt x="646136" y="67979"/>
                  </a:lnTo>
                  <a:lnTo>
                    <a:pt x="608437" y="60092"/>
                  </a:lnTo>
                  <a:lnTo>
                    <a:pt x="561144" y="50685"/>
                  </a:lnTo>
                  <a:lnTo>
                    <a:pt x="518537" y="40308"/>
                  </a:lnTo>
                  <a:lnTo>
                    <a:pt x="480330" y="29582"/>
                  </a:lnTo>
                  <a:lnTo>
                    <a:pt x="437251" y="15038"/>
                  </a:lnTo>
                  <a:lnTo>
                    <a:pt x="391299" y="3934"/>
                  </a:lnTo>
                  <a:lnTo>
                    <a:pt x="345319" y="0"/>
                  </a:lnTo>
                  <a:lnTo>
                    <a:pt x="310607" y="1552"/>
                  </a:lnTo>
                  <a:lnTo>
                    <a:pt x="267070" y="12491"/>
                  </a:lnTo>
                  <a:lnTo>
                    <a:pt x="222701" y="30062"/>
                  </a:lnTo>
                  <a:lnTo>
                    <a:pt x="185165" y="45838"/>
                  </a:lnTo>
                  <a:lnTo>
                    <a:pt x="142955" y="78250"/>
                  </a:lnTo>
                  <a:lnTo>
                    <a:pt x="110143" y="108667"/>
                  </a:lnTo>
                  <a:lnTo>
                    <a:pt x="83767" y="154605"/>
                  </a:lnTo>
                  <a:lnTo>
                    <a:pt x="69427" y="196532"/>
                  </a:lnTo>
                  <a:lnTo>
                    <a:pt x="62712" y="239518"/>
                  </a:lnTo>
                  <a:lnTo>
                    <a:pt x="53898" y="279580"/>
                  </a:lnTo>
                  <a:lnTo>
                    <a:pt x="46551" y="310936"/>
                  </a:lnTo>
                  <a:lnTo>
                    <a:pt x="37326" y="356508"/>
                  </a:lnTo>
                  <a:lnTo>
                    <a:pt x="29332" y="397073"/>
                  </a:lnTo>
                  <a:lnTo>
                    <a:pt x="22495" y="437001"/>
                  </a:lnTo>
                  <a:lnTo>
                    <a:pt x="16001" y="475643"/>
                  </a:lnTo>
                  <a:lnTo>
                    <a:pt x="9608" y="520645"/>
                  </a:lnTo>
                  <a:lnTo>
                    <a:pt x="6617" y="562986"/>
                  </a:lnTo>
                  <a:lnTo>
                    <a:pt x="2359" y="605713"/>
                  </a:lnTo>
                  <a:lnTo>
                    <a:pt x="0" y="646282"/>
                  </a:lnTo>
                  <a:lnTo>
                    <a:pt x="2672" y="685113"/>
                  </a:lnTo>
                  <a:lnTo>
                    <a:pt x="9895" y="731796"/>
                  </a:lnTo>
                  <a:lnTo>
                    <a:pt x="15325" y="769247"/>
                  </a:lnTo>
                  <a:lnTo>
                    <a:pt x="17247" y="812015"/>
                  </a:lnTo>
                  <a:lnTo>
                    <a:pt x="17817" y="859416"/>
                  </a:lnTo>
                  <a:lnTo>
                    <a:pt x="17280" y="905054"/>
                  </a:lnTo>
                  <a:lnTo>
                    <a:pt x="14377" y="949150"/>
                  </a:lnTo>
                  <a:lnTo>
                    <a:pt x="16653" y="989341"/>
                  </a:lnTo>
                  <a:lnTo>
                    <a:pt x="18347" y="1027354"/>
                  </a:lnTo>
                  <a:lnTo>
                    <a:pt x="24882" y="1072162"/>
                  </a:lnTo>
                  <a:lnTo>
                    <a:pt x="32967" y="1111613"/>
                  </a:lnTo>
                  <a:lnTo>
                    <a:pt x="42064" y="1150946"/>
                  </a:lnTo>
                  <a:lnTo>
                    <a:pt x="60764" y="1191869"/>
                  </a:lnTo>
                  <a:lnTo>
                    <a:pt x="83172" y="1222879"/>
                  </a:lnTo>
                  <a:lnTo>
                    <a:pt x="114043" y="1248237"/>
                  </a:lnTo>
                  <a:lnTo>
                    <a:pt x="150689" y="1267043"/>
                  </a:lnTo>
                  <a:lnTo>
                    <a:pt x="188197" y="1283438"/>
                  </a:lnTo>
                  <a:lnTo>
                    <a:pt x="230589" y="1298331"/>
                  </a:lnTo>
                  <a:lnTo>
                    <a:pt x="263504" y="1307311"/>
                  </a:lnTo>
                  <a:lnTo>
                    <a:pt x="299300" y="1315300"/>
                  </a:lnTo>
                  <a:lnTo>
                    <a:pt x="336376" y="1321202"/>
                  </a:lnTo>
                  <a:lnTo>
                    <a:pt x="377784" y="1328059"/>
                  </a:lnTo>
                  <a:lnTo>
                    <a:pt x="421352" y="1334399"/>
                  </a:lnTo>
                  <a:lnTo>
                    <a:pt x="464234" y="1337216"/>
                  </a:lnTo>
                  <a:lnTo>
                    <a:pt x="508693" y="1340351"/>
                  </a:lnTo>
                  <a:lnTo>
                    <a:pt x="554323" y="1343390"/>
                  </a:lnTo>
                  <a:lnTo>
                    <a:pt x="600473" y="1344741"/>
                  </a:lnTo>
                  <a:lnTo>
                    <a:pt x="624351" y="1345806"/>
                  </a:lnTo>
                  <a:lnTo>
                    <a:pt x="648736" y="1347222"/>
                  </a:lnTo>
                  <a:lnTo>
                    <a:pt x="673460" y="1348872"/>
                  </a:lnTo>
                  <a:lnTo>
                    <a:pt x="697703" y="1349972"/>
                  </a:lnTo>
                  <a:lnTo>
                    <a:pt x="721626" y="1350705"/>
                  </a:lnTo>
                  <a:lnTo>
                    <a:pt x="745337" y="1351193"/>
                  </a:lnTo>
                  <a:lnTo>
                    <a:pt x="770315" y="1350814"/>
                  </a:lnTo>
                  <a:lnTo>
                    <a:pt x="796140" y="1349854"/>
                  </a:lnTo>
                  <a:lnTo>
                    <a:pt x="822529" y="1348510"/>
                  </a:lnTo>
                  <a:lnTo>
                    <a:pt x="848588" y="1346908"/>
                  </a:lnTo>
                  <a:lnTo>
                    <a:pt x="874427" y="1345135"/>
                  </a:lnTo>
                  <a:lnTo>
                    <a:pt x="900120" y="1343247"/>
                  </a:lnTo>
                  <a:lnTo>
                    <a:pt x="925010" y="1341283"/>
                  </a:lnTo>
                  <a:lnTo>
                    <a:pt x="949364" y="1339267"/>
                  </a:lnTo>
                  <a:lnTo>
                    <a:pt x="973362" y="1337219"/>
                  </a:lnTo>
                  <a:lnTo>
                    <a:pt x="998533" y="1334441"/>
                  </a:lnTo>
                  <a:lnTo>
                    <a:pt x="1024485" y="1331179"/>
                  </a:lnTo>
                  <a:lnTo>
                    <a:pt x="1050960" y="1327593"/>
                  </a:lnTo>
                  <a:lnTo>
                    <a:pt x="1077075" y="1323086"/>
                  </a:lnTo>
                  <a:lnTo>
                    <a:pt x="1102953" y="1317964"/>
                  </a:lnTo>
                  <a:lnTo>
                    <a:pt x="1128671" y="1312433"/>
                  </a:lnTo>
                  <a:lnTo>
                    <a:pt x="1154282" y="1307334"/>
                  </a:lnTo>
                  <a:lnTo>
                    <a:pt x="1179824" y="1302525"/>
                  </a:lnTo>
                  <a:lnTo>
                    <a:pt x="1205318" y="1297907"/>
                  </a:lnTo>
                  <a:lnTo>
                    <a:pt x="1230075" y="1292006"/>
                  </a:lnTo>
                  <a:lnTo>
                    <a:pt x="1254341" y="1285250"/>
                  </a:lnTo>
                  <a:lnTo>
                    <a:pt x="1300589" y="1270922"/>
                  </a:lnTo>
                  <a:lnTo>
                    <a:pt x="1342310" y="1257500"/>
                  </a:lnTo>
                  <a:lnTo>
                    <a:pt x="1382019" y="1240715"/>
                  </a:lnTo>
                  <a:lnTo>
                    <a:pt x="1420835" y="1221496"/>
                  </a:lnTo>
                  <a:lnTo>
                    <a:pt x="1459252" y="1201195"/>
                  </a:lnTo>
                  <a:lnTo>
                    <a:pt x="1495613" y="1178532"/>
                  </a:lnTo>
                  <a:lnTo>
                    <a:pt x="1529883" y="1154348"/>
                  </a:lnTo>
                  <a:lnTo>
                    <a:pt x="1561575" y="1129488"/>
                  </a:lnTo>
                  <a:lnTo>
                    <a:pt x="1594006" y="1102447"/>
                  </a:lnTo>
                  <a:lnTo>
                    <a:pt x="1627234" y="1072555"/>
                  </a:lnTo>
                  <a:lnTo>
                    <a:pt x="1660816" y="1038103"/>
                  </a:lnTo>
                  <a:lnTo>
                    <a:pt x="1692676" y="1001624"/>
                  </a:lnTo>
                  <a:lnTo>
                    <a:pt x="1722593" y="962833"/>
                  </a:lnTo>
                  <a:lnTo>
                    <a:pt x="1750001" y="919723"/>
                  </a:lnTo>
                  <a:lnTo>
                    <a:pt x="1770648" y="878455"/>
                  </a:lnTo>
                  <a:lnTo>
                    <a:pt x="1786175" y="839653"/>
                  </a:lnTo>
                  <a:lnTo>
                    <a:pt x="1797780" y="803592"/>
                  </a:lnTo>
                  <a:lnTo>
                    <a:pt x="1801996" y="768751"/>
                  </a:lnTo>
                  <a:lnTo>
                    <a:pt x="1801519" y="734451"/>
                  </a:lnTo>
                  <a:lnTo>
                    <a:pt x="1798954" y="700392"/>
                  </a:lnTo>
                  <a:lnTo>
                    <a:pt x="1793583" y="664558"/>
                  </a:lnTo>
                  <a:lnTo>
                    <a:pt x="1786490" y="628171"/>
                  </a:lnTo>
                  <a:lnTo>
                    <a:pt x="1778635" y="593184"/>
                  </a:lnTo>
                  <a:lnTo>
                    <a:pt x="1766677" y="560701"/>
                  </a:lnTo>
                  <a:lnTo>
                    <a:pt x="1745959" y="516528"/>
                  </a:lnTo>
                  <a:lnTo>
                    <a:pt x="1720770" y="476629"/>
                  </a:lnTo>
                  <a:lnTo>
                    <a:pt x="1688378" y="439877"/>
                  </a:lnTo>
                  <a:lnTo>
                    <a:pt x="1652674" y="406645"/>
                  </a:lnTo>
                  <a:lnTo>
                    <a:pt x="1610815" y="376338"/>
                  </a:lnTo>
                  <a:lnTo>
                    <a:pt x="1569015" y="349483"/>
                  </a:lnTo>
                  <a:lnTo>
                    <a:pt x="1527936" y="323652"/>
                  </a:lnTo>
                  <a:lnTo>
                    <a:pt x="1484485" y="300006"/>
                  </a:lnTo>
                  <a:lnTo>
                    <a:pt x="1440331" y="281476"/>
                  </a:lnTo>
                  <a:lnTo>
                    <a:pt x="1397851" y="267048"/>
                  </a:lnTo>
                  <a:lnTo>
                    <a:pt x="1356571" y="253836"/>
                  </a:lnTo>
                  <a:lnTo>
                    <a:pt x="1314944" y="244748"/>
                  </a:lnTo>
                  <a:lnTo>
                    <a:pt x="1273916" y="242055"/>
                  </a:lnTo>
                  <a:lnTo>
                    <a:pt x="1228599" y="243138"/>
                  </a:lnTo>
                  <a:lnTo>
                    <a:pt x="1183187" y="247928"/>
                  </a:lnTo>
                  <a:lnTo>
                    <a:pt x="1140027" y="255868"/>
                  </a:lnTo>
                  <a:lnTo>
                    <a:pt x="1122957" y="259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29"/>
            <p:cNvSpPr/>
            <p:nvPr>
              <p:custDataLst>
                <p:tags r:id="rId129"/>
              </p:custDataLst>
            </p:nvPr>
          </p:nvSpPr>
          <p:spPr>
            <a:xfrm>
              <a:off x="9557733" y="3395130"/>
              <a:ext cx="164114" cy="386825"/>
            </a:xfrm>
            <a:custGeom>
              <a:avLst/>
              <a:gdLst/>
              <a:ahLst/>
              <a:cxnLst/>
              <a:rect l="0" t="0" r="0" b="0"/>
              <a:pathLst>
                <a:path w="164114" h="386825">
                  <a:moveTo>
                    <a:pt x="24417" y="173570"/>
                  </a:moveTo>
                  <a:lnTo>
                    <a:pt x="24417" y="173570"/>
                  </a:lnTo>
                  <a:lnTo>
                    <a:pt x="20053" y="165547"/>
                  </a:lnTo>
                  <a:lnTo>
                    <a:pt x="19391" y="165399"/>
                  </a:lnTo>
                  <a:lnTo>
                    <a:pt x="18950" y="166006"/>
                  </a:lnTo>
                  <a:lnTo>
                    <a:pt x="18118" y="206136"/>
                  </a:lnTo>
                  <a:lnTo>
                    <a:pt x="17376" y="249620"/>
                  </a:lnTo>
                  <a:lnTo>
                    <a:pt x="14702" y="284276"/>
                  </a:lnTo>
                  <a:lnTo>
                    <a:pt x="11162" y="317082"/>
                  </a:lnTo>
                  <a:lnTo>
                    <a:pt x="7085" y="357673"/>
                  </a:lnTo>
                  <a:lnTo>
                    <a:pt x="3994" y="381930"/>
                  </a:lnTo>
                  <a:lnTo>
                    <a:pt x="2335" y="386560"/>
                  </a:lnTo>
                  <a:lnTo>
                    <a:pt x="1229" y="386824"/>
                  </a:lnTo>
                  <a:lnTo>
                    <a:pt x="0" y="379592"/>
                  </a:lnTo>
                  <a:lnTo>
                    <a:pt x="2680" y="346170"/>
                  </a:lnTo>
                  <a:lnTo>
                    <a:pt x="4986" y="323914"/>
                  </a:lnTo>
                  <a:lnTo>
                    <a:pt x="7935" y="295671"/>
                  </a:lnTo>
                  <a:lnTo>
                    <a:pt x="11312" y="263438"/>
                  </a:lnTo>
                  <a:lnTo>
                    <a:pt x="16385" y="229954"/>
                  </a:lnTo>
                  <a:lnTo>
                    <a:pt x="22591" y="195637"/>
                  </a:lnTo>
                  <a:lnTo>
                    <a:pt x="29549" y="160765"/>
                  </a:lnTo>
                  <a:lnTo>
                    <a:pt x="37010" y="131872"/>
                  </a:lnTo>
                  <a:lnTo>
                    <a:pt x="52827" y="84717"/>
                  </a:lnTo>
                  <a:lnTo>
                    <a:pt x="67383" y="50589"/>
                  </a:lnTo>
                  <a:lnTo>
                    <a:pt x="81613" y="25779"/>
                  </a:lnTo>
                  <a:lnTo>
                    <a:pt x="97345" y="10048"/>
                  </a:lnTo>
                  <a:lnTo>
                    <a:pt x="113744" y="2115"/>
                  </a:lnTo>
                  <a:lnTo>
                    <a:pt x="122069" y="0"/>
                  </a:lnTo>
                  <a:lnTo>
                    <a:pt x="129735" y="1413"/>
                  </a:lnTo>
                  <a:lnTo>
                    <a:pt x="143897" y="10507"/>
                  </a:lnTo>
                  <a:lnTo>
                    <a:pt x="160399" y="41608"/>
                  </a:lnTo>
                  <a:lnTo>
                    <a:pt x="164113" y="85473"/>
                  </a:lnTo>
                  <a:lnTo>
                    <a:pt x="154002" y="130847"/>
                  </a:lnTo>
                  <a:lnTo>
                    <a:pt x="127488" y="175571"/>
                  </a:lnTo>
                  <a:lnTo>
                    <a:pt x="92821" y="206618"/>
                  </a:lnTo>
                  <a:lnTo>
                    <a:pt x="62480" y="222481"/>
                  </a:lnTo>
                  <a:lnTo>
                    <a:pt x="46273" y="225177"/>
                  </a:lnTo>
                  <a:lnTo>
                    <a:pt x="24417" y="22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464"/>
          <p:cNvGrpSpPr/>
          <p:nvPr/>
        </p:nvGrpSpPr>
        <p:grpSpPr>
          <a:xfrm>
            <a:off x="1644153" y="3363428"/>
            <a:ext cx="999415" cy="388038"/>
            <a:chOff x="1644153" y="3363428"/>
            <a:chExt cx="999415" cy="388038"/>
          </a:xfrm>
        </p:grpSpPr>
        <p:sp>
          <p:nvSpPr>
            <p:cNvPr id="102" name="SMARTInkShape-2430"/>
            <p:cNvSpPr/>
            <p:nvPr>
              <p:custDataLst>
                <p:tags r:id="rId114"/>
              </p:custDataLst>
            </p:nvPr>
          </p:nvSpPr>
          <p:spPr>
            <a:xfrm>
              <a:off x="2476500" y="3377426"/>
              <a:ext cx="167068" cy="318275"/>
            </a:xfrm>
            <a:custGeom>
              <a:avLst/>
              <a:gdLst/>
              <a:ahLst/>
              <a:cxnLst/>
              <a:rect l="0" t="0" r="0" b="0"/>
              <a:pathLst>
                <a:path w="167068" h="318275">
                  <a:moveTo>
                    <a:pt x="0" y="32524"/>
                  </a:moveTo>
                  <a:lnTo>
                    <a:pt x="0" y="32524"/>
                  </a:lnTo>
                  <a:lnTo>
                    <a:pt x="3371" y="29153"/>
                  </a:lnTo>
                  <a:lnTo>
                    <a:pt x="32520" y="17328"/>
                  </a:lnTo>
                  <a:lnTo>
                    <a:pt x="70470" y="9050"/>
                  </a:lnTo>
                  <a:lnTo>
                    <a:pt x="110172" y="90"/>
                  </a:lnTo>
                  <a:lnTo>
                    <a:pt x="128693" y="0"/>
                  </a:lnTo>
                  <a:lnTo>
                    <a:pt x="140217" y="4192"/>
                  </a:lnTo>
                  <a:lnTo>
                    <a:pt x="144278" y="7286"/>
                  </a:lnTo>
                  <a:lnTo>
                    <a:pt x="148790" y="18250"/>
                  </a:lnTo>
                  <a:lnTo>
                    <a:pt x="150090" y="33236"/>
                  </a:lnTo>
                  <a:lnTo>
                    <a:pt x="147057" y="73482"/>
                  </a:lnTo>
                  <a:lnTo>
                    <a:pt x="146249" y="115247"/>
                  </a:lnTo>
                  <a:lnTo>
                    <a:pt x="147500" y="155037"/>
                  </a:lnTo>
                  <a:lnTo>
                    <a:pt x="162646" y="202224"/>
                  </a:lnTo>
                  <a:lnTo>
                    <a:pt x="167067" y="212839"/>
                  </a:lnTo>
                  <a:lnTo>
                    <a:pt x="166411" y="218351"/>
                  </a:lnTo>
                  <a:lnTo>
                    <a:pt x="160038" y="230119"/>
                  </a:lnTo>
                  <a:lnTo>
                    <a:pt x="114346" y="276377"/>
                  </a:lnTo>
                  <a:lnTo>
                    <a:pt x="66990" y="307661"/>
                  </a:lnTo>
                  <a:lnTo>
                    <a:pt x="44450" y="318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31"/>
            <p:cNvSpPr/>
            <p:nvPr>
              <p:custDataLst>
                <p:tags r:id="rId115"/>
              </p:custDataLst>
            </p:nvPr>
          </p:nvSpPr>
          <p:spPr>
            <a:xfrm>
              <a:off x="2228850" y="3492500"/>
              <a:ext cx="146051" cy="215901"/>
            </a:xfrm>
            <a:custGeom>
              <a:avLst/>
              <a:gdLst/>
              <a:ahLst/>
              <a:cxnLst/>
              <a:rect l="0" t="0" r="0" b="0"/>
              <a:pathLst>
                <a:path w="146051" h="2159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0470" y="10113"/>
                  </a:lnTo>
                  <a:lnTo>
                    <a:pt x="100900" y="54182"/>
                  </a:lnTo>
                  <a:lnTo>
                    <a:pt x="79417" y="86876"/>
                  </a:lnTo>
                  <a:lnTo>
                    <a:pt x="46893" y="134239"/>
                  </a:lnTo>
                  <a:lnTo>
                    <a:pt x="21655" y="176182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32"/>
            <p:cNvSpPr/>
            <p:nvPr>
              <p:custDataLst>
                <p:tags r:id="rId116"/>
              </p:custDataLst>
            </p:nvPr>
          </p:nvSpPr>
          <p:spPr>
            <a:xfrm>
              <a:off x="2146300" y="3498850"/>
              <a:ext cx="222251" cy="184151"/>
            </a:xfrm>
            <a:custGeom>
              <a:avLst/>
              <a:gdLst/>
              <a:ahLst/>
              <a:cxnLst/>
              <a:rect l="0" t="0" r="0" b="0"/>
              <a:pathLst>
                <a:path w="222251" h="184151">
                  <a:moveTo>
                    <a:pt x="0" y="0"/>
                  </a:moveTo>
                  <a:lnTo>
                    <a:pt x="0" y="0"/>
                  </a:lnTo>
                  <a:lnTo>
                    <a:pt x="16620" y="7186"/>
                  </a:lnTo>
                  <a:lnTo>
                    <a:pt x="59936" y="39232"/>
                  </a:lnTo>
                  <a:lnTo>
                    <a:pt x="92960" y="64708"/>
                  </a:lnTo>
                  <a:lnTo>
                    <a:pt x="128805" y="92495"/>
                  </a:lnTo>
                  <a:lnTo>
                    <a:pt x="162139" y="119425"/>
                  </a:lnTo>
                  <a:lnTo>
                    <a:pt x="206927" y="164466"/>
                  </a:lnTo>
                  <a:lnTo>
                    <a:pt x="2222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33"/>
            <p:cNvSpPr/>
            <p:nvPr>
              <p:custDataLst>
                <p:tags r:id="rId117"/>
              </p:custDataLst>
            </p:nvPr>
          </p:nvSpPr>
          <p:spPr>
            <a:xfrm>
              <a:off x="1996052" y="3363428"/>
              <a:ext cx="188349" cy="388038"/>
            </a:xfrm>
            <a:custGeom>
              <a:avLst/>
              <a:gdLst/>
              <a:ahLst/>
              <a:cxnLst/>
              <a:rect l="0" t="0" r="0" b="0"/>
              <a:pathLst>
                <a:path w="188349" h="388038">
                  <a:moveTo>
                    <a:pt x="188348" y="27472"/>
                  </a:moveTo>
                  <a:lnTo>
                    <a:pt x="188348" y="27472"/>
                  </a:lnTo>
                  <a:lnTo>
                    <a:pt x="179509" y="13166"/>
                  </a:lnTo>
                  <a:lnTo>
                    <a:pt x="166679" y="6457"/>
                  </a:lnTo>
                  <a:lnTo>
                    <a:pt x="142730" y="0"/>
                  </a:lnTo>
                  <a:lnTo>
                    <a:pt x="106549" y="3732"/>
                  </a:lnTo>
                  <a:lnTo>
                    <a:pt x="60921" y="18340"/>
                  </a:lnTo>
                  <a:lnTo>
                    <a:pt x="41873" y="29058"/>
                  </a:lnTo>
                  <a:lnTo>
                    <a:pt x="18654" y="57105"/>
                  </a:lnTo>
                  <a:lnTo>
                    <a:pt x="5110" y="95597"/>
                  </a:lnTo>
                  <a:lnTo>
                    <a:pt x="0" y="141653"/>
                  </a:lnTo>
                  <a:lnTo>
                    <a:pt x="686" y="174410"/>
                  </a:lnTo>
                  <a:lnTo>
                    <a:pt x="3343" y="207783"/>
                  </a:lnTo>
                  <a:lnTo>
                    <a:pt x="6875" y="241431"/>
                  </a:lnTo>
                  <a:lnTo>
                    <a:pt x="9460" y="288736"/>
                  </a:lnTo>
                  <a:lnTo>
                    <a:pt x="6854" y="327290"/>
                  </a:lnTo>
                  <a:lnTo>
                    <a:pt x="8356" y="357686"/>
                  </a:lnTo>
                  <a:lnTo>
                    <a:pt x="13337" y="372024"/>
                  </a:lnTo>
                  <a:lnTo>
                    <a:pt x="16641" y="377824"/>
                  </a:lnTo>
                  <a:lnTo>
                    <a:pt x="21665" y="381690"/>
                  </a:lnTo>
                  <a:lnTo>
                    <a:pt x="34774" y="385985"/>
                  </a:lnTo>
                  <a:lnTo>
                    <a:pt x="71961" y="388037"/>
                  </a:lnTo>
                  <a:lnTo>
                    <a:pt x="107061" y="382034"/>
                  </a:lnTo>
                  <a:lnTo>
                    <a:pt x="156598" y="357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34"/>
            <p:cNvSpPr/>
            <p:nvPr>
              <p:custDataLst>
                <p:tags r:id="rId118"/>
              </p:custDataLst>
            </p:nvPr>
          </p:nvSpPr>
          <p:spPr>
            <a:xfrm>
              <a:off x="1644153" y="3562350"/>
              <a:ext cx="229098" cy="76201"/>
            </a:xfrm>
            <a:custGeom>
              <a:avLst/>
              <a:gdLst/>
              <a:ahLst/>
              <a:cxnLst/>
              <a:rect l="0" t="0" r="0" b="0"/>
              <a:pathLst>
                <a:path w="229098" h="76201">
                  <a:moveTo>
                    <a:pt x="13197" y="76200"/>
                  </a:moveTo>
                  <a:lnTo>
                    <a:pt x="13197" y="76200"/>
                  </a:lnTo>
                  <a:lnTo>
                    <a:pt x="3084" y="76200"/>
                  </a:lnTo>
                  <a:lnTo>
                    <a:pt x="811" y="75494"/>
                  </a:lnTo>
                  <a:lnTo>
                    <a:pt x="0" y="74318"/>
                  </a:lnTo>
                  <a:lnTo>
                    <a:pt x="166" y="72829"/>
                  </a:lnTo>
                  <a:lnTo>
                    <a:pt x="20625" y="60620"/>
                  </a:lnTo>
                  <a:lnTo>
                    <a:pt x="51306" y="49520"/>
                  </a:lnTo>
                  <a:lnTo>
                    <a:pt x="89401" y="38236"/>
                  </a:lnTo>
                  <a:lnTo>
                    <a:pt x="127499" y="28518"/>
                  </a:lnTo>
                  <a:lnTo>
                    <a:pt x="167479" y="17614"/>
                  </a:lnTo>
                  <a:lnTo>
                    <a:pt x="229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35"/>
            <p:cNvSpPr/>
            <p:nvPr>
              <p:custDataLst>
                <p:tags r:id="rId119"/>
              </p:custDataLst>
            </p:nvPr>
          </p:nvSpPr>
          <p:spPr>
            <a:xfrm>
              <a:off x="1657987" y="3407106"/>
              <a:ext cx="183514" cy="334093"/>
            </a:xfrm>
            <a:custGeom>
              <a:avLst/>
              <a:gdLst/>
              <a:ahLst/>
              <a:cxnLst/>
              <a:rect l="0" t="0" r="0" b="0"/>
              <a:pathLst>
                <a:path w="183514" h="334093">
                  <a:moveTo>
                    <a:pt x="151763" y="21894"/>
                  </a:moveTo>
                  <a:lnTo>
                    <a:pt x="151763" y="21894"/>
                  </a:lnTo>
                  <a:lnTo>
                    <a:pt x="157230" y="21894"/>
                  </a:lnTo>
                  <a:lnTo>
                    <a:pt x="157524" y="21188"/>
                  </a:lnTo>
                  <a:lnTo>
                    <a:pt x="157852" y="18523"/>
                  </a:lnTo>
                  <a:lnTo>
                    <a:pt x="156115" y="14986"/>
                  </a:lnTo>
                  <a:lnTo>
                    <a:pt x="154664" y="13056"/>
                  </a:lnTo>
                  <a:lnTo>
                    <a:pt x="142510" y="6967"/>
                  </a:lnTo>
                  <a:lnTo>
                    <a:pt x="109300" y="0"/>
                  </a:lnTo>
                  <a:lnTo>
                    <a:pt x="89381" y="1110"/>
                  </a:lnTo>
                  <a:lnTo>
                    <a:pt x="58334" y="15814"/>
                  </a:lnTo>
                  <a:lnTo>
                    <a:pt x="26792" y="41416"/>
                  </a:lnTo>
                  <a:lnTo>
                    <a:pt x="5217" y="74715"/>
                  </a:lnTo>
                  <a:lnTo>
                    <a:pt x="0" y="121506"/>
                  </a:lnTo>
                  <a:lnTo>
                    <a:pt x="1527" y="155301"/>
                  </a:lnTo>
                  <a:lnTo>
                    <a:pt x="4558" y="189136"/>
                  </a:lnTo>
                  <a:lnTo>
                    <a:pt x="8257" y="222989"/>
                  </a:lnTo>
                  <a:lnTo>
                    <a:pt x="21048" y="267038"/>
                  </a:lnTo>
                  <a:lnTo>
                    <a:pt x="41615" y="300160"/>
                  </a:lnTo>
                  <a:lnTo>
                    <a:pt x="65583" y="321105"/>
                  </a:lnTo>
                  <a:lnTo>
                    <a:pt x="100671" y="332877"/>
                  </a:lnTo>
                  <a:lnTo>
                    <a:pt x="138977" y="334092"/>
                  </a:lnTo>
                  <a:lnTo>
                    <a:pt x="183513" y="32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65"/>
          <p:cNvGrpSpPr/>
          <p:nvPr/>
        </p:nvGrpSpPr>
        <p:grpSpPr>
          <a:xfrm>
            <a:off x="2978150" y="3505200"/>
            <a:ext cx="260351" cy="247651"/>
            <a:chOff x="2978150" y="3505200"/>
            <a:chExt cx="260351" cy="247651"/>
          </a:xfrm>
        </p:grpSpPr>
        <p:sp>
          <p:nvSpPr>
            <p:cNvPr id="109" name="SMARTInkShape-2436"/>
            <p:cNvSpPr/>
            <p:nvPr>
              <p:custDataLst>
                <p:tags r:id="rId112"/>
              </p:custDataLst>
            </p:nvPr>
          </p:nvSpPr>
          <p:spPr>
            <a:xfrm>
              <a:off x="3022600" y="3670300"/>
              <a:ext cx="215901" cy="82551"/>
            </a:xfrm>
            <a:custGeom>
              <a:avLst/>
              <a:gdLst/>
              <a:ahLst/>
              <a:cxnLst/>
              <a:rect l="0" t="0" r="0" b="0"/>
              <a:pathLst>
                <a:path w="215901" h="82551">
                  <a:moveTo>
                    <a:pt x="215900" y="0"/>
                  </a:moveTo>
                  <a:lnTo>
                    <a:pt x="215900" y="0"/>
                  </a:lnTo>
                  <a:lnTo>
                    <a:pt x="175718" y="13815"/>
                  </a:lnTo>
                  <a:lnTo>
                    <a:pt x="145125" y="23073"/>
                  </a:lnTo>
                  <a:lnTo>
                    <a:pt x="108009" y="36595"/>
                  </a:lnTo>
                  <a:lnTo>
                    <a:pt x="71758" y="52012"/>
                  </a:lnTo>
                  <a:lnTo>
                    <a:pt x="29022" y="7091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37"/>
            <p:cNvSpPr/>
            <p:nvPr>
              <p:custDataLst>
                <p:tags r:id="rId113"/>
              </p:custDataLst>
            </p:nvPr>
          </p:nvSpPr>
          <p:spPr>
            <a:xfrm>
              <a:off x="2978150" y="3505200"/>
              <a:ext cx="190191" cy="196851"/>
            </a:xfrm>
            <a:custGeom>
              <a:avLst/>
              <a:gdLst/>
              <a:ahLst/>
              <a:cxnLst/>
              <a:rect l="0" t="0" r="0" b="0"/>
              <a:pathLst>
                <a:path w="190191" h="196851">
                  <a:moveTo>
                    <a:pt x="44450" y="0"/>
                  </a:moveTo>
                  <a:lnTo>
                    <a:pt x="44450" y="0"/>
                  </a:lnTo>
                  <a:lnTo>
                    <a:pt x="51192" y="0"/>
                  </a:lnTo>
                  <a:lnTo>
                    <a:pt x="98722" y="17677"/>
                  </a:lnTo>
                  <a:lnTo>
                    <a:pt x="137750" y="33224"/>
                  </a:lnTo>
                  <a:lnTo>
                    <a:pt x="173851" y="51236"/>
                  </a:lnTo>
                  <a:lnTo>
                    <a:pt x="186628" y="63694"/>
                  </a:lnTo>
                  <a:lnTo>
                    <a:pt x="190036" y="69979"/>
                  </a:lnTo>
                  <a:lnTo>
                    <a:pt x="190190" y="76286"/>
                  </a:lnTo>
                  <a:lnTo>
                    <a:pt x="184718" y="88938"/>
                  </a:lnTo>
                  <a:lnTo>
                    <a:pt x="152882" y="114703"/>
                  </a:lnTo>
                  <a:lnTo>
                    <a:pt x="121570" y="132588"/>
                  </a:lnTo>
                  <a:lnTo>
                    <a:pt x="87192" y="149239"/>
                  </a:lnTo>
                  <a:lnTo>
                    <a:pt x="53099" y="163695"/>
                  </a:lnTo>
                  <a:lnTo>
                    <a:pt x="12284" y="180363"/>
                  </a:lnTo>
                  <a:lnTo>
                    <a:pt x="5367" y="184448"/>
                  </a:lnTo>
                  <a:lnTo>
                    <a:pt x="2167" y="18787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66"/>
          <p:cNvGrpSpPr/>
          <p:nvPr/>
        </p:nvGrpSpPr>
        <p:grpSpPr>
          <a:xfrm>
            <a:off x="3479800" y="3032819"/>
            <a:ext cx="1644651" cy="1056335"/>
            <a:chOff x="3479800" y="3032819"/>
            <a:chExt cx="1644651" cy="1056335"/>
          </a:xfrm>
        </p:grpSpPr>
        <p:sp>
          <p:nvSpPr>
            <p:cNvPr id="112" name="SMARTInkShape-2438"/>
            <p:cNvSpPr/>
            <p:nvPr>
              <p:custDataLst>
                <p:tags r:id="rId103"/>
              </p:custDataLst>
            </p:nvPr>
          </p:nvSpPr>
          <p:spPr>
            <a:xfrm>
              <a:off x="4851964" y="3456896"/>
              <a:ext cx="272487" cy="340418"/>
            </a:xfrm>
            <a:custGeom>
              <a:avLst/>
              <a:gdLst/>
              <a:ahLst/>
              <a:cxnLst/>
              <a:rect l="0" t="0" r="0" b="0"/>
              <a:pathLst>
                <a:path w="272487" h="340418">
                  <a:moveTo>
                    <a:pt x="101036" y="175304"/>
                  </a:moveTo>
                  <a:lnTo>
                    <a:pt x="101036" y="175304"/>
                  </a:lnTo>
                  <a:lnTo>
                    <a:pt x="94294" y="168562"/>
                  </a:lnTo>
                  <a:lnTo>
                    <a:pt x="90191" y="167282"/>
                  </a:lnTo>
                  <a:lnTo>
                    <a:pt x="79988" y="167740"/>
                  </a:lnTo>
                  <a:lnTo>
                    <a:pt x="55602" y="185449"/>
                  </a:lnTo>
                  <a:lnTo>
                    <a:pt x="26034" y="223151"/>
                  </a:lnTo>
                  <a:lnTo>
                    <a:pt x="5043" y="270071"/>
                  </a:lnTo>
                  <a:lnTo>
                    <a:pt x="0" y="309609"/>
                  </a:lnTo>
                  <a:lnTo>
                    <a:pt x="2634" y="319168"/>
                  </a:lnTo>
                  <a:lnTo>
                    <a:pt x="13087" y="333553"/>
                  </a:lnTo>
                  <a:lnTo>
                    <a:pt x="19825" y="335836"/>
                  </a:lnTo>
                  <a:lnTo>
                    <a:pt x="27141" y="335242"/>
                  </a:lnTo>
                  <a:lnTo>
                    <a:pt x="34839" y="332730"/>
                  </a:lnTo>
                  <a:lnTo>
                    <a:pt x="50919" y="316767"/>
                  </a:lnTo>
                  <a:lnTo>
                    <a:pt x="75838" y="272487"/>
                  </a:lnTo>
                  <a:lnTo>
                    <a:pt x="89837" y="227669"/>
                  </a:lnTo>
                  <a:lnTo>
                    <a:pt x="93570" y="198925"/>
                  </a:lnTo>
                  <a:lnTo>
                    <a:pt x="96059" y="167768"/>
                  </a:lnTo>
                  <a:lnTo>
                    <a:pt x="99128" y="135708"/>
                  </a:lnTo>
                  <a:lnTo>
                    <a:pt x="102587" y="103046"/>
                  </a:lnTo>
                  <a:lnTo>
                    <a:pt x="106303" y="69982"/>
                  </a:lnTo>
                  <a:lnTo>
                    <a:pt x="112314" y="27599"/>
                  </a:lnTo>
                  <a:lnTo>
                    <a:pt x="115902" y="1248"/>
                  </a:lnTo>
                  <a:lnTo>
                    <a:pt x="115180" y="0"/>
                  </a:lnTo>
                  <a:lnTo>
                    <a:pt x="107422" y="18469"/>
                  </a:lnTo>
                  <a:lnTo>
                    <a:pt x="101992" y="50566"/>
                  </a:lnTo>
                  <a:lnTo>
                    <a:pt x="97228" y="94465"/>
                  </a:lnTo>
                  <a:lnTo>
                    <a:pt x="94969" y="120000"/>
                  </a:lnTo>
                  <a:lnTo>
                    <a:pt x="92759" y="146901"/>
                  </a:lnTo>
                  <a:lnTo>
                    <a:pt x="91989" y="171891"/>
                  </a:lnTo>
                  <a:lnTo>
                    <a:pt x="93017" y="218472"/>
                  </a:lnTo>
                  <a:lnTo>
                    <a:pt x="97708" y="255168"/>
                  </a:lnTo>
                  <a:lnTo>
                    <a:pt x="105474" y="296364"/>
                  </a:lnTo>
                  <a:lnTo>
                    <a:pt x="107523" y="298344"/>
                  </a:lnTo>
                  <a:lnTo>
                    <a:pt x="110299" y="297547"/>
                  </a:lnTo>
                  <a:lnTo>
                    <a:pt x="113561" y="294899"/>
                  </a:lnTo>
                  <a:lnTo>
                    <a:pt x="138068" y="250738"/>
                  </a:lnTo>
                  <a:lnTo>
                    <a:pt x="142657" y="240410"/>
                  </a:lnTo>
                  <a:lnTo>
                    <a:pt x="147833" y="233524"/>
                  </a:lnTo>
                  <a:lnTo>
                    <a:pt x="159229" y="225875"/>
                  </a:lnTo>
                  <a:lnTo>
                    <a:pt x="164526" y="225951"/>
                  </a:lnTo>
                  <a:lnTo>
                    <a:pt x="169468" y="228119"/>
                  </a:lnTo>
                  <a:lnTo>
                    <a:pt x="174174" y="231680"/>
                  </a:lnTo>
                  <a:lnTo>
                    <a:pt x="179403" y="245045"/>
                  </a:lnTo>
                  <a:lnTo>
                    <a:pt x="180465" y="272403"/>
                  </a:lnTo>
                  <a:lnTo>
                    <a:pt x="171132" y="316624"/>
                  </a:lnTo>
                  <a:lnTo>
                    <a:pt x="163119" y="336729"/>
                  </a:lnTo>
                  <a:lnTo>
                    <a:pt x="161475" y="339365"/>
                  </a:lnTo>
                  <a:lnTo>
                    <a:pt x="160379" y="340417"/>
                  </a:lnTo>
                  <a:lnTo>
                    <a:pt x="159648" y="340413"/>
                  </a:lnTo>
                  <a:lnTo>
                    <a:pt x="179101" y="298960"/>
                  </a:lnTo>
                  <a:lnTo>
                    <a:pt x="198720" y="263213"/>
                  </a:lnTo>
                  <a:lnTo>
                    <a:pt x="231754" y="217899"/>
                  </a:lnTo>
                  <a:lnTo>
                    <a:pt x="236744" y="211874"/>
                  </a:lnTo>
                  <a:lnTo>
                    <a:pt x="237369" y="212384"/>
                  </a:lnTo>
                  <a:lnTo>
                    <a:pt x="229671" y="255038"/>
                  </a:lnTo>
                  <a:lnTo>
                    <a:pt x="225705" y="278475"/>
                  </a:lnTo>
                  <a:lnTo>
                    <a:pt x="229117" y="297357"/>
                  </a:lnTo>
                  <a:lnTo>
                    <a:pt x="232990" y="305356"/>
                  </a:lnTo>
                  <a:lnTo>
                    <a:pt x="246701" y="316125"/>
                  </a:lnTo>
                  <a:lnTo>
                    <a:pt x="272486" y="32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39"/>
            <p:cNvSpPr/>
            <p:nvPr>
              <p:custDataLst>
                <p:tags r:id="rId104"/>
              </p:custDataLst>
            </p:nvPr>
          </p:nvSpPr>
          <p:spPr>
            <a:xfrm>
              <a:off x="4699883" y="3549650"/>
              <a:ext cx="28317" cy="228601"/>
            </a:xfrm>
            <a:custGeom>
              <a:avLst/>
              <a:gdLst/>
              <a:ahLst/>
              <a:cxnLst/>
              <a:rect l="0" t="0" r="0" b="0"/>
              <a:pathLst>
                <a:path w="28317" h="228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1408" y="43352"/>
                  </a:lnTo>
                  <a:lnTo>
                    <a:pt x="14377" y="90299"/>
                  </a:lnTo>
                  <a:lnTo>
                    <a:pt x="25655" y="133266"/>
                  </a:lnTo>
                  <a:lnTo>
                    <a:pt x="28316" y="173059"/>
                  </a:lnTo>
                  <a:lnTo>
                    <a:pt x="2451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40"/>
            <p:cNvSpPr/>
            <p:nvPr>
              <p:custDataLst>
                <p:tags r:id="rId105"/>
              </p:custDataLst>
            </p:nvPr>
          </p:nvSpPr>
          <p:spPr>
            <a:xfrm>
              <a:off x="4369891" y="3553989"/>
              <a:ext cx="265610" cy="234948"/>
            </a:xfrm>
            <a:custGeom>
              <a:avLst/>
              <a:gdLst/>
              <a:ahLst/>
              <a:cxnLst/>
              <a:rect l="0" t="0" r="0" b="0"/>
              <a:pathLst>
                <a:path w="265610" h="234948">
                  <a:moveTo>
                    <a:pt x="87809" y="33761"/>
                  </a:moveTo>
                  <a:lnTo>
                    <a:pt x="87809" y="33761"/>
                  </a:lnTo>
                  <a:lnTo>
                    <a:pt x="82034" y="19258"/>
                  </a:lnTo>
                  <a:lnTo>
                    <a:pt x="71908" y="7042"/>
                  </a:lnTo>
                  <a:lnTo>
                    <a:pt x="64043" y="1189"/>
                  </a:lnTo>
                  <a:lnTo>
                    <a:pt x="60676" y="52"/>
                  </a:lnTo>
                  <a:lnTo>
                    <a:pt x="57726" y="0"/>
                  </a:lnTo>
                  <a:lnTo>
                    <a:pt x="55054" y="670"/>
                  </a:lnTo>
                  <a:lnTo>
                    <a:pt x="41179" y="15097"/>
                  </a:lnTo>
                  <a:lnTo>
                    <a:pt x="17528" y="61876"/>
                  </a:lnTo>
                  <a:lnTo>
                    <a:pt x="5068" y="94940"/>
                  </a:lnTo>
                  <a:lnTo>
                    <a:pt x="0" y="132683"/>
                  </a:lnTo>
                  <a:lnTo>
                    <a:pt x="805" y="169448"/>
                  </a:lnTo>
                  <a:lnTo>
                    <a:pt x="9897" y="208569"/>
                  </a:lnTo>
                  <a:lnTo>
                    <a:pt x="20020" y="226459"/>
                  </a:lnTo>
                  <a:lnTo>
                    <a:pt x="25683" y="231371"/>
                  </a:lnTo>
                  <a:lnTo>
                    <a:pt x="31575" y="233939"/>
                  </a:lnTo>
                  <a:lnTo>
                    <a:pt x="37620" y="234947"/>
                  </a:lnTo>
                  <a:lnTo>
                    <a:pt x="43061" y="232796"/>
                  </a:lnTo>
                  <a:lnTo>
                    <a:pt x="52869" y="222880"/>
                  </a:lnTo>
                  <a:lnTo>
                    <a:pt x="75028" y="182674"/>
                  </a:lnTo>
                  <a:lnTo>
                    <a:pt x="88569" y="144284"/>
                  </a:lnTo>
                  <a:lnTo>
                    <a:pt x="97363" y="117622"/>
                  </a:lnTo>
                  <a:lnTo>
                    <a:pt x="99823" y="114363"/>
                  </a:lnTo>
                  <a:lnTo>
                    <a:pt x="102169" y="112895"/>
                  </a:lnTo>
                  <a:lnTo>
                    <a:pt x="105143" y="113328"/>
                  </a:lnTo>
                  <a:lnTo>
                    <a:pt x="112211" y="117573"/>
                  </a:lnTo>
                  <a:lnTo>
                    <a:pt x="124123" y="134637"/>
                  </a:lnTo>
                  <a:lnTo>
                    <a:pt x="143121" y="180831"/>
                  </a:lnTo>
                  <a:lnTo>
                    <a:pt x="146259" y="200020"/>
                  </a:lnTo>
                  <a:lnTo>
                    <a:pt x="142950" y="215604"/>
                  </a:lnTo>
                  <a:lnTo>
                    <a:pt x="140092" y="219900"/>
                  </a:lnTo>
                  <a:lnTo>
                    <a:pt x="136775" y="222060"/>
                  </a:lnTo>
                  <a:lnTo>
                    <a:pt x="133153" y="222793"/>
                  </a:lnTo>
                  <a:lnTo>
                    <a:pt x="130739" y="221166"/>
                  </a:lnTo>
                  <a:lnTo>
                    <a:pt x="128055" y="213713"/>
                  </a:lnTo>
                  <a:lnTo>
                    <a:pt x="130626" y="201464"/>
                  </a:lnTo>
                  <a:lnTo>
                    <a:pt x="147145" y="170604"/>
                  </a:lnTo>
                  <a:lnTo>
                    <a:pt x="182023" y="137702"/>
                  </a:lnTo>
                  <a:lnTo>
                    <a:pt x="193887" y="130051"/>
                  </a:lnTo>
                  <a:lnTo>
                    <a:pt x="198039" y="128999"/>
                  </a:lnTo>
                  <a:lnTo>
                    <a:pt x="201512" y="129003"/>
                  </a:lnTo>
                  <a:lnTo>
                    <a:pt x="203827" y="130417"/>
                  </a:lnTo>
                  <a:lnTo>
                    <a:pt x="205371" y="132771"/>
                  </a:lnTo>
                  <a:lnTo>
                    <a:pt x="206401" y="135751"/>
                  </a:lnTo>
                  <a:lnTo>
                    <a:pt x="206182" y="173170"/>
                  </a:lnTo>
                  <a:lnTo>
                    <a:pt x="211210" y="182269"/>
                  </a:lnTo>
                  <a:lnTo>
                    <a:pt x="214526" y="185683"/>
                  </a:lnTo>
                  <a:lnTo>
                    <a:pt x="223855" y="189476"/>
                  </a:lnTo>
                  <a:lnTo>
                    <a:pt x="229307" y="190488"/>
                  </a:lnTo>
                  <a:lnTo>
                    <a:pt x="242889" y="184086"/>
                  </a:lnTo>
                  <a:lnTo>
                    <a:pt x="265609" y="167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41"/>
            <p:cNvSpPr/>
            <p:nvPr>
              <p:custDataLst>
                <p:tags r:id="rId106"/>
              </p:custDataLst>
            </p:nvPr>
          </p:nvSpPr>
          <p:spPr>
            <a:xfrm>
              <a:off x="4166483" y="3657600"/>
              <a:ext cx="164218" cy="44451"/>
            </a:xfrm>
            <a:custGeom>
              <a:avLst/>
              <a:gdLst/>
              <a:ahLst/>
              <a:cxnLst/>
              <a:rect l="0" t="0" r="0" b="0"/>
              <a:pathLst>
                <a:path w="1642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3515"/>
                  </a:lnTo>
                  <a:lnTo>
                    <a:pt x="5154" y="30653"/>
                  </a:lnTo>
                  <a:lnTo>
                    <a:pt x="39193" y="23067"/>
                  </a:lnTo>
                  <a:lnTo>
                    <a:pt x="82645" y="20240"/>
                  </a:lnTo>
                  <a:lnTo>
                    <a:pt x="114792" y="13935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42"/>
            <p:cNvSpPr/>
            <p:nvPr>
              <p:custDataLst>
                <p:tags r:id="rId107"/>
              </p:custDataLst>
            </p:nvPr>
          </p:nvSpPr>
          <p:spPr>
            <a:xfrm>
              <a:off x="3822700" y="3642876"/>
              <a:ext cx="177801" cy="136770"/>
            </a:xfrm>
            <a:custGeom>
              <a:avLst/>
              <a:gdLst/>
              <a:ahLst/>
              <a:cxnLst/>
              <a:rect l="0" t="0" r="0" b="0"/>
              <a:pathLst>
                <a:path w="177801" h="136770">
                  <a:moveTo>
                    <a:pt x="0" y="46474"/>
                  </a:moveTo>
                  <a:lnTo>
                    <a:pt x="0" y="46474"/>
                  </a:lnTo>
                  <a:lnTo>
                    <a:pt x="705" y="31971"/>
                  </a:lnTo>
                  <a:lnTo>
                    <a:pt x="3371" y="23330"/>
                  </a:lnTo>
                  <a:lnTo>
                    <a:pt x="12209" y="10532"/>
                  </a:lnTo>
                  <a:lnTo>
                    <a:pt x="23765" y="1174"/>
                  </a:lnTo>
                  <a:lnTo>
                    <a:pt x="33845" y="0"/>
                  </a:lnTo>
                  <a:lnTo>
                    <a:pt x="39497" y="674"/>
                  </a:lnTo>
                  <a:lnTo>
                    <a:pt x="44676" y="4652"/>
                  </a:lnTo>
                  <a:lnTo>
                    <a:pt x="54193" y="18479"/>
                  </a:lnTo>
                  <a:lnTo>
                    <a:pt x="60742" y="56210"/>
                  </a:lnTo>
                  <a:lnTo>
                    <a:pt x="52570" y="96395"/>
                  </a:lnTo>
                  <a:lnTo>
                    <a:pt x="34229" y="136769"/>
                  </a:lnTo>
                  <a:lnTo>
                    <a:pt x="34813" y="136304"/>
                  </a:lnTo>
                  <a:lnTo>
                    <a:pt x="68766" y="89368"/>
                  </a:lnTo>
                  <a:lnTo>
                    <a:pt x="106691" y="43579"/>
                  </a:lnTo>
                  <a:lnTo>
                    <a:pt x="129134" y="19230"/>
                  </a:lnTo>
                  <a:lnTo>
                    <a:pt x="129128" y="19139"/>
                  </a:lnTo>
                  <a:lnTo>
                    <a:pt x="128419" y="19784"/>
                  </a:lnTo>
                  <a:lnTo>
                    <a:pt x="118552" y="46167"/>
                  </a:lnTo>
                  <a:lnTo>
                    <a:pt x="116190" y="65152"/>
                  </a:lnTo>
                  <a:lnTo>
                    <a:pt x="122666" y="83468"/>
                  </a:lnTo>
                  <a:lnTo>
                    <a:pt x="128344" y="92303"/>
                  </a:lnTo>
                  <a:lnTo>
                    <a:pt x="136362" y="98193"/>
                  </a:lnTo>
                  <a:lnTo>
                    <a:pt x="177800" y="109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43"/>
            <p:cNvSpPr/>
            <p:nvPr>
              <p:custDataLst>
                <p:tags r:id="rId108"/>
              </p:custDataLst>
            </p:nvPr>
          </p:nvSpPr>
          <p:spPr>
            <a:xfrm>
              <a:off x="3530600" y="31623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35356" y="39250"/>
                  </a:lnTo>
                  <a:lnTo>
                    <a:pt x="76627" y="26381"/>
                  </a:lnTo>
                  <a:lnTo>
                    <a:pt x="101884" y="20410"/>
                  </a:lnTo>
                  <a:lnTo>
                    <a:pt x="129306" y="15017"/>
                  </a:lnTo>
                  <a:lnTo>
                    <a:pt x="158171" y="1001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44"/>
            <p:cNvSpPr/>
            <p:nvPr>
              <p:custDataLst>
                <p:tags r:id="rId109"/>
              </p:custDataLst>
            </p:nvPr>
          </p:nvSpPr>
          <p:spPr>
            <a:xfrm>
              <a:off x="3609079" y="3032819"/>
              <a:ext cx="67572" cy="275140"/>
            </a:xfrm>
            <a:custGeom>
              <a:avLst/>
              <a:gdLst/>
              <a:ahLst/>
              <a:cxnLst/>
              <a:rect l="0" t="0" r="0" b="0"/>
              <a:pathLst>
                <a:path w="67572" h="275140">
                  <a:moveTo>
                    <a:pt x="10421" y="15181"/>
                  </a:moveTo>
                  <a:lnTo>
                    <a:pt x="10421" y="15181"/>
                  </a:lnTo>
                  <a:lnTo>
                    <a:pt x="5395" y="3248"/>
                  </a:lnTo>
                  <a:lnTo>
                    <a:pt x="4659" y="0"/>
                  </a:lnTo>
                  <a:lnTo>
                    <a:pt x="4463" y="121"/>
                  </a:lnTo>
                  <a:lnTo>
                    <a:pt x="2224" y="34285"/>
                  </a:lnTo>
                  <a:lnTo>
                    <a:pt x="428" y="66711"/>
                  </a:lnTo>
                  <a:lnTo>
                    <a:pt x="1982" y="106992"/>
                  </a:lnTo>
                  <a:lnTo>
                    <a:pt x="1261" y="152647"/>
                  </a:lnTo>
                  <a:lnTo>
                    <a:pt x="0" y="196927"/>
                  </a:lnTo>
                  <a:lnTo>
                    <a:pt x="4667" y="244244"/>
                  </a:lnTo>
                  <a:lnTo>
                    <a:pt x="13508" y="266799"/>
                  </a:lnTo>
                  <a:lnTo>
                    <a:pt x="19535" y="272532"/>
                  </a:lnTo>
                  <a:lnTo>
                    <a:pt x="26375" y="274943"/>
                  </a:lnTo>
                  <a:lnTo>
                    <a:pt x="33757" y="275139"/>
                  </a:lnTo>
                  <a:lnTo>
                    <a:pt x="40795" y="272447"/>
                  </a:lnTo>
                  <a:lnTo>
                    <a:pt x="67571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45"/>
            <p:cNvSpPr/>
            <p:nvPr>
              <p:custDataLst>
                <p:tags r:id="rId110"/>
              </p:custDataLst>
            </p:nvPr>
          </p:nvSpPr>
          <p:spPr>
            <a:xfrm>
              <a:off x="3486148" y="3994673"/>
              <a:ext cx="69853" cy="94481"/>
            </a:xfrm>
            <a:custGeom>
              <a:avLst/>
              <a:gdLst/>
              <a:ahLst/>
              <a:cxnLst/>
              <a:rect l="0" t="0" r="0" b="0"/>
              <a:pathLst>
                <a:path w="69853" h="94481">
                  <a:moveTo>
                    <a:pt x="69852" y="12177"/>
                  </a:moveTo>
                  <a:lnTo>
                    <a:pt x="69852" y="12177"/>
                  </a:lnTo>
                  <a:lnTo>
                    <a:pt x="52893" y="2125"/>
                  </a:lnTo>
                  <a:lnTo>
                    <a:pt x="43190" y="261"/>
                  </a:lnTo>
                  <a:lnTo>
                    <a:pt x="39378" y="0"/>
                  </a:lnTo>
                  <a:lnTo>
                    <a:pt x="31378" y="3472"/>
                  </a:lnTo>
                  <a:lnTo>
                    <a:pt x="22413" y="11131"/>
                  </a:lnTo>
                  <a:lnTo>
                    <a:pt x="6877" y="31309"/>
                  </a:lnTo>
                  <a:lnTo>
                    <a:pt x="0" y="47021"/>
                  </a:lnTo>
                  <a:lnTo>
                    <a:pt x="236" y="63411"/>
                  </a:lnTo>
                  <a:lnTo>
                    <a:pt x="5750" y="78692"/>
                  </a:lnTo>
                  <a:lnTo>
                    <a:pt x="15257" y="90187"/>
                  </a:lnTo>
                  <a:lnTo>
                    <a:pt x="20755" y="93112"/>
                  </a:lnTo>
                  <a:lnTo>
                    <a:pt x="32509" y="94480"/>
                  </a:lnTo>
                  <a:lnTo>
                    <a:pt x="37901" y="92445"/>
                  </a:lnTo>
                  <a:lnTo>
                    <a:pt x="47655" y="84540"/>
                  </a:lnTo>
                  <a:lnTo>
                    <a:pt x="57709" y="68190"/>
                  </a:lnTo>
                  <a:lnTo>
                    <a:pt x="63502" y="2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46"/>
            <p:cNvSpPr/>
            <p:nvPr>
              <p:custDataLst>
                <p:tags r:id="rId111"/>
              </p:custDataLst>
            </p:nvPr>
          </p:nvSpPr>
          <p:spPr>
            <a:xfrm>
              <a:off x="3479800" y="3343299"/>
              <a:ext cx="177801" cy="530202"/>
            </a:xfrm>
            <a:custGeom>
              <a:avLst/>
              <a:gdLst/>
              <a:ahLst/>
              <a:cxnLst/>
              <a:rect l="0" t="0" r="0" b="0"/>
              <a:pathLst>
                <a:path w="177801" h="530202">
                  <a:moveTo>
                    <a:pt x="177800" y="66651"/>
                  </a:moveTo>
                  <a:lnTo>
                    <a:pt x="177800" y="66651"/>
                  </a:lnTo>
                  <a:lnTo>
                    <a:pt x="177800" y="25830"/>
                  </a:lnTo>
                  <a:lnTo>
                    <a:pt x="174037" y="12995"/>
                  </a:lnTo>
                  <a:lnTo>
                    <a:pt x="171058" y="7597"/>
                  </a:lnTo>
                  <a:lnTo>
                    <a:pt x="166250" y="3998"/>
                  </a:lnTo>
                  <a:lnTo>
                    <a:pt x="153381" y="0"/>
                  </a:lnTo>
                  <a:lnTo>
                    <a:pt x="145293" y="2462"/>
                  </a:lnTo>
                  <a:lnTo>
                    <a:pt x="126898" y="14604"/>
                  </a:lnTo>
                  <a:lnTo>
                    <a:pt x="93338" y="54757"/>
                  </a:lnTo>
                  <a:lnTo>
                    <a:pt x="76526" y="94526"/>
                  </a:lnTo>
                  <a:lnTo>
                    <a:pt x="65761" y="139717"/>
                  </a:lnTo>
                  <a:lnTo>
                    <a:pt x="60977" y="185674"/>
                  </a:lnTo>
                  <a:lnTo>
                    <a:pt x="61818" y="209499"/>
                  </a:lnTo>
                  <a:lnTo>
                    <a:pt x="64495" y="233850"/>
                  </a:lnTo>
                  <a:lnTo>
                    <a:pt x="68397" y="258550"/>
                  </a:lnTo>
                  <a:lnTo>
                    <a:pt x="82140" y="304810"/>
                  </a:lnTo>
                  <a:lnTo>
                    <a:pt x="97890" y="347477"/>
                  </a:lnTo>
                  <a:lnTo>
                    <a:pt x="109594" y="385255"/>
                  </a:lnTo>
                  <a:lnTo>
                    <a:pt x="111973" y="418979"/>
                  </a:lnTo>
                  <a:lnTo>
                    <a:pt x="110632" y="434886"/>
                  </a:lnTo>
                  <a:lnTo>
                    <a:pt x="97853" y="463850"/>
                  </a:lnTo>
                  <a:lnTo>
                    <a:pt x="76652" y="488717"/>
                  </a:lnTo>
                  <a:lnTo>
                    <a:pt x="36509" y="513206"/>
                  </a:lnTo>
                  <a:lnTo>
                    <a:pt x="0" y="530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2447"/>
          <p:cNvSpPr/>
          <p:nvPr>
            <p:custDataLst>
              <p:tags r:id="rId5"/>
            </p:custDataLst>
          </p:nvPr>
        </p:nvSpPr>
        <p:spPr>
          <a:xfrm>
            <a:off x="4235450" y="3470079"/>
            <a:ext cx="114301" cy="378022"/>
          </a:xfrm>
          <a:custGeom>
            <a:avLst/>
            <a:gdLst/>
            <a:ahLst/>
            <a:cxnLst/>
            <a:rect l="0" t="0" r="0" b="0"/>
            <a:pathLst>
              <a:path w="114301" h="378022">
                <a:moveTo>
                  <a:pt x="114300" y="3371"/>
                </a:moveTo>
                <a:lnTo>
                  <a:pt x="114300" y="3371"/>
                </a:lnTo>
                <a:lnTo>
                  <a:pt x="97445" y="0"/>
                </a:lnTo>
                <a:lnTo>
                  <a:pt x="70108" y="4646"/>
                </a:lnTo>
                <a:lnTo>
                  <a:pt x="53737" y="14991"/>
                </a:lnTo>
                <a:lnTo>
                  <a:pt x="46408" y="21701"/>
                </a:lnTo>
                <a:lnTo>
                  <a:pt x="25980" y="61483"/>
                </a:lnTo>
                <a:lnTo>
                  <a:pt x="16721" y="101165"/>
                </a:lnTo>
                <a:lnTo>
                  <a:pt x="11664" y="147024"/>
                </a:lnTo>
                <a:lnTo>
                  <a:pt x="11304" y="171106"/>
                </a:lnTo>
                <a:lnTo>
                  <a:pt x="11769" y="195628"/>
                </a:lnTo>
                <a:lnTo>
                  <a:pt x="12785" y="219736"/>
                </a:lnTo>
                <a:lnTo>
                  <a:pt x="15795" y="267220"/>
                </a:lnTo>
                <a:lnTo>
                  <a:pt x="19484" y="306669"/>
                </a:lnTo>
                <a:lnTo>
                  <a:pt x="19949" y="337842"/>
                </a:lnTo>
                <a:lnTo>
                  <a:pt x="0" y="3780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468"/>
          <p:cNvGrpSpPr/>
          <p:nvPr/>
        </p:nvGrpSpPr>
        <p:grpSpPr>
          <a:xfrm>
            <a:off x="5457629" y="3454836"/>
            <a:ext cx="2467172" cy="520265"/>
            <a:chOff x="5457629" y="3454836"/>
            <a:chExt cx="2467172" cy="520265"/>
          </a:xfrm>
        </p:grpSpPr>
        <p:sp>
          <p:nvSpPr>
            <p:cNvPr id="123" name="SMARTInkShape-2448"/>
            <p:cNvSpPr/>
            <p:nvPr>
              <p:custDataLst>
                <p:tags r:id="rId90"/>
              </p:custDataLst>
            </p:nvPr>
          </p:nvSpPr>
          <p:spPr>
            <a:xfrm>
              <a:off x="6165850" y="3721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49"/>
            <p:cNvSpPr/>
            <p:nvPr>
              <p:custDataLst>
                <p:tags r:id="rId91"/>
              </p:custDataLst>
            </p:nvPr>
          </p:nvSpPr>
          <p:spPr>
            <a:xfrm>
              <a:off x="6339948" y="3454836"/>
              <a:ext cx="141743" cy="392629"/>
            </a:xfrm>
            <a:custGeom>
              <a:avLst/>
              <a:gdLst/>
              <a:ahLst/>
              <a:cxnLst/>
              <a:rect l="0" t="0" r="0" b="0"/>
              <a:pathLst>
                <a:path w="141743" h="392629">
                  <a:moveTo>
                    <a:pt x="16402" y="177364"/>
                  </a:moveTo>
                  <a:lnTo>
                    <a:pt x="16402" y="177364"/>
                  </a:lnTo>
                  <a:lnTo>
                    <a:pt x="16401" y="162888"/>
                  </a:lnTo>
                  <a:lnTo>
                    <a:pt x="16401" y="203354"/>
                  </a:lnTo>
                  <a:lnTo>
                    <a:pt x="16401" y="237128"/>
                  </a:lnTo>
                  <a:lnTo>
                    <a:pt x="16401" y="273776"/>
                  </a:lnTo>
                  <a:lnTo>
                    <a:pt x="16401" y="310525"/>
                  </a:lnTo>
                  <a:lnTo>
                    <a:pt x="16401" y="345672"/>
                  </a:lnTo>
                  <a:lnTo>
                    <a:pt x="10757" y="372582"/>
                  </a:lnTo>
                  <a:lnTo>
                    <a:pt x="3309" y="389717"/>
                  </a:lnTo>
                  <a:lnTo>
                    <a:pt x="1323" y="392310"/>
                  </a:lnTo>
                  <a:lnTo>
                    <a:pt x="0" y="392628"/>
                  </a:lnTo>
                  <a:lnTo>
                    <a:pt x="4608" y="346091"/>
                  </a:lnTo>
                  <a:lnTo>
                    <a:pt x="9043" y="307387"/>
                  </a:lnTo>
                  <a:lnTo>
                    <a:pt x="12202" y="280274"/>
                  </a:lnTo>
                  <a:lnTo>
                    <a:pt x="15718" y="250203"/>
                  </a:lnTo>
                  <a:lnTo>
                    <a:pt x="22296" y="216046"/>
                  </a:lnTo>
                  <a:lnTo>
                    <a:pt x="30915" y="179163"/>
                  </a:lnTo>
                  <a:lnTo>
                    <a:pt x="40894" y="140463"/>
                  </a:lnTo>
                  <a:lnTo>
                    <a:pt x="52485" y="107608"/>
                  </a:lnTo>
                  <a:lnTo>
                    <a:pt x="65151" y="78649"/>
                  </a:lnTo>
                  <a:lnTo>
                    <a:pt x="90279" y="33302"/>
                  </a:lnTo>
                  <a:lnTo>
                    <a:pt x="110856" y="8444"/>
                  </a:lnTo>
                  <a:lnTo>
                    <a:pt x="118176" y="2662"/>
                  </a:lnTo>
                  <a:lnTo>
                    <a:pt x="123762" y="218"/>
                  </a:lnTo>
                  <a:lnTo>
                    <a:pt x="128192" y="0"/>
                  </a:lnTo>
                  <a:lnTo>
                    <a:pt x="131851" y="5499"/>
                  </a:lnTo>
                  <a:lnTo>
                    <a:pt x="139666" y="41618"/>
                  </a:lnTo>
                  <a:lnTo>
                    <a:pt x="141742" y="77051"/>
                  </a:lnTo>
                  <a:lnTo>
                    <a:pt x="138901" y="116317"/>
                  </a:lnTo>
                  <a:lnTo>
                    <a:pt x="131523" y="155171"/>
                  </a:lnTo>
                  <a:lnTo>
                    <a:pt x="118837" y="188902"/>
                  </a:lnTo>
                  <a:lnTo>
                    <a:pt x="101910" y="210950"/>
                  </a:lnTo>
                  <a:lnTo>
                    <a:pt x="92457" y="218804"/>
                  </a:lnTo>
                  <a:lnTo>
                    <a:pt x="74428" y="225650"/>
                  </a:lnTo>
                  <a:lnTo>
                    <a:pt x="59830" y="226341"/>
                  </a:lnTo>
                  <a:lnTo>
                    <a:pt x="55938" y="225538"/>
                  </a:lnTo>
                  <a:lnTo>
                    <a:pt x="48152" y="221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50"/>
            <p:cNvSpPr/>
            <p:nvPr>
              <p:custDataLst>
                <p:tags r:id="rId92"/>
              </p:custDataLst>
            </p:nvPr>
          </p:nvSpPr>
          <p:spPr>
            <a:xfrm>
              <a:off x="6460929" y="3600450"/>
              <a:ext cx="206572" cy="245828"/>
            </a:xfrm>
            <a:custGeom>
              <a:avLst/>
              <a:gdLst/>
              <a:ahLst/>
              <a:cxnLst/>
              <a:rect l="0" t="0" r="0" b="0"/>
              <a:pathLst>
                <a:path w="206572" h="245828">
                  <a:moveTo>
                    <a:pt x="3371" y="107950"/>
                  </a:moveTo>
                  <a:lnTo>
                    <a:pt x="3371" y="107950"/>
                  </a:lnTo>
                  <a:lnTo>
                    <a:pt x="0" y="97837"/>
                  </a:lnTo>
                  <a:lnTo>
                    <a:pt x="1123" y="94152"/>
                  </a:lnTo>
                  <a:lnTo>
                    <a:pt x="3990" y="90991"/>
                  </a:lnTo>
                  <a:lnTo>
                    <a:pt x="8016" y="88177"/>
                  </a:lnTo>
                  <a:lnTo>
                    <a:pt x="21899" y="88814"/>
                  </a:lnTo>
                  <a:lnTo>
                    <a:pt x="30539" y="90960"/>
                  </a:lnTo>
                  <a:lnTo>
                    <a:pt x="47666" y="102751"/>
                  </a:lnTo>
                  <a:lnTo>
                    <a:pt x="56184" y="110834"/>
                  </a:lnTo>
                  <a:lnTo>
                    <a:pt x="74914" y="149178"/>
                  </a:lnTo>
                  <a:lnTo>
                    <a:pt x="79288" y="192916"/>
                  </a:lnTo>
                  <a:lnTo>
                    <a:pt x="73800" y="216739"/>
                  </a:lnTo>
                  <a:lnTo>
                    <a:pt x="65012" y="234617"/>
                  </a:lnTo>
                  <a:lnTo>
                    <a:pt x="56402" y="244915"/>
                  </a:lnTo>
                  <a:lnTo>
                    <a:pt x="52130" y="245827"/>
                  </a:lnTo>
                  <a:lnTo>
                    <a:pt x="47871" y="244318"/>
                  </a:lnTo>
                  <a:lnTo>
                    <a:pt x="43621" y="241195"/>
                  </a:lnTo>
                  <a:lnTo>
                    <a:pt x="42904" y="234174"/>
                  </a:lnTo>
                  <a:lnTo>
                    <a:pt x="53419" y="197874"/>
                  </a:lnTo>
                  <a:lnTo>
                    <a:pt x="69124" y="160146"/>
                  </a:lnTo>
                  <a:lnTo>
                    <a:pt x="93507" y="119389"/>
                  </a:lnTo>
                  <a:lnTo>
                    <a:pt x="122453" y="79873"/>
                  </a:lnTo>
                  <a:lnTo>
                    <a:pt x="164400" y="33387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51"/>
            <p:cNvSpPr/>
            <p:nvPr>
              <p:custDataLst>
                <p:tags r:id="rId93"/>
              </p:custDataLst>
            </p:nvPr>
          </p:nvSpPr>
          <p:spPr>
            <a:xfrm>
              <a:off x="6694330" y="3559168"/>
              <a:ext cx="106521" cy="314333"/>
            </a:xfrm>
            <a:custGeom>
              <a:avLst/>
              <a:gdLst/>
              <a:ahLst/>
              <a:cxnLst/>
              <a:rect l="0" t="0" r="0" b="0"/>
              <a:pathLst>
                <a:path w="106521" h="314333">
                  <a:moveTo>
                    <a:pt x="81120" y="41282"/>
                  </a:moveTo>
                  <a:lnTo>
                    <a:pt x="81120" y="41282"/>
                  </a:lnTo>
                  <a:lnTo>
                    <a:pt x="92676" y="526"/>
                  </a:lnTo>
                  <a:lnTo>
                    <a:pt x="90940" y="0"/>
                  </a:lnTo>
                  <a:lnTo>
                    <a:pt x="83368" y="1297"/>
                  </a:lnTo>
                  <a:lnTo>
                    <a:pt x="60462" y="19479"/>
                  </a:lnTo>
                  <a:lnTo>
                    <a:pt x="31333" y="64063"/>
                  </a:lnTo>
                  <a:lnTo>
                    <a:pt x="14543" y="103853"/>
                  </a:lnTo>
                  <a:lnTo>
                    <a:pt x="2847" y="146702"/>
                  </a:lnTo>
                  <a:lnTo>
                    <a:pt x="0" y="189265"/>
                  </a:lnTo>
                  <a:lnTo>
                    <a:pt x="6732" y="227937"/>
                  </a:lnTo>
                  <a:lnTo>
                    <a:pt x="21247" y="261823"/>
                  </a:lnTo>
                  <a:lnTo>
                    <a:pt x="44161" y="288643"/>
                  </a:lnTo>
                  <a:lnTo>
                    <a:pt x="68927" y="302914"/>
                  </a:lnTo>
                  <a:lnTo>
                    <a:pt x="106520" y="314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52"/>
            <p:cNvSpPr/>
            <p:nvPr>
              <p:custDataLst>
                <p:tags r:id="rId94"/>
              </p:custDataLst>
            </p:nvPr>
          </p:nvSpPr>
          <p:spPr>
            <a:xfrm>
              <a:off x="6882676" y="3605833"/>
              <a:ext cx="197575" cy="286157"/>
            </a:xfrm>
            <a:custGeom>
              <a:avLst/>
              <a:gdLst/>
              <a:ahLst/>
              <a:cxnLst/>
              <a:rect l="0" t="0" r="0" b="0"/>
              <a:pathLst>
                <a:path w="197575" h="286157">
                  <a:moveTo>
                    <a:pt x="19774" y="7317"/>
                  </a:moveTo>
                  <a:lnTo>
                    <a:pt x="19774" y="7317"/>
                  </a:lnTo>
                  <a:lnTo>
                    <a:pt x="9661" y="575"/>
                  </a:lnTo>
                  <a:lnTo>
                    <a:pt x="5976" y="0"/>
                  </a:lnTo>
                  <a:lnTo>
                    <a:pt x="2814" y="1028"/>
                  </a:lnTo>
                  <a:lnTo>
                    <a:pt x="0" y="3124"/>
                  </a:lnTo>
                  <a:lnTo>
                    <a:pt x="241" y="7344"/>
                  </a:lnTo>
                  <a:lnTo>
                    <a:pt x="17719" y="41921"/>
                  </a:lnTo>
                  <a:lnTo>
                    <a:pt x="41978" y="88125"/>
                  </a:lnTo>
                  <a:lnTo>
                    <a:pt x="62098" y="124371"/>
                  </a:lnTo>
                  <a:lnTo>
                    <a:pt x="85151" y="163999"/>
                  </a:lnTo>
                  <a:lnTo>
                    <a:pt x="113271" y="205129"/>
                  </a:lnTo>
                  <a:lnTo>
                    <a:pt x="141761" y="242694"/>
                  </a:lnTo>
                  <a:lnTo>
                    <a:pt x="182010" y="285876"/>
                  </a:lnTo>
                  <a:lnTo>
                    <a:pt x="185787" y="286156"/>
                  </a:lnTo>
                  <a:lnTo>
                    <a:pt x="189011" y="284226"/>
                  </a:lnTo>
                  <a:lnTo>
                    <a:pt x="197574" y="27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53"/>
            <p:cNvSpPr/>
            <p:nvPr>
              <p:custDataLst>
                <p:tags r:id="rId95"/>
              </p:custDataLst>
            </p:nvPr>
          </p:nvSpPr>
          <p:spPr>
            <a:xfrm>
              <a:off x="6902450" y="3691115"/>
              <a:ext cx="203201" cy="207786"/>
            </a:xfrm>
            <a:custGeom>
              <a:avLst/>
              <a:gdLst/>
              <a:ahLst/>
              <a:cxnLst/>
              <a:rect l="0" t="0" r="0" b="0"/>
              <a:pathLst>
                <a:path w="203201" h="207786">
                  <a:moveTo>
                    <a:pt x="203200" y="10935"/>
                  </a:moveTo>
                  <a:lnTo>
                    <a:pt x="203200" y="10935"/>
                  </a:lnTo>
                  <a:lnTo>
                    <a:pt x="203200" y="4193"/>
                  </a:lnTo>
                  <a:lnTo>
                    <a:pt x="202494" y="2207"/>
                  </a:lnTo>
                  <a:lnTo>
                    <a:pt x="201319" y="883"/>
                  </a:lnTo>
                  <a:lnTo>
                    <a:pt x="199829" y="0"/>
                  </a:lnTo>
                  <a:lnTo>
                    <a:pt x="197425" y="823"/>
                  </a:lnTo>
                  <a:lnTo>
                    <a:pt x="154378" y="36620"/>
                  </a:lnTo>
                  <a:lnTo>
                    <a:pt x="113788" y="76322"/>
                  </a:lnTo>
                  <a:lnTo>
                    <a:pt x="82559" y="109846"/>
                  </a:lnTo>
                  <a:lnTo>
                    <a:pt x="39984" y="154306"/>
                  </a:lnTo>
                  <a:lnTo>
                    <a:pt x="3096" y="198791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454"/>
            <p:cNvSpPr/>
            <p:nvPr>
              <p:custDataLst>
                <p:tags r:id="rId96"/>
              </p:custDataLst>
            </p:nvPr>
          </p:nvSpPr>
          <p:spPr>
            <a:xfrm>
              <a:off x="7251700" y="3665977"/>
              <a:ext cx="163551" cy="232924"/>
            </a:xfrm>
            <a:custGeom>
              <a:avLst/>
              <a:gdLst/>
              <a:ahLst/>
              <a:cxnLst/>
              <a:rect l="0" t="0" r="0" b="0"/>
              <a:pathLst>
                <a:path w="163551" h="232924">
                  <a:moveTo>
                    <a:pt x="31750" y="17023"/>
                  </a:moveTo>
                  <a:lnTo>
                    <a:pt x="31750" y="17023"/>
                  </a:lnTo>
                  <a:lnTo>
                    <a:pt x="25008" y="13652"/>
                  </a:lnTo>
                  <a:lnTo>
                    <a:pt x="19817" y="8234"/>
                  </a:lnTo>
                  <a:lnTo>
                    <a:pt x="17445" y="4813"/>
                  </a:lnTo>
                  <a:lnTo>
                    <a:pt x="16568" y="2533"/>
                  </a:lnTo>
                  <a:lnTo>
                    <a:pt x="16690" y="1013"/>
                  </a:lnTo>
                  <a:lnTo>
                    <a:pt x="17476" y="0"/>
                  </a:lnTo>
                  <a:lnTo>
                    <a:pt x="19412" y="735"/>
                  </a:lnTo>
                  <a:lnTo>
                    <a:pt x="56535" y="25529"/>
                  </a:lnTo>
                  <a:lnTo>
                    <a:pt x="102732" y="55967"/>
                  </a:lnTo>
                  <a:lnTo>
                    <a:pt x="145881" y="85785"/>
                  </a:lnTo>
                  <a:lnTo>
                    <a:pt x="162776" y="102230"/>
                  </a:lnTo>
                  <a:lnTo>
                    <a:pt x="163550" y="106283"/>
                  </a:lnTo>
                  <a:lnTo>
                    <a:pt x="161951" y="109691"/>
                  </a:lnTo>
                  <a:lnTo>
                    <a:pt x="158767" y="112668"/>
                  </a:lnTo>
                  <a:lnTo>
                    <a:pt x="112395" y="133361"/>
                  </a:lnTo>
                  <a:lnTo>
                    <a:pt x="78881" y="147986"/>
                  </a:lnTo>
                  <a:lnTo>
                    <a:pt x="34426" y="172086"/>
                  </a:lnTo>
                  <a:lnTo>
                    <a:pt x="7927" y="197101"/>
                  </a:lnTo>
                  <a:lnTo>
                    <a:pt x="1876" y="212063"/>
                  </a:lnTo>
                  <a:lnTo>
                    <a:pt x="0" y="23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455"/>
            <p:cNvSpPr/>
            <p:nvPr>
              <p:custDataLst>
                <p:tags r:id="rId97"/>
              </p:custDataLst>
            </p:nvPr>
          </p:nvSpPr>
          <p:spPr>
            <a:xfrm>
              <a:off x="7575077" y="3649282"/>
              <a:ext cx="89374" cy="269412"/>
            </a:xfrm>
            <a:custGeom>
              <a:avLst/>
              <a:gdLst/>
              <a:ahLst/>
              <a:cxnLst/>
              <a:rect l="0" t="0" r="0" b="0"/>
              <a:pathLst>
                <a:path w="89374" h="269412">
                  <a:moveTo>
                    <a:pt x="89373" y="21018"/>
                  </a:moveTo>
                  <a:lnTo>
                    <a:pt x="89373" y="21018"/>
                  </a:lnTo>
                  <a:lnTo>
                    <a:pt x="82465" y="4059"/>
                  </a:lnTo>
                  <a:lnTo>
                    <a:pt x="80534" y="1245"/>
                  </a:lnTo>
                  <a:lnTo>
                    <a:pt x="78542" y="75"/>
                  </a:lnTo>
                  <a:lnTo>
                    <a:pt x="76507" y="0"/>
                  </a:lnTo>
                  <a:lnTo>
                    <a:pt x="74446" y="656"/>
                  </a:lnTo>
                  <a:lnTo>
                    <a:pt x="64802" y="15063"/>
                  </a:lnTo>
                  <a:lnTo>
                    <a:pt x="49637" y="50690"/>
                  </a:lnTo>
                  <a:lnTo>
                    <a:pt x="37846" y="86652"/>
                  </a:lnTo>
                  <a:lnTo>
                    <a:pt x="25550" y="129211"/>
                  </a:lnTo>
                  <a:lnTo>
                    <a:pt x="13030" y="176348"/>
                  </a:lnTo>
                  <a:lnTo>
                    <a:pt x="4172" y="214231"/>
                  </a:lnTo>
                  <a:lnTo>
                    <a:pt x="0" y="243063"/>
                  </a:lnTo>
                  <a:lnTo>
                    <a:pt x="2850" y="262932"/>
                  </a:lnTo>
                  <a:lnTo>
                    <a:pt x="8407" y="267667"/>
                  </a:lnTo>
                  <a:lnTo>
                    <a:pt x="16346" y="269411"/>
                  </a:lnTo>
                  <a:lnTo>
                    <a:pt x="45862" y="265126"/>
                  </a:lnTo>
                  <a:lnTo>
                    <a:pt x="76673" y="255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56"/>
            <p:cNvSpPr/>
            <p:nvPr>
              <p:custDataLst>
                <p:tags r:id="rId98"/>
              </p:custDataLst>
            </p:nvPr>
          </p:nvSpPr>
          <p:spPr>
            <a:xfrm>
              <a:off x="7511658" y="3754493"/>
              <a:ext cx="203593" cy="17408"/>
            </a:xfrm>
            <a:custGeom>
              <a:avLst/>
              <a:gdLst/>
              <a:ahLst/>
              <a:cxnLst/>
              <a:rect l="0" t="0" r="0" b="0"/>
              <a:pathLst>
                <a:path w="203593" h="17408">
                  <a:moveTo>
                    <a:pt x="6742" y="17407"/>
                  </a:moveTo>
                  <a:lnTo>
                    <a:pt x="6742" y="17407"/>
                  </a:lnTo>
                  <a:lnTo>
                    <a:pt x="0" y="10665"/>
                  </a:lnTo>
                  <a:lnTo>
                    <a:pt x="836" y="7973"/>
                  </a:lnTo>
                  <a:lnTo>
                    <a:pt x="9291" y="3101"/>
                  </a:lnTo>
                  <a:lnTo>
                    <a:pt x="55745" y="0"/>
                  </a:lnTo>
                  <a:lnTo>
                    <a:pt x="93903" y="2144"/>
                  </a:lnTo>
                  <a:lnTo>
                    <a:pt x="136732" y="5450"/>
                  </a:lnTo>
                  <a:lnTo>
                    <a:pt x="203592" y="11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57"/>
            <p:cNvSpPr/>
            <p:nvPr>
              <p:custDataLst>
                <p:tags r:id="rId99"/>
              </p:custDataLst>
            </p:nvPr>
          </p:nvSpPr>
          <p:spPr>
            <a:xfrm>
              <a:off x="7753350" y="3641241"/>
              <a:ext cx="171451" cy="333860"/>
            </a:xfrm>
            <a:custGeom>
              <a:avLst/>
              <a:gdLst/>
              <a:ahLst/>
              <a:cxnLst/>
              <a:rect l="0" t="0" r="0" b="0"/>
              <a:pathLst>
                <a:path w="171451" h="333860">
                  <a:moveTo>
                    <a:pt x="171450" y="3659"/>
                  </a:moveTo>
                  <a:lnTo>
                    <a:pt x="171450" y="3659"/>
                  </a:lnTo>
                  <a:lnTo>
                    <a:pt x="161337" y="288"/>
                  </a:lnTo>
                  <a:lnTo>
                    <a:pt x="158358" y="0"/>
                  </a:lnTo>
                  <a:lnTo>
                    <a:pt x="156372" y="515"/>
                  </a:lnTo>
                  <a:lnTo>
                    <a:pt x="155048" y="1563"/>
                  </a:lnTo>
                  <a:lnTo>
                    <a:pt x="151512" y="39306"/>
                  </a:lnTo>
                  <a:lnTo>
                    <a:pt x="145891" y="83473"/>
                  </a:lnTo>
                  <a:lnTo>
                    <a:pt x="140298" y="111196"/>
                  </a:lnTo>
                  <a:lnTo>
                    <a:pt x="133043" y="141672"/>
                  </a:lnTo>
                  <a:lnTo>
                    <a:pt x="124679" y="173984"/>
                  </a:lnTo>
                  <a:lnTo>
                    <a:pt x="113458" y="203287"/>
                  </a:lnTo>
                  <a:lnTo>
                    <a:pt x="100333" y="230583"/>
                  </a:lnTo>
                  <a:lnTo>
                    <a:pt x="69992" y="276670"/>
                  </a:lnTo>
                  <a:lnTo>
                    <a:pt x="23561" y="315659"/>
                  </a:lnTo>
                  <a:lnTo>
                    <a:pt x="0" y="33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458"/>
            <p:cNvSpPr/>
            <p:nvPr>
              <p:custDataLst>
                <p:tags r:id="rId100"/>
              </p:custDataLst>
            </p:nvPr>
          </p:nvSpPr>
          <p:spPr>
            <a:xfrm>
              <a:off x="5892303" y="3643001"/>
              <a:ext cx="248148" cy="33650"/>
            </a:xfrm>
            <a:custGeom>
              <a:avLst/>
              <a:gdLst/>
              <a:ahLst/>
              <a:cxnLst/>
              <a:rect l="0" t="0" r="0" b="0"/>
              <a:pathLst>
                <a:path w="248148" h="33650">
                  <a:moveTo>
                    <a:pt x="13197" y="33649"/>
                  </a:moveTo>
                  <a:lnTo>
                    <a:pt x="13197" y="33649"/>
                  </a:lnTo>
                  <a:lnTo>
                    <a:pt x="811" y="24921"/>
                  </a:lnTo>
                  <a:lnTo>
                    <a:pt x="0" y="23597"/>
                  </a:lnTo>
                  <a:lnTo>
                    <a:pt x="166" y="22714"/>
                  </a:lnTo>
                  <a:lnTo>
                    <a:pt x="17254" y="11359"/>
                  </a:lnTo>
                  <a:lnTo>
                    <a:pt x="46279" y="4222"/>
                  </a:lnTo>
                  <a:lnTo>
                    <a:pt x="86462" y="109"/>
                  </a:lnTo>
                  <a:lnTo>
                    <a:pt x="110018" y="0"/>
                  </a:lnTo>
                  <a:lnTo>
                    <a:pt x="134894" y="633"/>
                  </a:lnTo>
                  <a:lnTo>
                    <a:pt x="181350" y="5099"/>
                  </a:lnTo>
                  <a:lnTo>
                    <a:pt x="248147" y="14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59"/>
            <p:cNvSpPr/>
            <p:nvPr>
              <p:custDataLst>
                <p:tags r:id="rId101"/>
              </p:custDataLst>
            </p:nvPr>
          </p:nvSpPr>
          <p:spPr>
            <a:xfrm>
              <a:off x="5588883" y="3619500"/>
              <a:ext cx="24518" cy="228601"/>
            </a:xfrm>
            <a:custGeom>
              <a:avLst/>
              <a:gdLst/>
              <a:ahLst/>
              <a:cxnLst/>
              <a:rect l="0" t="0" r="0" b="0"/>
              <a:pathLst>
                <a:path w="24518" h="228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0" y="16855"/>
                  </a:lnTo>
                  <a:lnTo>
                    <a:pt x="2749" y="57676"/>
                  </a:lnTo>
                  <a:lnTo>
                    <a:pt x="6141" y="93837"/>
                  </a:lnTo>
                  <a:lnTo>
                    <a:pt x="10000" y="132016"/>
                  </a:lnTo>
                  <a:lnTo>
                    <a:pt x="14067" y="167800"/>
                  </a:lnTo>
                  <a:lnTo>
                    <a:pt x="21721" y="213663"/>
                  </a:lnTo>
                  <a:lnTo>
                    <a:pt x="2451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60"/>
            <p:cNvSpPr/>
            <p:nvPr>
              <p:custDataLst>
                <p:tags r:id="rId102"/>
              </p:custDataLst>
            </p:nvPr>
          </p:nvSpPr>
          <p:spPr>
            <a:xfrm>
              <a:off x="5457629" y="3733800"/>
              <a:ext cx="263722" cy="12701"/>
            </a:xfrm>
            <a:custGeom>
              <a:avLst/>
              <a:gdLst/>
              <a:ahLst/>
              <a:cxnLst/>
              <a:rect l="0" t="0" r="0" b="0"/>
              <a:pathLst>
                <a:path w="263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8016" y="9329"/>
                  </a:lnTo>
                  <a:lnTo>
                    <a:pt x="47719" y="2574"/>
                  </a:lnTo>
                  <a:lnTo>
                    <a:pt x="81877" y="1144"/>
                  </a:lnTo>
                  <a:lnTo>
                    <a:pt x="122459" y="508"/>
                  </a:lnTo>
                  <a:lnTo>
                    <a:pt x="164249" y="931"/>
                  </a:lnTo>
                  <a:lnTo>
                    <a:pt x="201637" y="3471"/>
                  </a:lnTo>
                  <a:lnTo>
                    <a:pt x="248531" y="1417"/>
                  </a:lnTo>
                  <a:lnTo>
                    <a:pt x="263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2461"/>
          <p:cNvSpPr/>
          <p:nvPr>
            <p:custDataLst>
              <p:tags r:id="rId6"/>
            </p:custDataLst>
          </p:nvPr>
        </p:nvSpPr>
        <p:spPr>
          <a:xfrm>
            <a:off x="5997868" y="3497030"/>
            <a:ext cx="79083" cy="329990"/>
          </a:xfrm>
          <a:custGeom>
            <a:avLst/>
            <a:gdLst/>
            <a:ahLst/>
            <a:cxnLst/>
            <a:rect l="0" t="0" r="0" b="0"/>
            <a:pathLst>
              <a:path w="79083" h="329990">
                <a:moveTo>
                  <a:pt x="15582" y="8170"/>
                </a:moveTo>
                <a:lnTo>
                  <a:pt x="15582" y="8170"/>
                </a:lnTo>
                <a:lnTo>
                  <a:pt x="19946" y="147"/>
                </a:lnTo>
                <a:lnTo>
                  <a:pt x="20608" y="0"/>
                </a:lnTo>
                <a:lnTo>
                  <a:pt x="21049" y="606"/>
                </a:lnTo>
                <a:lnTo>
                  <a:pt x="15982" y="34820"/>
                </a:lnTo>
                <a:lnTo>
                  <a:pt x="9646" y="68227"/>
                </a:lnTo>
                <a:lnTo>
                  <a:pt x="5888" y="112238"/>
                </a:lnTo>
                <a:lnTo>
                  <a:pt x="4886" y="136815"/>
                </a:lnTo>
                <a:lnTo>
                  <a:pt x="3513" y="160961"/>
                </a:lnTo>
                <a:lnTo>
                  <a:pt x="105" y="208486"/>
                </a:lnTo>
                <a:lnTo>
                  <a:pt x="0" y="247953"/>
                </a:lnTo>
                <a:lnTo>
                  <a:pt x="5791" y="294176"/>
                </a:lnTo>
                <a:lnTo>
                  <a:pt x="13347" y="315906"/>
                </a:lnTo>
                <a:lnTo>
                  <a:pt x="23761" y="327916"/>
                </a:lnTo>
                <a:lnTo>
                  <a:pt x="30207" y="329989"/>
                </a:lnTo>
                <a:lnTo>
                  <a:pt x="44896" y="328530"/>
                </a:lnTo>
                <a:lnTo>
                  <a:pt x="58950" y="321297"/>
                </a:lnTo>
                <a:lnTo>
                  <a:pt x="79082" y="3066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470"/>
          <p:cNvGrpSpPr/>
          <p:nvPr/>
        </p:nvGrpSpPr>
        <p:grpSpPr>
          <a:xfrm>
            <a:off x="2984500" y="4648200"/>
            <a:ext cx="312971" cy="330201"/>
            <a:chOff x="2984500" y="4648200"/>
            <a:chExt cx="312971" cy="330201"/>
          </a:xfrm>
        </p:grpSpPr>
        <p:sp>
          <p:nvSpPr>
            <p:cNvPr id="138" name="SMARTInkShape-2462"/>
            <p:cNvSpPr/>
            <p:nvPr>
              <p:custDataLst>
                <p:tags r:id="rId88"/>
              </p:custDataLst>
            </p:nvPr>
          </p:nvSpPr>
          <p:spPr>
            <a:xfrm>
              <a:off x="2984500" y="4648200"/>
              <a:ext cx="227771" cy="234951"/>
            </a:xfrm>
            <a:custGeom>
              <a:avLst/>
              <a:gdLst/>
              <a:ahLst/>
              <a:cxnLst/>
              <a:rect l="0" t="0" r="0" b="0"/>
              <a:pathLst>
                <a:path w="227771" h="2349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46087" y="12209"/>
                  </a:lnTo>
                  <a:lnTo>
                    <a:pt x="86406" y="27136"/>
                  </a:lnTo>
                  <a:lnTo>
                    <a:pt x="129632" y="44964"/>
                  </a:lnTo>
                  <a:lnTo>
                    <a:pt x="166978" y="60281"/>
                  </a:lnTo>
                  <a:lnTo>
                    <a:pt x="214414" y="73616"/>
                  </a:lnTo>
                  <a:lnTo>
                    <a:pt x="222295" y="75757"/>
                  </a:lnTo>
                  <a:lnTo>
                    <a:pt x="224397" y="77315"/>
                  </a:lnTo>
                  <a:lnTo>
                    <a:pt x="226732" y="80929"/>
                  </a:lnTo>
                  <a:lnTo>
                    <a:pt x="227770" y="84887"/>
                  </a:lnTo>
                  <a:lnTo>
                    <a:pt x="214870" y="97824"/>
                  </a:lnTo>
                  <a:lnTo>
                    <a:pt x="169313" y="126934"/>
                  </a:lnTo>
                  <a:lnTo>
                    <a:pt x="122996" y="155046"/>
                  </a:lnTo>
                  <a:lnTo>
                    <a:pt x="90178" y="172861"/>
                  </a:lnTo>
                  <a:lnTo>
                    <a:pt x="43339" y="198758"/>
                  </a:lnTo>
                  <a:lnTo>
                    <a:pt x="18407" y="217562"/>
                  </a:lnTo>
                  <a:lnTo>
                    <a:pt x="17210" y="221947"/>
                  </a:lnTo>
                  <a:lnTo>
                    <a:pt x="19235" y="225576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63"/>
            <p:cNvSpPr/>
            <p:nvPr>
              <p:custDataLst>
                <p:tags r:id="rId89"/>
              </p:custDataLst>
            </p:nvPr>
          </p:nvSpPr>
          <p:spPr>
            <a:xfrm>
              <a:off x="3041650" y="4845050"/>
              <a:ext cx="255821" cy="133351"/>
            </a:xfrm>
            <a:custGeom>
              <a:avLst/>
              <a:gdLst/>
              <a:ahLst/>
              <a:cxnLst/>
              <a:rect l="0" t="0" r="0" b="0"/>
              <a:pathLst>
                <a:path w="255821" h="133351">
                  <a:moveTo>
                    <a:pt x="247650" y="0"/>
                  </a:moveTo>
                  <a:lnTo>
                    <a:pt x="247650" y="0"/>
                  </a:lnTo>
                  <a:lnTo>
                    <a:pt x="255820" y="0"/>
                  </a:lnTo>
                  <a:lnTo>
                    <a:pt x="255213" y="0"/>
                  </a:lnTo>
                  <a:lnTo>
                    <a:pt x="208952" y="22604"/>
                  </a:lnTo>
                  <a:lnTo>
                    <a:pt x="163042" y="45503"/>
                  </a:lnTo>
                  <a:lnTo>
                    <a:pt x="128907" y="62557"/>
                  </a:lnTo>
                  <a:lnTo>
                    <a:pt x="90218" y="81896"/>
                  </a:lnTo>
                  <a:lnTo>
                    <a:pt x="53267" y="10225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71"/>
          <p:cNvGrpSpPr/>
          <p:nvPr/>
        </p:nvGrpSpPr>
        <p:grpSpPr>
          <a:xfrm>
            <a:off x="3641372" y="4726427"/>
            <a:ext cx="1162404" cy="275094"/>
            <a:chOff x="3641372" y="4726427"/>
            <a:chExt cx="1162404" cy="275094"/>
          </a:xfrm>
        </p:grpSpPr>
        <p:sp>
          <p:nvSpPr>
            <p:cNvPr id="141" name="SMARTInkShape-2464"/>
            <p:cNvSpPr/>
            <p:nvPr>
              <p:custDataLst>
                <p:tags r:id="rId83"/>
              </p:custDataLst>
            </p:nvPr>
          </p:nvSpPr>
          <p:spPr>
            <a:xfrm>
              <a:off x="3641372" y="4726427"/>
              <a:ext cx="257381" cy="275094"/>
            </a:xfrm>
            <a:custGeom>
              <a:avLst/>
              <a:gdLst/>
              <a:ahLst/>
              <a:cxnLst/>
              <a:rect l="0" t="0" r="0" b="0"/>
              <a:pathLst>
                <a:path w="257381" h="275094">
                  <a:moveTo>
                    <a:pt x="155928" y="42423"/>
                  </a:moveTo>
                  <a:lnTo>
                    <a:pt x="155928" y="42423"/>
                  </a:lnTo>
                  <a:lnTo>
                    <a:pt x="155928" y="15908"/>
                  </a:lnTo>
                  <a:lnTo>
                    <a:pt x="153811" y="10635"/>
                  </a:lnTo>
                  <a:lnTo>
                    <a:pt x="145815" y="1014"/>
                  </a:lnTo>
                  <a:lnTo>
                    <a:pt x="138603" y="0"/>
                  </a:lnTo>
                  <a:lnTo>
                    <a:pt x="119300" y="4518"/>
                  </a:lnTo>
                  <a:lnTo>
                    <a:pt x="81262" y="29075"/>
                  </a:lnTo>
                  <a:lnTo>
                    <a:pt x="42082" y="76646"/>
                  </a:lnTo>
                  <a:lnTo>
                    <a:pt x="20193" y="119017"/>
                  </a:lnTo>
                  <a:lnTo>
                    <a:pt x="4585" y="163954"/>
                  </a:lnTo>
                  <a:lnTo>
                    <a:pt x="0" y="205092"/>
                  </a:lnTo>
                  <a:lnTo>
                    <a:pt x="7839" y="237017"/>
                  </a:lnTo>
                  <a:lnTo>
                    <a:pt x="14869" y="250468"/>
                  </a:lnTo>
                  <a:lnTo>
                    <a:pt x="25905" y="260142"/>
                  </a:lnTo>
                  <a:lnTo>
                    <a:pt x="55101" y="272773"/>
                  </a:lnTo>
                  <a:lnTo>
                    <a:pt x="87362" y="275093"/>
                  </a:lnTo>
                  <a:lnTo>
                    <a:pt x="120515" y="269304"/>
                  </a:lnTo>
                  <a:lnTo>
                    <a:pt x="154065" y="254972"/>
                  </a:lnTo>
                  <a:lnTo>
                    <a:pt x="187791" y="231198"/>
                  </a:lnTo>
                  <a:lnTo>
                    <a:pt x="218773" y="200406"/>
                  </a:lnTo>
                  <a:lnTo>
                    <a:pt x="241949" y="163203"/>
                  </a:lnTo>
                  <a:lnTo>
                    <a:pt x="254132" y="126912"/>
                  </a:lnTo>
                  <a:lnTo>
                    <a:pt x="257380" y="109332"/>
                  </a:lnTo>
                  <a:lnTo>
                    <a:pt x="253902" y="95496"/>
                  </a:lnTo>
                  <a:lnTo>
                    <a:pt x="245938" y="84155"/>
                  </a:lnTo>
                  <a:lnTo>
                    <a:pt x="234984" y="74478"/>
                  </a:lnTo>
                  <a:lnTo>
                    <a:pt x="205881" y="61844"/>
                  </a:lnTo>
                  <a:lnTo>
                    <a:pt x="172485" y="55287"/>
                  </a:lnTo>
                  <a:lnTo>
                    <a:pt x="138827" y="54725"/>
                  </a:lnTo>
                  <a:lnTo>
                    <a:pt x="91516" y="61747"/>
                  </a:lnTo>
                  <a:lnTo>
                    <a:pt x="60678" y="67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65"/>
            <p:cNvSpPr/>
            <p:nvPr>
              <p:custDataLst>
                <p:tags r:id="rId84"/>
              </p:custDataLst>
            </p:nvPr>
          </p:nvSpPr>
          <p:spPr>
            <a:xfrm>
              <a:off x="4070350" y="4883150"/>
              <a:ext cx="266701" cy="38101"/>
            </a:xfrm>
            <a:custGeom>
              <a:avLst/>
              <a:gdLst/>
              <a:ahLst/>
              <a:cxnLst/>
              <a:rect l="0" t="0" r="0" b="0"/>
              <a:pathLst>
                <a:path w="266701" h="38101">
                  <a:moveTo>
                    <a:pt x="0" y="38100"/>
                  </a:moveTo>
                  <a:lnTo>
                    <a:pt x="0" y="38100"/>
                  </a:lnTo>
                  <a:lnTo>
                    <a:pt x="33239" y="27961"/>
                  </a:lnTo>
                  <a:lnTo>
                    <a:pt x="66514" y="20423"/>
                  </a:lnTo>
                  <a:lnTo>
                    <a:pt x="106702" y="12370"/>
                  </a:lnTo>
                  <a:lnTo>
                    <a:pt x="149729" y="5497"/>
                  </a:lnTo>
                  <a:lnTo>
                    <a:pt x="192370" y="2443"/>
                  </a:lnTo>
                  <a:lnTo>
                    <a:pt x="239189" y="724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66"/>
            <p:cNvSpPr/>
            <p:nvPr>
              <p:custDataLst>
                <p:tags r:id="rId85"/>
              </p:custDataLst>
            </p:nvPr>
          </p:nvSpPr>
          <p:spPr>
            <a:xfrm>
              <a:off x="4203700" y="4762500"/>
              <a:ext cx="36096" cy="234951"/>
            </a:xfrm>
            <a:custGeom>
              <a:avLst/>
              <a:gdLst/>
              <a:ahLst/>
              <a:cxnLst/>
              <a:rect l="0" t="0" r="0" b="0"/>
              <a:pathLst>
                <a:path w="36096" h="2349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9886" y="22322"/>
                  </a:lnTo>
                  <a:lnTo>
                    <a:pt x="36095" y="46139"/>
                  </a:lnTo>
                  <a:lnTo>
                    <a:pt x="35624" y="93163"/>
                  </a:lnTo>
                  <a:lnTo>
                    <a:pt x="32061" y="128895"/>
                  </a:lnTo>
                  <a:lnTo>
                    <a:pt x="25773" y="165942"/>
                  </a:lnTo>
                  <a:lnTo>
                    <a:pt x="24413" y="209016"/>
                  </a:lnTo>
                  <a:lnTo>
                    <a:pt x="254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67"/>
            <p:cNvSpPr/>
            <p:nvPr>
              <p:custDataLst>
                <p:tags r:id="rId86"/>
              </p:custDataLst>
            </p:nvPr>
          </p:nvSpPr>
          <p:spPr>
            <a:xfrm>
              <a:off x="4517829" y="4787900"/>
              <a:ext cx="187522" cy="38101"/>
            </a:xfrm>
            <a:custGeom>
              <a:avLst/>
              <a:gdLst/>
              <a:ahLst/>
              <a:cxnLst/>
              <a:rect l="0" t="0" r="0" b="0"/>
              <a:pathLst>
                <a:path w="1875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7394"/>
                  </a:lnTo>
                  <a:lnTo>
                    <a:pt x="4646" y="34729"/>
                  </a:lnTo>
                  <a:lnTo>
                    <a:pt x="50686" y="22199"/>
                  </a:lnTo>
                  <a:lnTo>
                    <a:pt x="86724" y="14335"/>
                  </a:lnTo>
                  <a:lnTo>
                    <a:pt x="126260" y="8017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68"/>
            <p:cNvSpPr/>
            <p:nvPr>
              <p:custDataLst>
                <p:tags r:id="rId87"/>
              </p:custDataLst>
            </p:nvPr>
          </p:nvSpPr>
          <p:spPr>
            <a:xfrm>
              <a:off x="4794250" y="4832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2469"/>
          <p:cNvSpPr/>
          <p:nvPr>
            <p:custDataLst>
              <p:tags r:id="rId7"/>
            </p:custDataLst>
          </p:nvPr>
        </p:nvSpPr>
        <p:spPr>
          <a:xfrm>
            <a:off x="4584206" y="4654550"/>
            <a:ext cx="76695" cy="294479"/>
          </a:xfrm>
          <a:custGeom>
            <a:avLst/>
            <a:gdLst/>
            <a:ahLst/>
            <a:cxnLst/>
            <a:rect l="0" t="0" r="0" b="0"/>
            <a:pathLst>
              <a:path w="76695" h="294479">
                <a:moveTo>
                  <a:pt x="13194" y="0"/>
                </a:moveTo>
                <a:lnTo>
                  <a:pt x="13194" y="0"/>
                </a:lnTo>
                <a:lnTo>
                  <a:pt x="28774" y="0"/>
                </a:lnTo>
                <a:lnTo>
                  <a:pt x="32753" y="1411"/>
                </a:lnTo>
                <a:lnTo>
                  <a:pt x="39055" y="6742"/>
                </a:lnTo>
                <a:lnTo>
                  <a:pt x="43199" y="31161"/>
                </a:lnTo>
                <a:lnTo>
                  <a:pt x="37685" y="68578"/>
                </a:lnTo>
                <a:lnTo>
                  <a:pt x="27114" y="114315"/>
                </a:lnTo>
                <a:lnTo>
                  <a:pt x="19146" y="148879"/>
                </a:lnTo>
                <a:lnTo>
                  <a:pt x="10900" y="184702"/>
                </a:lnTo>
                <a:lnTo>
                  <a:pt x="2531" y="219437"/>
                </a:lnTo>
                <a:lnTo>
                  <a:pt x="0" y="260614"/>
                </a:lnTo>
                <a:lnTo>
                  <a:pt x="4037" y="278342"/>
                </a:lnTo>
                <a:lnTo>
                  <a:pt x="7089" y="285044"/>
                </a:lnTo>
                <a:lnTo>
                  <a:pt x="12652" y="289513"/>
                </a:lnTo>
                <a:lnTo>
                  <a:pt x="28240" y="294478"/>
                </a:lnTo>
                <a:lnTo>
                  <a:pt x="43164" y="292922"/>
                </a:lnTo>
                <a:lnTo>
                  <a:pt x="50108" y="290531"/>
                </a:lnTo>
                <a:lnTo>
                  <a:pt x="61585" y="280349"/>
                </a:lnTo>
                <a:lnTo>
                  <a:pt x="76694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473"/>
          <p:cNvGrpSpPr/>
          <p:nvPr/>
        </p:nvGrpSpPr>
        <p:grpSpPr>
          <a:xfrm>
            <a:off x="5061833" y="4555409"/>
            <a:ext cx="1472414" cy="461092"/>
            <a:chOff x="5061833" y="4555409"/>
            <a:chExt cx="1472414" cy="461092"/>
          </a:xfrm>
        </p:grpSpPr>
        <p:sp>
          <p:nvSpPr>
            <p:cNvPr id="148" name="SMARTInkShape-2470"/>
            <p:cNvSpPr/>
            <p:nvPr>
              <p:custDataLst>
                <p:tags r:id="rId74"/>
              </p:custDataLst>
            </p:nvPr>
          </p:nvSpPr>
          <p:spPr>
            <a:xfrm>
              <a:off x="5061833" y="4555409"/>
              <a:ext cx="187692" cy="413685"/>
            </a:xfrm>
            <a:custGeom>
              <a:avLst/>
              <a:gdLst/>
              <a:ahLst/>
              <a:cxnLst/>
              <a:rect l="0" t="0" r="0" b="0"/>
              <a:pathLst>
                <a:path w="187692" h="413685">
                  <a:moveTo>
                    <a:pt x="5467" y="188041"/>
                  </a:moveTo>
                  <a:lnTo>
                    <a:pt x="5467" y="188041"/>
                  </a:lnTo>
                  <a:lnTo>
                    <a:pt x="0" y="182574"/>
                  </a:lnTo>
                  <a:lnTo>
                    <a:pt x="8033" y="227235"/>
                  </a:lnTo>
                  <a:lnTo>
                    <a:pt x="12017" y="259553"/>
                  </a:lnTo>
                  <a:lnTo>
                    <a:pt x="15433" y="296730"/>
                  </a:lnTo>
                  <a:lnTo>
                    <a:pt x="16952" y="334419"/>
                  </a:lnTo>
                  <a:lnTo>
                    <a:pt x="19508" y="368573"/>
                  </a:lnTo>
                  <a:lnTo>
                    <a:pt x="23528" y="410517"/>
                  </a:lnTo>
                  <a:lnTo>
                    <a:pt x="24563" y="413264"/>
                  </a:lnTo>
                  <a:lnTo>
                    <a:pt x="25959" y="413684"/>
                  </a:lnTo>
                  <a:lnTo>
                    <a:pt x="27595" y="412553"/>
                  </a:lnTo>
                  <a:lnTo>
                    <a:pt x="31632" y="376087"/>
                  </a:lnTo>
                  <a:lnTo>
                    <a:pt x="37321" y="337233"/>
                  </a:lnTo>
                  <a:lnTo>
                    <a:pt x="42226" y="309375"/>
                  </a:lnTo>
                  <a:lnTo>
                    <a:pt x="48317" y="276691"/>
                  </a:lnTo>
                  <a:lnTo>
                    <a:pt x="55200" y="240791"/>
                  </a:lnTo>
                  <a:lnTo>
                    <a:pt x="64728" y="202746"/>
                  </a:lnTo>
                  <a:lnTo>
                    <a:pt x="76019" y="163272"/>
                  </a:lnTo>
                  <a:lnTo>
                    <a:pt x="88484" y="122845"/>
                  </a:lnTo>
                  <a:lnTo>
                    <a:pt x="99617" y="91660"/>
                  </a:lnTo>
                  <a:lnTo>
                    <a:pt x="119514" y="45722"/>
                  </a:lnTo>
                  <a:lnTo>
                    <a:pt x="146581" y="9543"/>
                  </a:lnTo>
                  <a:lnTo>
                    <a:pt x="162023" y="1229"/>
                  </a:lnTo>
                  <a:lnTo>
                    <a:pt x="169105" y="0"/>
                  </a:lnTo>
                  <a:lnTo>
                    <a:pt x="175237" y="3413"/>
                  </a:lnTo>
                  <a:lnTo>
                    <a:pt x="185813" y="18496"/>
                  </a:lnTo>
                  <a:lnTo>
                    <a:pt x="187691" y="48717"/>
                  </a:lnTo>
                  <a:lnTo>
                    <a:pt x="183117" y="88019"/>
                  </a:lnTo>
                  <a:lnTo>
                    <a:pt x="174028" y="131357"/>
                  </a:lnTo>
                  <a:lnTo>
                    <a:pt x="155407" y="167081"/>
                  </a:lnTo>
                  <a:lnTo>
                    <a:pt x="120920" y="207231"/>
                  </a:lnTo>
                  <a:lnTo>
                    <a:pt x="88017" y="238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71"/>
            <p:cNvSpPr/>
            <p:nvPr>
              <p:custDataLst>
                <p:tags r:id="rId75"/>
              </p:custDataLst>
            </p:nvPr>
          </p:nvSpPr>
          <p:spPr>
            <a:xfrm>
              <a:off x="5241442" y="4730750"/>
              <a:ext cx="181459" cy="185666"/>
            </a:xfrm>
            <a:custGeom>
              <a:avLst/>
              <a:gdLst/>
              <a:ahLst/>
              <a:cxnLst/>
              <a:rect l="0" t="0" r="0" b="0"/>
              <a:pathLst>
                <a:path w="181459" h="185666">
                  <a:moveTo>
                    <a:pt x="3658" y="76200"/>
                  </a:moveTo>
                  <a:lnTo>
                    <a:pt x="3658" y="76200"/>
                  </a:lnTo>
                  <a:lnTo>
                    <a:pt x="287" y="72829"/>
                  </a:lnTo>
                  <a:lnTo>
                    <a:pt x="0" y="71131"/>
                  </a:lnTo>
                  <a:lnTo>
                    <a:pt x="514" y="69292"/>
                  </a:lnTo>
                  <a:lnTo>
                    <a:pt x="1562" y="67361"/>
                  </a:lnTo>
                  <a:lnTo>
                    <a:pt x="3672" y="66074"/>
                  </a:lnTo>
                  <a:lnTo>
                    <a:pt x="9779" y="64644"/>
                  </a:lnTo>
                  <a:lnTo>
                    <a:pt x="27893" y="67210"/>
                  </a:lnTo>
                  <a:lnTo>
                    <a:pt x="51133" y="79181"/>
                  </a:lnTo>
                  <a:lnTo>
                    <a:pt x="56475" y="87359"/>
                  </a:lnTo>
                  <a:lnTo>
                    <a:pt x="62410" y="109617"/>
                  </a:lnTo>
                  <a:lnTo>
                    <a:pt x="59009" y="146544"/>
                  </a:lnTo>
                  <a:lnTo>
                    <a:pt x="49065" y="174183"/>
                  </a:lnTo>
                  <a:lnTo>
                    <a:pt x="41243" y="183248"/>
                  </a:lnTo>
                  <a:lnTo>
                    <a:pt x="37180" y="185665"/>
                  </a:lnTo>
                  <a:lnTo>
                    <a:pt x="34473" y="185160"/>
                  </a:lnTo>
                  <a:lnTo>
                    <a:pt x="32667" y="182707"/>
                  </a:lnTo>
                  <a:lnTo>
                    <a:pt x="31464" y="178955"/>
                  </a:lnTo>
                  <a:lnTo>
                    <a:pt x="39884" y="153448"/>
                  </a:lnTo>
                  <a:lnTo>
                    <a:pt x="61386" y="119704"/>
                  </a:lnTo>
                  <a:lnTo>
                    <a:pt x="90699" y="80013"/>
                  </a:lnTo>
                  <a:lnTo>
                    <a:pt x="133557" y="33428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472"/>
            <p:cNvSpPr/>
            <p:nvPr>
              <p:custDataLst>
                <p:tags r:id="rId76"/>
              </p:custDataLst>
            </p:nvPr>
          </p:nvSpPr>
          <p:spPr>
            <a:xfrm>
              <a:off x="5498755" y="4646379"/>
              <a:ext cx="120996" cy="287572"/>
            </a:xfrm>
            <a:custGeom>
              <a:avLst/>
              <a:gdLst/>
              <a:ahLst/>
              <a:cxnLst/>
              <a:rect l="0" t="0" r="0" b="0"/>
              <a:pathLst>
                <a:path w="120996" h="287572">
                  <a:moveTo>
                    <a:pt x="120995" y="8171"/>
                  </a:moveTo>
                  <a:lnTo>
                    <a:pt x="120995" y="8171"/>
                  </a:lnTo>
                  <a:lnTo>
                    <a:pt x="117624" y="1429"/>
                  </a:lnTo>
                  <a:lnTo>
                    <a:pt x="115220" y="148"/>
                  </a:lnTo>
                  <a:lnTo>
                    <a:pt x="112206" y="0"/>
                  </a:lnTo>
                  <a:lnTo>
                    <a:pt x="108786" y="607"/>
                  </a:lnTo>
                  <a:lnTo>
                    <a:pt x="87117" y="18316"/>
                  </a:lnTo>
                  <a:lnTo>
                    <a:pt x="58354" y="56019"/>
                  </a:lnTo>
                  <a:lnTo>
                    <a:pt x="37886" y="96230"/>
                  </a:lnTo>
                  <a:lnTo>
                    <a:pt x="18441" y="143264"/>
                  </a:lnTo>
                  <a:lnTo>
                    <a:pt x="2743" y="190038"/>
                  </a:lnTo>
                  <a:lnTo>
                    <a:pt x="0" y="229171"/>
                  </a:lnTo>
                  <a:lnTo>
                    <a:pt x="2231" y="246521"/>
                  </a:lnTo>
                  <a:lnTo>
                    <a:pt x="7952" y="260204"/>
                  </a:lnTo>
                  <a:lnTo>
                    <a:pt x="25598" y="281053"/>
                  </a:lnTo>
                  <a:lnTo>
                    <a:pt x="36231" y="286048"/>
                  </a:lnTo>
                  <a:lnTo>
                    <a:pt x="82895" y="2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473"/>
            <p:cNvSpPr/>
            <p:nvPr>
              <p:custDataLst>
                <p:tags r:id="rId77"/>
              </p:custDataLst>
            </p:nvPr>
          </p:nvSpPr>
          <p:spPr>
            <a:xfrm>
              <a:off x="5670550" y="4711700"/>
              <a:ext cx="114301" cy="171451"/>
            </a:xfrm>
            <a:custGeom>
              <a:avLst/>
              <a:gdLst/>
              <a:ahLst/>
              <a:cxnLst/>
              <a:rect l="0" t="0" r="0" b="0"/>
              <a:pathLst>
                <a:path w="114301" h="171451">
                  <a:moveTo>
                    <a:pt x="0" y="0"/>
                  </a:moveTo>
                  <a:lnTo>
                    <a:pt x="0" y="0"/>
                  </a:lnTo>
                  <a:lnTo>
                    <a:pt x="10670" y="14433"/>
                  </a:lnTo>
                  <a:lnTo>
                    <a:pt x="32603" y="53651"/>
                  </a:lnTo>
                  <a:lnTo>
                    <a:pt x="54424" y="93116"/>
                  </a:lnTo>
                  <a:lnTo>
                    <a:pt x="86375" y="139148"/>
                  </a:lnTo>
                  <a:lnTo>
                    <a:pt x="1143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74"/>
            <p:cNvSpPr/>
            <p:nvPr>
              <p:custDataLst>
                <p:tags r:id="rId78"/>
              </p:custDataLst>
            </p:nvPr>
          </p:nvSpPr>
          <p:spPr>
            <a:xfrm>
              <a:off x="5664200" y="4727379"/>
              <a:ext cx="196851" cy="155772"/>
            </a:xfrm>
            <a:custGeom>
              <a:avLst/>
              <a:gdLst/>
              <a:ahLst/>
              <a:cxnLst/>
              <a:rect l="0" t="0" r="0" b="0"/>
              <a:pathLst>
                <a:path w="196851" h="155772">
                  <a:moveTo>
                    <a:pt x="196850" y="3371"/>
                  </a:moveTo>
                  <a:lnTo>
                    <a:pt x="196850" y="3371"/>
                  </a:lnTo>
                  <a:lnTo>
                    <a:pt x="179994" y="0"/>
                  </a:lnTo>
                  <a:lnTo>
                    <a:pt x="172913" y="1124"/>
                  </a:lnTo>
                  <a:lnTo>
                    <a:pt x="159400" y="8017"/>
                  </a:lnTo>
                  <a:lnTo>
                    <a:pt x="113200" y="44897"/>
                  </a:lnTo>
                  <a:lnTo>
                    <a:pt x="71014" y="79880"/>
                  </a:lnTo>
                  <a:lnTo>
                    <a:pt x="30762" y="112197"/>
                  </a:lnTo>
                  <a:lnTo>
                    <a:pt x="6495" y="143113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75"/>
            <p:cNvSpPr/>
            <p:nvPr>
              <p:custDataLst>
                <p:tags r:id="rId79"/>
              </p:custDataLst>
            </p:nvPr>
          </p:nvSpPr>
          <p:spPr>
            <a:xfrm>
              <a:off x="5918199" y="4707998"/>
              <a:ext cx="170068" cy="181503"/>
            </a:xfrm>
            <a:custGeom>
              <a:avLst/>
              <a:gdLst/>
              <a:ahLst/>
              <a:cxnLst/>
              <a:rect l="0" t="0" r="0" b="0"/>
              <a:pathLst>
                <a:path w="170068" h="181503">
                  <a:moveTo>
                    <a:pt x="1" y="16402"/>
                  </a:moveTo>
                  <a:lnTo>
                    <a:pt x="1" y="16402"/>
                  </a:lnTo>
                  <a:lnTo>
                    <a:pt x="0" y="6289"/>
                  </a:lnTo>
                  <a:lnTo>
                    <a:pt x="2823" y="3310"/>
                  </a:lnTo>
                  <a:lnTo>
                    <a:pt x="13484" y="0"/>
                  </a:lnTo>
                  <a:lnTo>
                    <a:pt x="25749" y="2292"/>
                  </a:lnTo>
                  <a:lnTo>
                    <a:pt x="68042" y="24944"/>
                  </a:lnTo>
                  <a:lnTo>
                    <a:pt x="113316" y="57234"/>
                  </a:lnTo>
                  <a:lnTo>
                    <a:pt x="159902" y="96934"/>
                  </a:lnTo>
                  <a:lnTo>
                    <a:pt x="169376" y="107697"/>
                  </a:lnTo>
                  <a:lnTo>
                    <a:pt x="170067" y="113248"/>
                  </a:lnTo>
                  <a:lnTo>
                    <a:pt x="165192" y="125062"/>
                  </a:lnTo>
                  <a:lnTo>
                    <a:pt x="150325" y="135485"/>
                  </a:lnTo>
                  <a:lnTo>
                    <a:pt x="106286" y="153676"/>
                  </a:lnTo>
                  <a:lnTo>
                    <a:pt x="58666" y="173230"/>
                  </a:lnTo>
                  <a:lnTo>
                    <a:pt x="44451" y="18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76"/>
            <p:cNvSpPr/>
            <p:nvPr>
              <p:custDataLst>
                <p:tags r:id="rId80"/>
              </p:custDataLst>
            </p:nvPr>
          </p:nvSpPr>
          <p:spPr>
            <a:xfrm>
              <a:off x="6278616" y="4665254"/>
              <a:ext cx="83202" cy="255218"/>
            </a:xfrm>
            <a:custGeom>
              <a:avLst/>
              <a:gdLst/>
              <a:ahLst/>
              <a:cxnLst/>
              <a:rect l="0" t="0" r="0" b="0"/>
              <a:pathLst>
                <a:path w="83202" h="255218">
                  <a:moveTo>
                    <a:pt x="77734" y="27396"/>
                  </a:moveTo>
                  <a:lnTo>
                    <a:pt x="77734" y="27396"/>
                  </a:lnTo>
                  <a:lnTo>
                    <a:pt x="83201" y="59"/>
                  </a:lnTo>
                  <a:lnTo>
                    <a:pt x="81379" y="0"/>
                  </a:lnTo>
                  <a:lnTo>
                    <a:pt x="73710" y="3696"/>
                  </a:lnTo>
                  <a:lnTo>
                    <a:pt x="57492" y="27194"/>
                  </a:lnTo>
                  <a:lnTo>
                    <a:pt x="35909" y="71080"/>
                  </a:lnTo>
                  <a:lnTo>
                    <a:pt x="19869" y="109841"/>
                  </a:lnTo>
                  <a:lnTo>
                    <a:pt x="6155" y="150821"/>
                  </a:lnTo>
                  <a:lnTo>
                    <a:pt x="60" y="187850"/>
                  </a:lnTo>
                  <a:lnTo>
                    <a:pt x="0" y="226945"/>
                  </a:lnTo>
                  <a:lnTo>
                    <a:pt x="3333" y="235924"/>
                  </a:lnTo>
                  <a:lnTo>
                    <a:pt x="14563" y="249662"/>
                  </a:lnTo>
                  <a:lnTo>
                    <a:pt x="21510" y="253184"/>
                  </a:lnTo>
                  <a:lnTo>
                    <a:pt x="36752" y="255217"/>
                  </a:lnTo>
                  <a:lnTo>
                    <a:pt x="52935" y="250005"/>
                  </a:lnTo>
                  <a:lnTo>
                    <a:pt x="77734" y="236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77"/>
            <p:cNvSpPr/>
            <p:nvPr>
              <p:custDataLst>
                <p:tags r:id="rId81"/>
              </p:custDataLst>
            </p:nvPr>
          </p:nvSpPr>
          <p:spPr>
            <a:xfrm>
              <a:off x="6251092" y="4782433"/>
              <a:ext cx="156059" cy="8600"/>
            </a:xfrm>
            <a:custGeom>
              <a:avLst/>
              <a:gdLst/>
              <a:ahLst/>
              <a:cxnLst/>
              <a:rect l="0" t="0" r="0" b="0"/>
              <a:pathLst>
                <a:path w="156059" h="8600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1" y="0"/>
                  </a:lnTo>
                  <a:lnTo>
                    <a:pt x="48941" y="4662"/>
                  </a:lnTo>
                  <a:lnTo>
                    <a:pt x="89825" y="8599"/>
                  </a:lnTo>
                  <a:lnTo>
                    <a:pt x="129848" y="7492"/>
                  </a:lnTo>
                  <a:lnTo>
                    <a:pt x="15605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78"/>
            <p:cNvSpPr/>
            <p:nvPr>
              <p:custDataLst>
                <p:tags r:id="rId82"/>
              </p:custDataLst>
            </p:nvPr>
          </p:nvSpPr>
          <p:spPr>
            <a:xfrm>
              <a:off x="6375400" y="4663879"/>
              <a:ext cx="158847" cy="352622"/>
            </a:xfrm>
            <a:custGeom>
              <a:avLst/>
              <a:gdLst/>
              <a:ahLst/>
              <a:cxnLst/>
              <a:rect l="0" t="0" r="0" b="0"/>
              <a:pathLst>
                <a:path w="158847" h="352622">
                  <a:moveTo>
                    <a:pt x="101600" y="3371"/>
                  </a:moveTo>
                  <a:lnTo>
                    <a:pt x="101600" y="3371"/>
                  </a:lnTo>
                  <a:lnTo>
                    <a:pt x="104971" y="0"/>
                  </a:lnTo>
                  <a:lnTo>
                    <a:pt x="114152" y="3990"/>
                  </a:lnTo>
                  <a:lnTo>
                    <a:pt x="120550" y="8016"/>
                  </a:lnTo>
                  <a:lnTo>
                    <a:pt x="139671" y="37281"/>
                  </a:lnTo>
                  <a:lnTo>
                    <a:pt x="150506" y="70889"/>
                  </a:lnTo>
                  <a:lnTo>
                    <a:pt x="157908" y="112401"/>
                  </a:lnTo>
                  <a:lnTo>
                    <a:pt x="158846" y="159073"/>
                  </a:lnTo>
                  <a:lnTo>
                    <a:pt x="149385" y="204276"/>
                  </a:lnTo>
                  <a:lnTo>
                    <a:pt x="129894" y="245768"/>
                  </a:lnTo>
                  <a:lnTo>
                    <a:pt x="97713" y="280672"/>
                  </a:lnTo>
                  <a:lnTo>
                    <a:pt x="59891" y="310765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474"/>
          <p:cNvGrpSpPr/>
          <p:nvPr/>
        </p:nvGrpSpPr>
        <p:grpSpPr>
          <a:xfrm>
            <a:off x="2165350" y="5797550"/>
            <a:ext cx="500671" cy="342901"/>
            <a:chOff x="2165350" y="5797550"/>
            <a:chExt cx="500671" cy="342901"/>
          </a:xfrm>
        </p:grpSpPr>
        <p:sp>
          <p:nvSpPr>
            <p:cNvPr id="158" name="SMARTInkShape-2479"/>
            <p:cNvSpPr/>
            <p:nvPr>
              <p:custDataLst>
                <p:tags r:id="rId71"/>
              </p:custDataLst>
            </p:nvPr>
          </p:nvSpPr>
          <p:spPr>
            <a:xfrm>
              <a:off x="2165350" y="5918200"/>
              <a:ext cx="450851" cy="31751"/>
            </a:xfrm>
            <a:custGeom>
              <a:avLst/>
              <a:gdLst/>
              <a:ahLst/>
              <a:cxnLst/>
              <a:rect l="0" t="0" r="0" b="0"/>
              <a:pathLst>
                <a:path w="450851" h="31751">
                  <a:moveTo>
                    <a:pt x="0" y="31750"/>
                  </a:moveTo>
                  <a:lnTo>
                    <a:pt x="0" y="31750"/>
                  </a:lnTo>
                  <a:lnTo>
                    <a:pt x="40452" y="25008"/>
                  </a:lnTo>
                  <a:lnTo>
                    <a:pt x="65068" y="21610"/>
                  </a:lnTo>
                  <a:lnTo>
                    <a:pt x="94178" y="17935"/>
                  </a:lnTo>
                  <a:lnTo>
                    <a:pt x="126286" y="14074"/>
                  </a:lnTo>
                  <a:lnTo>
                    <a:pt x="159685" y="10794"/>
                  </a:lnTo>
                  <a:lnTo>
                    <a:pt x="193946" y="7901"/>
                  </a:lnTo>
                  <a:lnTo>
                    <a:pt x="228780" y="5268"/>
                  </a:lnTo>
                  <a:lnTo>
                    <a:pt x="263292" y="3512"/>
                  </a:lnTo>
                  <a:lnTo>
                    <a:pt x="297589" y="2341"/>
                  </a:lnTo>
                  <a:lnTo>
                    <a:pt x="331743" y="1561"/>
                  </a:lnTo>
                  <a:lnTo>
                    <a:pt x="360157" y="1040"/>
                  </a:lnTo>
                  <a:lnTo>
                    <a:pt x="406779" y="462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480"/>
            <p:cNvSpPr/>
            <p:nvPr>
              <p:custDataLst>
                <p:tags r:id="rId72"/>
              </p:custDataLst>
            </p:nvPr>
          </p:nvSpPr>
          <p:spPr>
            <a:xfrm>
              <a:off x="2171700" y="5994400"/>
              <a:ext cx="419101" cy="95251"/>
            </a:xfrm>
            <a:custGeom>
              <a:avLst/>
              <a:gdLst/>
              <a:ahLst/>
              <a:cxnLst/>
              <a:rect l="0" t="0" r="0" b="0"/>
              <a:pathLst>
                <a:path w="419101" h="95251">
                  <a:moveTo>
                    <a:pt x="0" y="95250"/>
                  </a:moveTo>
                  <a:lnTo>
                    <a:pt x="0" y="95250"/>
                  </a:lnTo>
                  <a:lnTo>
                    <a:pt x="38919" y="86461"/>
                  </a:lnTo>
                  <a:lnTo>
                    <a:pt x="77269" y="78644"/>
                  </a:lnTo>
                  <a:lnTo>
                    <a:pt x="102313" y="73596"/>
                  </a:lnTo>
                  <a:lnTo>
                    <a:pt x="129592" y="68114"/>
                  </a:lnTo>
                  <a:lnTo>
                    <a:pt x="161889" y="61637"/>
                  </a:lnTo>
                  <a:lnTo>
                    <a:pt x="197532" y="54497"/>
                  </a:lnTo>
                  <a:lnTo>
                    <a:pt x="235404" y="46914"/>
                  </a:lnTo>
                  <a:lnTo>
                    <a:pt x="272647" y="38331"/>
                  </a:lnTo>
                  <a:lnTo>
                    <a:pt x="309471" y="29082"/>
                  </a:lnTo>
                  <a:lnTo>
                    <a:pt x="346014" y="19388"/>
                  </a:lnTo>
                  <a:lnTo>
                    <a:pt x="419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81"/>
            <p:cNvSpPr/>
            <p:nvPr>
              <p:custDataLst>
                <p:tags r:id="rId73"/>
              </p:custDataLst>
            </p:nvPr>
          </p:nvSpPr>
          <p:spPr>
            <a:xfrm>
              <a:off x="2552700" y="5797550"/>
              <a:ext cx="113321" cy="342901"/>
            </a:xfrm>
            <a:custGeom>
              <a:avLst/>
              <a:gdLst/>
              <a:ahLst/>
              <a:cxnLst/>
              <a:rect l="0" t="0" r="0" b="0"/>
              <a:pathLst>
                <a:path w="113321" h="342901">
                  <a:moveTo>
                    <a:pt x="6350" y="0"/>
                  </a:moveTo>
                  <a:lnTo>
                    <a:pt x="6350" y="0"/>
                  </a:lnTo>
                  <a:lnTo>
                    <a:pt x="47795" y="24486"/>
                  </a:lnTo>
                  <a:lnTo>
                    <a:pt x="83541" y="56174"/>
                  </a:lnTo>
                  <a:lnTo>
                    <a:pt x="95911" y="69200"/>
                  </a:lnTo>
                  <a:lnTo>
                    <a:pt x="109655" y="104368"/>
                  </a:lnTo>
                  <a:lnTo>
                    <a:pt x="113320" y="124612"/>
                  </a:lnTo>
                  <a:lnTo>
                    <a:pt x="106103" y="167802"/>
                  </a:lnTo>
                  <a:lnTo>
                    <a:pt x="88785" y="211456"/>
                  </a:lnTo>
                  <a:lnTo>
                    <a:pt x="66977" y="252025"/>
                  </a:lnTo>
                  <a:lnTo>
                    <a:pt x="41292" y="28934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75"/>
          <p:cNvGrpSpPr/>
          <p:nvPr/>
        </p:nvGrpSpPr>
        <p:grpSpPr>
          <a:xfrm>
            <a:off x="3425341" y="5619750"/>
            <a:ext cx="1788814" cy="461342"/>
            <a:chOff x="3425341" y="5619750"/>
            <a:chExt cx="1788814" cy="461342"/>
          </a:xfrm>
        </p:grpSpPr>
        <p:sp>
          <p:nvSpPr>
            <p:cNvPr id="162" name="SMARTInkShape-2482"/>
            <p:cNvSpPr/>
            <p:nvPr>
              <p:custDataLst>
                <p:tags r:id="rId62"/>
              </p:custDataLst>
            </p:nvPr>
          </p:nvSpPr>
          <p:spPr>
            <a:xfrm>
              <a:off x="3425341" y="5623156"/>
              <a:ext cx="136669" cy="457936"/>
            </a:xfrm>
            <a:custGeom>
              <a:avLst/>
              <a:gdLst/>
              <a:ahLst/>
              <a:cxnLst/>
              <a:rect l="0" t="0" r="0" b="0"/>
              <a:pathLst>
                <a:path w="136669" h="457936">
                  <a:moveTo>
                    <a:pt x="3659" y="123594"/>
                  </a:moveTo>
                  <a:lnTo>
                    <a:pt x="3659" y="123594"/>
                  </a:lnTo>
                  <a:lnTo>
                    <a:pt x="288" y="126965"/>
                  </a:lnTo>
                  <a:lnTo>
                    <a:pt x="0" y="129369"/>
                  </a:lnTo>
                  <a:lnTo>
                    <a:pt x="4656" y="170168"/>
                  </a:lnTo>
                  <a:lnTo>
                    <a:pt x="10217" y="203090"/>
                  </a:lnTo>
                  <a:lnTo>
                    <a:pt x="15511" y="248766"/>
                  </a:lnTo>
                  <a:lnTo>
                    <a:pt x="17910" y="274776"/>
                  </a:lnTo>
                  <a:lnTo>
                    <a:pt x="20921" y="300582"/>
                  </a:lnTo>
                  <a:lnTo>
                    <a:pt x="24339" y="326253"/>
                  </a:lnTo>
                  <a:lnTo>
                    <a:pt x="28029" y="351833"/>
                  </a:lnTo>
                  <a:lnTo>
                    <a:pt x="32129" y="395307"/>
                  </a:lnTo>
                  <a:lnTo>
                    <a:pt x="36319" y="440228"/>
                  </a:lnTo>
                  <a:lnTo>
                    <a:pt x="38635" y="454115"/>
                  </a:lnTo>
                  <a:lnTo>
                    <a:pt x="38265" y="456830"/>
                  </a:lnTo>
                  <a:lnTo>
                    <a:pt x="37313" y="457935"/>
                  </a:lnTo>
                  <a:lnTo>
                    <a:pt x="30010" y="418576"/>
                  </a:lnTo>
                  <a:lnTo>
                    <a:pt x="23367" y="371115"/>
                  </a:lnTo>
                  <a:lnTo>
                    <a:pt x="23147" y="337996"/>
                  </a:lnTo>
                  <a:lnTo>
                    <a:pt x="25118" y="299690"/>
                  </a:lnTo>
                  <a:lnTo>
                    <a:pt x="28548" y="257925"/>
                  </a:lnTo>
                  <a:lnTo>
                    <a:pt x="33657" y="213854"/>
                  </a:lnTo>
                  <a:lnTo>
                    <a:pt x="39886" y="168245"/>
                  </a:lnTo>
                  <a:lnTo>
                    <a:pt x="46860" y="121611"/>
                  </a:lnTo>
                  <a:lnTo>
                    <a:pt x="54332" y="86289"/>
                  </a:lnTo>
                  <a:lnTo>
                    <a:pt x="62136" y="58507"/>
                  </a:lnTo>
                  <a:lnTo>
                    <a:pt x="76921" y="20582"/>
                  </a:lnTo>
                  <a:lnTo>
                    <a:pt x="88196" y="3728"/>
                  </a:lnTo>
                  <a:lnTo>
                    <a:pt x="93883" y="644"/>
                  </a:lnTo>
                  <a:lnTo>
                    <a:pt x="99792" y="0"/>
                  </a:lnTo>
                  <a:lnTo>
                    <a:pt x="105848" y="981"/>
                  </a:lnTo>
                  <a:lnTo>
                    <a:pt x="118221" y="13361"/>
                  </a:lnTo>
                  <a:lnTo>
                    <a:pt x="129364" y="34385"/>
                  </a:lnTo>
                  <a:lnTo>
                    <a:pt x="136668" y="62544"/>
                  </a:lnTo>
                  <a:lnTo>
                    <a:pt x="134635" y="106759"/>
                  </a:lnTo>
                  <a:lnTo>
                    <a:pt x="111611" y="151140"/>
                  </a:lnTo>
                  <a:lnTo>
                    <a:pt x="87856" y="173231"/>
                  </a:lnTo>
                  <a:lnTo>
                    <a:pt x="54242" y="191923"/>
                  </a:lnTo>
                  <a:lnTo>
                    <a:pt x="29059" y="199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83"/>
            <p:cNvSpPr/>
            <p:nvPr>
              <p:custDataLst>
                <p:tags r:id="rId63"/>
              </p:custDataLst>
            </p:nvPr>
          </p:nvSpPr>
          <p:spPr>
            <a:xfrm>
              <a:off x="3578029" y="5810250"/>
              <a:ext cx="206572" cy="201504"/>
            </a:xfrm>
            <a:custGeom>
              <a:avLst/>
              <a:gdLst/>
              <a:ahLst/>
              <a:cxnLst/>
              <a:rect l="0" t="0" r="0" b="0"/>
              <a:pathLst>
                <a:path w="206572" h="201504">
                  <a:moveTo>
                    <a:pt x="3371" y="114300"/>
                  </a:moveTo>
                  <a:lnTo>
                    <a:pt x="3371" y="114300"/>
                  </a:lnTo>
                  <a:lnTo>
                    <a:pt x="0" y="107558"/>
                  </a:lnTo>
                  <a:lnTo>
                    <a:pt x="418" y="104161"/>
                  </a:lnTo>
                  <a:lnTo>
                    <a:pt x="4645" y="96624"/>
                  </a:lnTo>
                  <a:lnTo>
                    <a:pt x="25072" y="84446"/>
                  </a:lnTo>
                  <a:lnTo>
                    <a:pt x="41709" y="81746"/>
                  </a:lnTo>
                  <a:lnTo>
                    <a:pt x="50096" y="82014"/>
                  </a:lnTo>
                  <a:lnTo>
                    <a:pt x="66942" y="93600"/>
                  </a:lnTo>
                  <a:lnTo>
                    <a:pt x="83130" y="114272"/>
                  </a:lnTo>
                  <a:lnTo>
                    <a:pt x="97380" y="142275"/>
                  </a:lnTo>
                  <a:lnTo>
                    <a:pt x="101362" y="167890"/>
                  </a:lnTo>
                  <a:lnTo>
                    <a:pt x="97551" y="194620"/>
                  </a:lnTo>
                  <a:lnTo>
                    <a:pt x="95791" y="199596"/>
                  </a:lnTo>
                  <a:lnTo>
                    <a:pt x="93912" y="201503"/>
                  </a:lnTo>
                  <a:lnTo>
                    <a:pt x="91954" y="201363"/>
                  </a:lnTo>
                  <a:lnTo>
                    <a:pt x="89942" y="199859"/>
                  </a:lnTo>
                  <a:lnTo>
                    <a:pt x="87112" y="180887"/>
                  </a:lnTo>
                  <a:lnTo>
                    <a:pt x="93976" y="147658"/>
                  </a:lnTo>
                  <a:lnTo>
                    <a:pt x="109256" y="105137"/>
                  </a:lnTo>
                  <a:lnTo>
                    <a:pt x="134863" y="65072"/>
                  </a:lnTo>
                  <a:lnTo>
                    <a:pt x="177641" y="23671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84"/>
            <p:cNvSpPr/>
            <p:nvPr>
              <p:custDataLst>
                <p:tags r:id="rId64"/>
              </p:custDataLst>
            </p:nvPr>
          </p:nvSpPr>
          <p:spPr>
            <a:xfrm>
              <a:off x="3942689" y="5679450"/>
              <a:ext cx="95912" cy="372101"/>
            </a:xfrm>
            <a:custGeom>
              <a:avLst/>
              <a:gdLst/>
              <a:ahLst/>
              <a:cxnLst/>
              <a:rect l="0" t="0" r="0" b="0"/>
              <a:pathLst>
                <a:path w="95912" h="372101">
                  <a:moveTo>
                    <a:pt x="95911" y="29200"/>
                  </a:moveTo>
                  <a:lnTo>
                    <a:pt x="95911" y="29200"/>
                  </a:lnTo>
                  <a:lnTo>
                    <a:pt x="87073" y="6056"/>
                  </a:lnTo>
                  <a:lnTo>
                    <a:pt x="84374" y="3187"/>
                  </a:lnTo>
                  <a:lnTo>
                    <a:pt x="77613" y="0"/>
                  </a:lnTo>
                  <a:lnTo>
                    <a:pt x="72424" y="2678"/>
                  </a:lnTo>
                  <a:lnTo>
                    <a:pt x="59131" y="15061"/>
                  </a:lnTo>
                  <a:lnTo>
                    <a:pt x="32410" y="55349"/>
                  </a:lnTo>
                  <a:lnTo>
                    <a:pt x="18064" y="98913"/>
                  </a:lnTo>
                  <a:lnTo>
                    <a:pt x="12263" y="124359"/>
                  </a:lnTo>
                  <a:lnTo>
                    <a:pt x="7690" y="151906"/>
                  </a:lnTo>
                  <a:lnTo>
                    <a:pt x="3936" y="180854"/>
                  </a:lnTo>
                  <a:lnTo>
                    <a:pt x="728" y="210736"/>
                  </a:lnTo>
                  <a:lnTo>
                    <a:pt x="0" y="239124"/>
                  </a:lnTo>
                  <a:lnTo>
                    <a:pt x="926" y="266515"/>
                  </a:lnTo>
                  <a:lnTo>
                    <a:pt x="2954" y="293244"/>
                  </a:lnTo>
                  <a:lnTo>
                    <a:pt x="16496" y="334231"/>
                  </a:lnTo>
                  <a:lnTo>
                    <a:pt x="26035" y="351087"/>
                  </a:lnTo>
                  <a:lnTo>
                    <a:pt x="37332" y="360913"/>
                  </a:lnTo>
                  <a:lnTo>
                    <a:pt x="49803" y="366053"/>
                  </a:lnTo>
                  <a:lnTo>
                    <a:pt x="89561" y="37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85"/>
            <p:cNvSpPr/>
            <p:nvPr>
              <p:custDataLst>
                <p:tags r:id="rId65"/>
              </p:custDataLst>
            </p:nvPr>
          </p:nvSpPr>
          <p:spPr>
            <a:xfrm>
              <a:off x="4124129" y="5762429"/>
              <a:ext cx="181172" cy="251022"/>
            </a:xfrm>
            <a:custGeom>
              <a:avLst/>
              <a:gdLst/>
              <a:ahLst/>
              <a:cxnLst/>
              <a:rect l="0" t="0" r="0" b="0"/>
              <a:pathLst>
                <a:path w="181172" h="25102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8016" y="4646"/>
                  </a:lnTo>
                  <a:lnTo>
                    <a:pt x="36875" y="41252"/>
                  </a:lnTo>
                  <a:lnTo>
                    <a:pt x="60830" y="72418"/>
                  </a:lnTo>
                  <a:lnTo>
                    <a:pt x="89821" y="107437"/>
                  </a:lnTo>
                  <a:lnTo>
                    <a:pt x="118699" y="143462"/>
                  </a:lnTo>
                  <a:lnTo>
                    <a:pt x="140941" y="178287"/>
                  </a:lnTo>
                  <a:lnTo>
                    <a:pt x="165958" y="222885"/>
                  </a:lnTo>
                  <a:lnTo>
                    <a:pt x="181171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86"/>
            <p:cNvSpPr/>
            <p:nvPr>
              <p:custDataLst>
                <p:tags r:id="rId66"/>
              </p:custDataLst>
            </p:nvPr>
          </p:nvSpPr>
          <p:spPr>
            <a:xfrm>
              <a:off x="4146550" y="5766683"/>
              <a:ext cx="168759" cy="291218"/>
            </a:xfrm>
            <a:custGeom>
              <a:avLst/>
              <a:gdLst/>
              <a:ahLst/>
              <a:cxnLst/>
              <a:rect l="0" t="0" r="0" b="0"/>
              <a:pathLst>
                <a:path w="168759" h="291218">
                  <a:moveTo>
                    <a:pt x="165100" y="5467"/>
                  </a:moveTo>
                  <a:lnTo>
                    <a:pt x="165100" y="5467"/>
                  </a:lnTo>
                  <a:lnTo>
                    <a:pt x="168471" y="2096"/>
                  </a:lnTo>
                  <a:lnTo>
                    <a:pt x="168758" y="1103"/>
                  </a:lnTo>
                  <a:lnTo>
                    <a:pt x="168244" y="441"/>
                  </a:lnTo>
                  <a:lnTo>
                    <a:pt x="167196" y="0"/>
                  </a:lnTo>
                  <a:lnTo>
                    <a:pt x="140891" y="39415"/>
                  </a:lnTo>
                  <a:lnTo>
                    <a:pt x="121885" y="69944"/>
                  </a:lnTo>
                  <a:lnTo>
                    <a:pt x="99326" y="107031"/>
                  </a:lnTo>
                  <a:lnTo>
                    <a:pt x="77071" y="147033"/>
                  </a:lnTo>
                  <a:lnTo>
                    <a:pt x="56126" y="186918"/>
                  </a:lnTo>
                  <a:lnTo>
                    <a:pt x="37410" y="223460"/>
                  </a:lnTo>
                  <a:lnTo>
                    <a:pt x="14377" y="265653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87"/>
            <p:cNvSpPr/>
            <p:nvPr>
              <p:custDataLst>
                <p:tags r:id="rId67"/>
              </p:custDataLst>
            </p:nvPr>
          </p:nvSpPr>
          <p:spPr>
            <a:xfrm>
              <a:off x="4540250" y="5755792"/>
              <a:ext cx="266594" cy="244959"/>
            </a:xfrm>
            <a:custGeom>
              <a:avLst/>
              <a:gdLst/>
              <a:ahLst/>
              <a:cxnLst/>
              <a:rect l="0" t="0" r="0" b="0"/>
              <a:pathLst>
                <a:path w="266594" h="244959">
                  <a:moveTo>
                    <a:pt x="44450" y="3658"/>
                  </a:moveTo>
                  <a:lnTo>
                    <a:pt x="44450" y="3658"/>
                  </a:lnTo>
                  <a:lnTo>
                    <a:pt x="40792" y="0"/>
                  </a:lnTo>
                  <a:lnTo>
                    <a:pt x="44464" y="2966"/>
                  </a:lnTo>
                  <a:lnTo>
                    <a:pt x="86973" y="30281"/>
                  </a:lnTo>
                  <a:lnTo>
                    <a:pt x="126115" y="57486"/>
                  </a:lnTo>
                  <a:lnTo>
                    <a:pt x="166955" y="83028"/>
                  </a:lnTo>
                  <a:lnTo>
                    <a:pt x="200497" y="97495"/>
                  </a:lnTo>
                  <a:lnTo>
                    <a:pt x="241596" y="114168"/>
                  </a:lnTo>
                  <a:lnTo>
                    <a:pt x="262632" y="124675"/>
                  </a:lnTo>
                  <a:lnTo>
                    <a:pt x="265400" y="127374"/>
                  </a:lnTo>
                  <a:lnTo>
                    <a:pt x="266539" y="129880"/>
                  </a:lnTo>
                  <a:lnTo>
                    <a:pt x="266593" y="132256"/>
                  </a:lnTo>
                  <a:lnTo>
                    <a:pt x="255363" y="138659"/>
                  </a:lnTo>
                  <a:lnTo>
                    <a:pt x="221478" y="152079"/>
                  </a:lnTo>
                  <a:lnTo>
                    <a:pt x="190157" y="164168"/>
                  </a:lnTo>
                  <a:lnTo>
                    <a:pt x="152718" y="178947"/>
                  </a:lnTo>
                  <a:lnTo>
                    <a:pt x="112560" y="194923"/>
                  </a:lnTo>
                  <a:lnTo>
                    <a:pt x="73309" y="210726"/>
                  </a:lnTo>
                  <a:lnTo>
                    <a:pt x="27679" y="230111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88"/>
            <p:cNvSpPr/>
            <p:nvPr>
              <p:custDataLst>
                <p:tags r:id="rId68"/>
              </p:custDataLst>
            </p:nvPr>
          </p:nvSpPr>
          <p:spPr>
            <a:xfrm>
              <a:off x="5001508" y="5683250"/>
              <a:ext cx="27693" cy="308843"/>
            </a:xfrm>
            <a:custGeom>
              <a:avLst/>
              <a:gdLst/>
              <a:ahLst/>
              <a:cxnLst/>
              <a:rect l="0" t="0" r="0" b="0"/>
              <a:pathLst>
                <a:path w="27693" h="308843">
                  <a:moveTo>
                    <a:pt x="27692" y="0"/>
                  </a:moveTo>
                  <a:lnTo>
                    <a:pt x="27692" y="0"/>
                  </a:lnTo>
                  <a:lnTo>
                    <a:pt x="24321" y="0"/>
                  </a:lnTo>
                  <a:lnTo>
                    <a:pt x="23328" y="2117"/>
                  </a:lnTo>
                  <a:lnTo>
                    <a:pt x="18232" y="43370"/>
                  </a:lnTo>
                  <a:lnTo>
                    <a:pt x="12669" y="80659"/>
                  </a:lnTo>
                  <a:lnTo>
                    <a:pt x="6198" y="125454"/>
                  </a:lnTo>
                  <a:lnTo>
                    <a:pt x="3485" y="149252"/>
                  </a:lnTo>
                  <a:lnTo>
                    <a:pt x="0" y="196156"/>
                  </a:lnTo>
                  <a:lnTo>
                    <a:pt x="803" y="238169"/>
                  </a:lnTo>
                  <a:lnTo>
                    <a:pt x="5222" y="284038"/>
                  </a:lnTo>
                  <a:lnTo>
                    <a:pt x="10999" y="306488"/>
                  </a:lnTo>
                  <a:lnTo>
                    <a:pt x="13742" y="308747"/>
                  </a:lnTo>
                  <a:lnTo>
                    <a:pt x="16980" y="308842"/>
                  </a:lnTo>
                  <a:lnTo>
                    <a:pt x="2769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89"/>
            <p:cNvSpPr/>
            <p:nvPr>
              <p:custDataLst>
                <p:tags r:id="rId69"/>
              </p:custDataLst>
            </p:nvPr>
          </p:nvSpPr>
          <p:spPr>
            <a:xfrm>
              <a:off x="4917879" y="5829300"/>
              <a:ext cx="162122" cy="25401"/>
            </a:xfrm>
            <a:custGeom>
              <a:avLst/>
              <a:gdLst/>
              <a:ahLst/>
              <a:cxnLst/>
              <a:rect l="0" t="0" r="0" b="0"/>
              <a:pathLst>
                <a:path w="1621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5"/>
                  </a:lnTo>
                  <a:lnTo>
                    <a:pt x="4645" y="22029"/>
                  </a:lnTo>
                  <a:lnTo>
                    <a:pt x="45616" y="18227"/>
                  </a:lnTo>
                  <a:lnTo>
                    <a:pt x="77886" y="12569"/>
                  </a:lnTo>
                  <a:lnTo>
                    <a:pt x="111513" y="7233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490"/>
            <p:cNvSpPr/>
            <p:nvPr>
              <p:custDataLst>
                <p:tags r:id="rId70"/>
              </p:custDataLst>
            </p:nvPr>
          </p:nvSpPr>
          <p:spPr>
            <a:xfrm>
              <a:off x="5143500" y="5619750"/>
              <a:ext cx="70655" cy="381001"/>
            </a:xfrm>
            <a:custGeom>
              <a:avLst/>
              <a:gdLst/>
              <a:ahLst/>
              <a:cxnLst/>
              <a:rect l="0" t="0" r="0" b="0"/>
              <a:pathLst>
                <a:path w="70655" h="381001">
                  <a:moveTo>
                    <a:pt x="12700" y="0"/>
                  </a:moveTo>
                  <a:lnTo>
                    <a:pt x="12700" y="0"/>
                  </a:lnTo>
                  <a:lnTo>
                    <a:pt x="19442" y="3371"/>
                  </a:lnTo>
                  <a:lnTo>
                    <a:pt x="33747" y="18951"/>
                  </a:lnTo>
                  <a:lnTo>
                    <a:pt x="48021" y="54926"/>
                  </a:lnTo>
                  <a:lnTo>
                    <a:pt x="56856" y="94731"/>
                  </a:lnTo>
                  <a:lnTo>
                    <a:pt x="61187" y="118187"/>
                  </a:lnTo>
                  <a:lnTo>
                    <a:pt x="64781" y="143703"/>
                  </a:lnTo>
                  <a:lnTo>
                    <a:pt x="67882" y="170591"/>
                  </a:lnTo>
                  <a:lnTo>
                    <a:pt x="70654" y="198393"/>
                  </a:lnTo>
                  <a:lnTo>
                    <a:pt x="70386" y="223984"/>
                  </a:lnTo>
                  <a:lnTo>
                    <a:pt x="64444" y="271234"/>
                  </a:lnTo>
                  <a:lnTo>
                    <a:pt x="49103" y="310107"/>
                  </a:lnTo>
                  <a:lnTo>
                    <a:pt x="22310" y="35223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76"/>
          <p:cNvGrpSpPr/>
          <p:nvPr/>
        </p:nvGrpSpPr>
        <p:grpSpPr>
          <a:xfrm>
            <a:off x="5708650" y="5651500"/>
            <a:ext cx="311151" cy="273051"/>
            <a:chOff x="5708650" y="5651500"/>
            <a:chExt cx="311151" cy="273051"/>
          </a:xfrm>
        </p:grpSpPr>
        <p:sp>
          <p:nvSpPr>
            <p:cNvPr id="172" name="SMARTInkShape-2491"/>
            <p:cNvSpPr/>
            <p:nvPr>
              <p:custDataLst>
                <p:tags r:id="rId60"/>
              </p:custDataLst>
            </p:nvPr>
          </p:nvSpPr>
          <p:spPr>
            <a:xfrm>
              <a:off x="5754391" y="5651500"/>
              <a:ext cx="265410" cy="165101"/>
            </a:xfrm>
            <a:custGeom>
              <a:avLst/>
              <a:gdLst/>
              <a:ahLst/>
              <a:cxnLst/>
              <a:rect l="0" t="0" r="0" b="0"/>
              <a:pathLst>
                <a:path w="265410" h="165101">
                  <a:moveTo>
                    <a:pt x="240009" y="0"/>
                  </a:moveTo>
                  <a:lnTo>
                    <a:pt x="240009" y="0"/>
                  </a:lnTo>
                  <a:lnTo>
                    <a:pt x="245476" y="0"/>
                  </a:lnTo>
                  <a:lnTo>
                    <a:pt x="239356" y="6742"/>
                  </a:lnTo>
                  <a:lnTo>
                    <a:pt x="192111" y="26732"/>
                  </a:lnTo>
                  <a:lnTo>
                    <a:pt x="153340" y="38692"/>
                  </a:lnTo>
                  <a:lnTo>
                    <a:pt x="112119" y="52945"/>
                  </a:lnTo>
                  <a:lnTo>
                    <a:pt x="72397" y="68687"/>
                  </a:lnTo>
                  <a:lnTo>
                    <a:pt x="25089" y="92004"/>
                  </a:lnTo>
                  <a:lnTo>
                    <a:pt x="4789" y="103450"/>
                  </a:lnTo>
                  <a:lnTo>
                    <a:pt x="645" y="108478"/>
                  </a:lnTo>
                  <a:lnTo>
                    <a:pt x="0" y="113241"/>
                  </a:lnTo>
                  <a:lnTo>
                    <a:pt x="1686" y="117827"/>
                  </a:lnTo>
                  <a:lnTo>
                    <a:pt x="22375" y="126686"/>
                  </a:lnTo>
                  <a:lnTo>
                    <a:pt x="57205" y="134621"/>
                  </a:lnTo>
                  <a:lnTo>
                    <a:pt x="103259" y="140501"/>
                  </a:lnTo>
                  <a:lnTo>
                    <a:pt x="127676" y="143761"/>
                  </a:lnTo>
                  <a:lnTo>
                    <a:pt x="152419" y="147347"/>
                  </a:lnTo>
                  <a:lnTo>
                    <a:pt x="198258" y="154386"/>
                  </a:lnTo>
                  <a:lnTo>
                    <a:pt x="243630" y="161612"/>
                  </a:lnTo>
                  <a:lnTo>
                    <a:pt x="26540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92"/>
            <p:cNvSpPr/>
            <p:nvPr>
              <p:custDataLst>
                <p:tags r:id="rId61"/>
              </p:custDataLst>
            </p:nvPr>
          </p:nvSpPr>
          <p:spPr>
            <a:xfrm>
              <a:off x="5708650" y="5905500"/>
              <a:ext cx="304801" cy="19051"/>
            </a:xfrm>
            <a:custGeom>
              <a:avLst/>
              <a:gdLst/>
              <a:ahLst/>
              <a:cxnLst/>
              <a:rect l="0" t="0" r="0" b="0"/>
              <a:pathLst>
                <a:path w="304801" h="19051">
                  <a:moveTo>
                    <a:pt x="0" y="19050"/>
                  </a:moveTo>
                  <a:lnTo>
                    <a:pt x="0" y="19050"/>
                  </a:lnTo>
                  <a:lnTo>
                    <a:pt x="33945" y="18345"/>
                  </a:lnTo>
                  <a:lnTo>
                    <a:pt x="69885" y="15679"/>
                  </a:lnTo>
                  <a:lnTo>
                    <a:pt x="93862" y="13980"/>
                  </a:lnTo>
                  <a:lnTo>
                    <a:pt x="121136" y="12143"/>
                  </a:lnTo>
                  <a:lnTo>
                    <a:pt x="150606" y="10211"/>
                  </a:lnTo>
                  <a:lnTo>
                    <a:pt x="180838" y="8218"/>
                  </a:lnTo>
                  <a:lnTo>
                    <a:pt x="211575" y="6185"/>
                  </a:lnTo>
                  <a:lnTo>
                    <a:pt x="242650" y="4123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477"/>
          <p:cNvGrpSpPr/>
          <p:nvPr/>
        </p:nvGrpSpPr>
        <p:grpSpPr>
          <a:xfrm>
            <a:off x="6468958" y="5476980"/>
            <a:ext cx="1589193" cy="497656"/>
            <a:chOff x="6468958" y="5476980"/>
            <a:chExt cx="1589193" cy="497656"/>
          </a:xfrm>
        </p:grpSpPr>
        <p:sp>
          <p:nvSpPr>
            <p:cNvPr id="175" name="SMARTInkShape-2493"/>
            <p:cNvSpPr/>
            <p:nvPr>
              <p:custDataLst>
                <p:tags r:id="rId51"/>
              </p:custDataLst>
            </p:nvPr>
          </p:nvSpPr>
          <p:spPr>
            <a:xfrm>
              <a:off x="6468958" y="5487544"/>
              <a:ext cx="166793" cy="285556"/>
            </a:xfrm>
            <a:custGeom>
              <a:avLst/>
              <a:gdLst/>
              <a:ahLst/>
              <a:cxnLst/>
              <a:rect l="0" t="0" r="0" b="0"/>
              <a:pathLst>
                <a:path w="166793" h="285556">
                  <a:moveTo>
                    <a:pt x="154092" y="11556"/>
                  </a:moveTo>
                  <a:lnTo>
                    <a:pt x="154092" y="11556"/>
                  </a:lnTo>
                  <a:lnTo>
                    <a:pt x="157462" y="8185"/>
                  </a:lnTo>
                  <a:lnTo>
                    <a:pt x="159118" y="4649"/>
                  </a:lnTo>
                  <a:lnTo>
                    <a:pt x="159559" y="2717"/>
                  </a:lnTo>
                  <a:lnTo>
                    <a:pt x="148761" y="572"/>
                  </a:lnTo>
                  <a:lnTo>
                    <a:pt x="139955" y="0"/>
                  </a:lnTo>
                  <a:lnTo>
                    <a:pt x="107335" y="9308"/>
                  </a:lnTo>
                  <a:lnTo>
                    <a:pt x="74229" y="32213"/>
                  </a:lnTo>
                  <a:lnTo>
                    <a:pt x="48819" y="68084"/>
                  </a:lnTo>
                  <a:lnTo>
                    <a:pt x="27885" y="113363"/>
                  </a:lnTo>
                  <a:lnTo>
                    <a:pt x="16626" y="145939"/>
                  </a:lnTo>
                  <a:lnTo>
                    <a:pt x="7624" y="178526"/>
                  </a:lnTo>
                  <a:lnTo>
                    <a:pt x="0" y="223228"/>
                  </a:lnTo>
                  <a:lnTo>
                    <a:pt x="2288" y="257326"/>
                  </a:lnTo>
                  <a:lnTo>
                    <a:pt x="8072" y="271541"/>
                  </a:lnTo>
                  <a:lnTo>
                    <a:pt x="14412" y="276601"/>
                  </a:lnTo>
                  <a:lnTo>
                    <a:pt x="32746" y="284106"/>
                  </a:lnTo>
                  <a:lnTo>
                    <a:pt x="73609" y="285555"/>
                  </a:lnTo>
                  <a:lnTo>
                    <a:pt x="118093" y="281517"/>
                  </a:lnTo>
                  <a:lnTo>
                    <a:pt x="166792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94"/>
            <p:cNvSpPr/>
            <p:nvPr>
              <p:custDataLst>
                <p:tags r:id="rId52"/>
              </p:custDataLst>
            </p:nvPr>
          </p:nvSpPr>
          <p:spPr>
            <a:xfrm>
              <a:off x="6470650" y="563245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33918" y="22905"/>
                  </a:lnTo>
                  <a:lnTo>
                    <a:pt x="71590" y="15331"/>
                  </a:lnTo>
                  <a:lnTo>
                    <a:pt x="117480" y="861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95"/>
            <p:cNvSpPr/>
            <p:nvPr>
              <p:custDataLst>
                <p:tags r:id="rId53"/>
              </p:custDataLst>
            </p:nvPr>
          </p:nvSpPr>
          <p:spPr>
            <a:xfrm>
              <a:off x="6771598" y="5476980"/>
              <a:ext cx="226103" cy="280130"/>
            </a:xfrm>
            <a:custGeom>
              <a:avLst/>
              <a:gdLst/>
              <a:ahLst/>
              <a:cxnLst/>
              <a:rect l="0" t="0" r="0" b="0"/>
              <a:pathLst>
                <a:path w="226103" h="280130">
                  <a:moveTo>
                    <a:pt x="226102" y="9420"/>
                  </a:moveTo>
                  <a:lnTo>
                    <a:pt x="226102" y="9420"/>
                  </a:lnTo>
                  <a:lnTo>
                    <a:pt x="182071" y="0"/>
                  </a:lnTo>
                  <a:lnTo>
                    <a:pt x="135838" y="5897"/>
                  </a:lnTo>
                  <a:lnTo>
                    <a:pt x="91588" y="10838"/>
                  </a:lnTo>
                  <a:lnTo>
                    <a:pt x="80946" y="14989"/>
                  </a:lnTo>
                  <a:lnTo>
                    <a:pt x="73864" y="21538"/>
                  </a:lnTo>
                  <a:lnTo>
                    <a:pt x="65910" y="36529"/>
                  </a:lnTo>
                  <a:lnTo>
                    <a:pt x="56901" y="72108"/>
                  </a:lnTo>
                  <a:lnTo>
                    <a:pt x="49752" y="111877"/>
                  </a:lnTo>
                  <a:lnTo>
                    <a:pt x="39010" y="158389"/>
                  </a:lnTo>
                  <a:lnTo>
                    <a:pt x="26891" y="202352"/>
                  </a:lnTo>
                  <a:lnTo>
                    <a:pt x="10153" y="245765"/>
                  </a:lnTo>
                  <a:lnTo>
                    <a:pt x="0" y="268399"/>
                  </a:lnTo>
                  <a:lnTo>
                    <a:pt x="579" y="271678"/>
                  </a:lnTo>
                  <a:lnTo>
                    <a:pt x="2375" y="274569"/>
                  </a:lnTo>
                  <a:lnTo>
                    <a:pt x="4984" y="277203"/>
                  </a:lnTo>
                  <a:lnTo>
                    <a:pt x="15409" y="280129"/>
                  </a:lnTo>
                  <a:lnTo>
                    <a:pt x="55210" y="278637"/>
                  </a:lnTo>
                  <a:lnTo>
                    <a:pt x="101329" y="272253"/>
                  </a:lnTo>
                  <a:lnTo>
                    <a:pt x="118152" y="26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96"/>
            <p:cNvSpPr/>
            <p:nvPr>
              <p:custDataLst>
                <p:tags r:id="rId54"/>
              </p:custDataLst>
            </p:nvPr>
          </p:nvSpPr>
          <p:spPr>
            <a:xfrm>
              <a:off x="7004050" y="556260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15580" y="3371"/>
                  </a:lnTo>
                  <a:lnTo>
                    <a:pt x="55500" y="40494"/>
                  </a:lnTo>
                  <a:lnTo>
                    <a:pt x="95786" y="84277"/>
                  </a:lnTo>
                  <a:lnTo>
                    <a:pt x="124440" y="127916"/>
                  </a:lnTo>
                  <a:lnTo>
                    <a:pt x="146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497"/>
            <p:cNvSpPr/>
            <p:nvPr>
              <p:custDataLst>
                <p:tags r:id="rId55"/>
              </p:custDataLst>
            </p:nvPr>
          </p:nvSpPr>
          <p:spPr>
            <a:xfrm>
              <a:off x="7035059" y="5575300"/>
              <a:ext cx="134092" cy="171451"/>
            </a:xfrm>
            <a:custGeom>
              <a:avLst/>
              <a:gdLst/>
              <a:ahLst/>
              <a:cxnLst/>
              <a:rect l="0" t="0" r="0" b="0"/>
              <a:pathLst>
                <a:path w="134092" h="171451">
                  <a:moveTo>
                    <a:pt x="134091" y="0"/>
                  </a:moveTo>
                  <a:lnTo>
                    <a:pt x="134091" y="0"/>
                  </a:lnTo>
                  <a:lnTo>
                    <a:pt x="127349" y="3371"/>
                  </a:lnTo>
                  <a:lnTo>
                    <a:pt x="90783" y="44257"/>
                  </a:lnTo>
                  <a:lnTo>
                    <a:pt x="58229" y="84375"/>
                  </a:lnTo>
                  <a:lnTo>
                    <a:pt x="28122" y="123778"/>
                  </a:lnTo>
                  <a:lnTo>
                    <a:pt x="688" y="162872"/>
                  </a:lnTo>
                  <a:lnTo>
                    <a:pt x="0" y="165732"/>
                  </a:lnTo>
                  <a:lnTo>
                    <a:pt x="74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98"/>
            <p:cNvSpPr/>
            <p:nvPr>
              <p:custDataLst>
                <p:tags r:id="rId56"/>
              </p:custDataLst>
            </p:nvPr>
          </p:nvSpPr>
          <p:spPr>
            <a:xfrm>
              <a:off x="7245350" y="5480128"/>
              <a:ext cx="144095" cy="272973"/>
            </a:xfrm>
            <a:custGeom>
              <a:avLst/>
              <a:gdLst/>
              <a:ahLst/>
              <a:cxnLst/>
              <a:rect l="0" t="0" r="0" b="0"/>
              <a:pathLst>
                <a:path w="144095" h="272973">
                  <a:moveTo>
                    <a:pt x="25400" y="6272"/>
                  </a:moveTo>
                  <a:lnTo>
                    <a:pt x="25400" y="6272"/>
                  </a:lnTo>
                  <a:lnTo>
                    <a:pt x="25399" y="2901"/>
                  </a:lnTo>
                  <a:lnTo>
                    <a:pt x="26811" y="1908"/>
                  </a:lnTo>
                  <a:lnTo>
                    <a:pt x="36244" y="510"/>
                  </a:lnTo>
                  <a:lnTo>
                    <a:pt x="74204" y="0"/>
                  </a:lnTo>
                  <a:lnTo>
                    <a:pt x="121371" y="6840"/>
                  </a:lnTo>
                  <a:lnTo>
                    <a:pt x="136151" y="12790"/>
                  </a:lnTo>
                  <a:lnTo>
                    <a:pt x="139450" y="14851"/>
                  </a:lnTo>
                  <a:lnTo>
                    <a:pt x="141650" y="19047"/>
                  </a:lnTo>
                  <a:lnTo>
                    <a:pt x="144094" y="31235"/>
                  </a:lnTo>
                  <a:lnTo>
                    <a:pt x="140766" y="72153"/>
                  </a:lnTo>
                  <a:lnTo>
                    <a:pt x="134771" y="117933"/>
                  </a:lnTo>
                  <a:lnTo>
                    <a:pt x="124792" y="160720"/>
                  </a:lnTo>
                  <a:lnTo>
                    <a:pt x="124372" y="173928"/>
                  </a:lnTo>
                  <a:lnTo>
                    <a:pt x="126954" y="213248"/>
                  </a:lnTo>
                  <a:lnTo>
                    <a:pt x="123615" y="221801"/>
                  </a:lnTo>
                  <a:lnTo>
                    <a:pt x="114786" y="233272"/>
                  </a:lnTo>
                  <a:lnTo>
                    <a:pt x="99862" y="245609"/>
                  </a:lnTo>
                  <a:lnTo>
                    <a:pt x="58951" y="261616"/>
                  </a:lnTo>
                  <a:lnTo>
                    <a:pt x="12361" y="271476"/>
                  </a:lnTo>
                  <a:lnTo>
                    <a:pt x="0" y="272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499"/>
            <p:cNvSpPr/>
            <p:nvPr>
              <p:custDataLst>
                <p:tags r:id="rId57"/>
              </p:custDataLst>
            </p:nvPr>
          </p:nvSpPr>
          <p:spPr>
            <a:xfrm>
              <a:off x="7607300" y="5530850"/>
              <a:ext cx="298451" cy="425451"/>
            </a:xfrm>
            <a:custGeom>
              <a:avLst/>
              <a:gdLst/>
              <a:ahLst/>
              <a:cxnLst/>
              <a:rect l="0" t="0" r="0" b="0"/>
              <a:pathLst>
                <a:path w="298451" h="425451">
                  <a:moveTo>
                    <a:pt x="298450" y="0"/>
                  </a:moveTo>
                  <a:lnTo>
                    <a:pt x="298450" y="0"/>
                  </a:lnTo>
                  <a:lnTo>
                    <a:pt x="280432" y="36035"/>
                  </a:lnTo>
                  <a:lnTo>
                    <a:pt x="264572" y="67756"/>
                  </a:lnTo>
                  <a:lnTo>
                    <a:pt x="242000" y="111017"/>
                  </a:lnTo>
                  <a:lnTo>
                    <a:pt x="229067" y="135395"/>
                  </a:lnTo>
                  <a:lnTo>
                    <a:pt x="212683" y="162230"/>
                  </a:lnTo>
                  <a:lnTo>
                    <a:pt x="194000" y="190703"/>
                  </a:lnTo>
                  <a:lnTo>
                    <a:pt x="173783" y="220269"/>
                  </a:lnTo>
                  <a:lnTo>
                    <a:pt x="152544" y="248445"/>
                  </a:lnTo>
                  <a:lnTo>
                    <a:pt x="130624" y="275696"/>
                  </a:lnTo>
                  <a:lnTo>
                    <a:pt x="108248" y="302331"/>
                  </a:lnTo>
                  <a:lnTo>
                    <a:pt x="68336" y="345095"/>
                  </a:lnTo>
                  <a:lnTo>
                    <a:pt x="23540" y="391293"/>
                  </a:lnTo>
                  <a:lnTo>
                    <a:pt x="4387" y="415329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00"/>
            <p:cNvSpPr/>
            <p:nvPr>
              <p:custDataLst>
                <p:tags r:id="rId58"/>
              </p:custDataLst>
            </p:nvPr>
          </p:nvSpPr>
          <p:spPr>
            <a:xfrm>
              <a:off x="7941615" y="5660542"/>
              <a:ext cx="116536" cy="314094"/>
            </a:xfrm>
            <a:custGeom>
              <a:avLst/>
              <a:gdLst/>
              <a:ahLst/>
              <a:cxnLst/>
              <a:rect l="0" t="0" r="0" b="0"/>
              <a:pathLst>
                <a:path w="116536" h="314094">
                  <a:moveTo>
                    <a:pt x="65735" y="3658"/>
                  </a:moveTo>
                  <a:lnTo>
                    <a:pt x="65735" y="3658"/>
                  </a:lnTo>
                  <a:lnTo>
                    <a:pt x="65735" y="0"/>
                  </a:lnTo>
                  <a:lnTo>
                    <a:pt x="63853" y="10253"/>
                  </a:lnTo>
                  <a:lnTo>
                    <a:pt x="53525" y="52311"/>
                  </a:lnTo>
                  <a:lnTo>
                    <a:pt x="45962" y="84548"/>
                  </a:lnTo>
                  <a:lnTo>
                    <a:pt x="36486" y="120748"/>
                  </a:lnTo>
                  <a:lnTo>
                    <a:pt x="22866" y="160355"/>
                  </a:lnTo>
                  <a:lnTo>
                    <a:pt x="13051" y="197713"/>
                  </a:lnTo>
                  <a:lnTo>
                    <a:pt x="6336" y="231722"/>
                  </a:lnTo>
                  <a:lnTo>
                    <a:pt x="0" y="272551"/>
                  </a:lnTo>
                  <a:lnTo>
                    <a:pt x="772" y="291088"/>
                  </a:lnTo>
                  <a:lnTo>
                    <a:pt x="5347" y="302619"/>
                  </a:lnTo>
                  <a:lnTo>
                    <a:pt x="8544" y="306683"/>
                  </a:lnTo>
                  <a:lnTo>
                    <a:pt x="21501" y="311197"/>
                  </a:lnTo>
                  <a:lnTo>
                    <a:pt x="65308" y="314093"/>
                  </a:lnTo>
                  <a:lnTo>
                    <a:pt x="116535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501"/>
            <p:cNvSpPr/>
            <p:nvPr>
              <p:custDataLst>
                <p:tags r:id="rId59"/>
              </p:custDataLst>
            </p:nvPr>
          </p:nvSpPr>
          <p:spPr>
            <a:xfrm>
              <a:off x="7867650" y="5817483"/>
              <a:ext cx="190501" cy="5468"/>
            </a:xfrm>
            <a:custGeom>
              <a:avLst/>
              <a:gdLst/>
              <a:ahLst/>
              <a:cxnLst/>
              <a:rect l="0" t="0" r="0" b="0"/>
              <a:pathLst>
                <a:path w="190501" h="5468">
                  <a:moveTo>
                    <a:pt x="0" y="5467"/>
                  </a:moveTo>
                  <a:lnTo>
                    <a:pt x="0" y="5467"/>
                  </a:lnTo>
                  <a:lnTo>
                    <a:pt x="20148" y="1103"/>
                  </a:lnTo>
                  <a:lnTo>
                    <a:pt x="50112" y="0"/>
                  </a:lnTo>
                  <a:lnTo>
                    <a:pt x="72919" y="411"/>
                  </a:lnTo>
                  <a:lnTo>
                    <a:pt x="100118" y="1390"/>
                  </a:lnTo>
                  <a:lnTo>
                    <a:pt x="130246" y="2749"/>
                  </a:lnTo>
                  <a:lnTo>
                    <a:pt x="1905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78"/>
          <p:cNvGrpSpPr/>
          <p:nvPr/>
        </p:nvGrpSpPr>
        <p:grpSpPr>
          <a:xfrm>
            <a:off x="10567801" y="622300"/>
            <a:ext cx="1052700" cy="1098551"/>
            <a:chOff x="10567801" y="622300"/>
            <a:chExt cx="1052700" cy="1098551"/>
          </a:xfrm>
        </p:grpSpPr>
        <p:sp>
          <p:nvSpPr>
            <p:cNvPr id="185" name="SMARTInkShape-2502"/>
            <p:cNvSpPr/>
            <p:nvPr>
              <p:custDataLst>
                <p:tags r:id="rId44"/>
              </p:custDataLst>
            </p:nvPr>
          </p:nvSpPr>
          <p:spPr>
            <a:xfrm>
              <a:off x="10567801" y="882650"/>
              <a:ext cx="100551" cy="838201"/>
            </a:xfrm>
            <a:custGeom>
              <a:avLst/>
              <a:gdLst/>
              <a:ahLst/>
              <a:cxnLst/>
              <a:rect l="0" t="0" r="0" b="0"/>
              <a:pathLst>
                <a:path w="100551" h="838201">
                  <a:moveTo>
                    <a:pt x="68449" y="0"/>
                  </a:moveTo>
                  <a:lnTo>
                    <a:pt x="68449" y="0"/>
                  </a:lnTo>
                  <a:lnTo>
                    <a:pt x="61393" y="18344"/>
                  </a:lnTo>
                  <a:lnTo>
                    <a:pt x="49635" y="48918"/>
                  </a:lnTo>
                  <a:lnTo>
                    <a:pt x="34739" y="87646"/>
                  </a:lnTo>
                  <a:lnTo>
                    <a:pt x="23397" y="121930"/>
                  </a:lnTo>
                  <a:lnTo>
                    <a:pt x="14426" y="153254"/>
                  </a:lnTo>
                  <a:lnTo>
                    <a:pt x="7033" y="182602"/>
                  </a:lnTo>
                  <a:lnTo>
                    <a:pt x="2810" y="210635"/>
                  </a:lnTo>
                  <a:lnTo>
                    <a:pt x="701" y="237790"/>
                  </a:lnTo>
                  <a:lnTo>
                    <a:pt x="0" y="264360"/>
                  </a:lnTo>
                  <a:lnTo>
                    <a:pt x="238" y="289129"/>
                  </a:lnTo>
                  <a:lnTo>
                    <a:pt x="2385" y="335465"/>
                  </a:lnTo>
                  <a:lnTo>
                    <a:pt x="5357" y="359110"/>
                  </a:lnTo>
                  <a:lnTo>
                    <a:pt x="9454" y="383340"/>
                  </a:lnTo>
                  <a:lnTo>
                    <a:pt x="14302" y="407960"/>
                  </a:lnTo>
                  <a:lnTo>
                    <a:pt x="20357" y="432134"/>
                  </a:lnTo>
                  <a:lnTo>
                    <a:pt x="34610" y="479691"/>
                  </a:lnTo>
                  <a:lnTo>
                    <a:pt x="50352" y="524817"/>
                  </a:lnTo>
                  <a:lnTo>
                    <a:pt x="66755" y="568391"/>
                  </a:lnTo>
                  <a:lnTo>
                    <a:pt x="83454" y="611275"/>
                  </a:lnTo>
                  <a:lnTo>
                    <a:pt x="94637" y="650091"/>
                  </a:lnTo>
                  <a:lnTo>
                    <a:pt x="100550" y="685452"/>
                  </a:lnTo>
                  <a:lnTo>
                    <a:pt x="99911" y="731715"/>
                  </a:lnTo>
                  <a:lnTo>
                    <a:pt x="93841" y="766981"/>
                  </a:lnTo>
                  <a:lnTo>
                    <a:pt x="79265" y="791463"/>
                  </a:lnTo>
                  <a:lnTo>
                    <a:pt x="45378" y="832421"/>
                  </a:lnTo>
                  <a:lnTo>
                    <a:pt x="36699" y="838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503"/>
            <p:cNvSpPr/>
            <p:nvPr>
              <p:custDataLst>
                <p:tags r:id="rId45"/>
              </p:custDataLst>
            </p:nvPr>
          </p:nvSpPr>
          <p:spPr>
            <a:xfrm>
              <a:off x="10610850" y="622300"/>
              <a:ext cx="45940" cy="323851"/>
            </a:xfrm>
            <a:custGeom>
              <a:avLst/>
              <a:gdLst/>
              <a:ahLst/>
              <a:cxnLst/>
              <a:rect l="0" t="0" r="0" b="0"/>
              <a:pathLst>
                <a:path w="45940" h="323851">
                  <a:moveTo>
                    <a:pt x="6350" y="0"/>
                  </a:moveTo>
                  <a:lnTo>
                    <a:pt x="6350" y="0"/>
                  </a:lnTo>
                  <a:lnTo>
                    <a:pt x="36688" y="47194"/>
                  </a:lnTo>
                  <a:lnTo>
                    <a:pt x="43509" y="73796"/>
                  </a:lnTo>
                  <a:lnTo>
                    <a:pt x="45939" y="104231"/>
                  </a:lnTo>
                  <a:lnTo>
                    <a:pt x="45442" y="137220"/>
                  </a:lnTo>
                  <a:lnTo>
                    <a:pt x="42289" y="165564"/>
                  </a:lnTo>
                  <a:lnTo>
                    <a:pt x="37365" y="190809"/>
                  </a:lnTo>
                  <a:lnTo>
                    <a:pt x="25073" y="233676"/>
                  </a:lnTo>
                  <a:lnTo>
                    <a:pt x="8369" y="280198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504"/>
            <p:cNvSpPr/>
            <p:nvPr>
              <p:custDataLst>
                <p:tags r:id="rId46"/>
              </p:custDataLst>
            </p:nvPr>
          </p:nvSpPr>
          <p:spPr>
            <a:xfrm>
              <a:off x="10909300" y="806170"/>
              <a:ext cx="184151" cy="173190"/>
            </a:xfrm>
            <a:custGeom>
              <a:avLst/>
              <a:gdLst/>
              <a:ahLst/>
              <a:cxnLst/>
              <a:rect l="0" t="0" r="0" b="0"/>
              <a:pathLst>
                <a:path w="184151" h="173190">
                  <a:moveTo>
                    <a:pt x="0" y="280"/>
                  </a:moveTo>
                  <a:lnTo>
                    <a:pt x="0" y="280"/>
                  </a:lnTo>
                  <a:lnTo>
                    <a:pt x="26968" y="7022"/>
                  </a:lnTo>
                  <a:lnTo>
                    <a:pt x="45852" y="19739"/>
                  </a:lnTo>
                  <a:lnTo>
                    <a:pt x="53852" y="28070"/>
                  </a:lnTo>
                  <a:lnTo>
                    <a:pt x="62740" y="48614"/>
                  </a:lnTo>
                  <a:lnTo>
                    <a:pt x="65279" y="72562"/>
                  </a:lnTo>
                  <a:lnTo>
                    <a:pt x="58069" y="112400"/>
                  </a:lnTo>
                  <a:lnTo>
                    <a:pt x="38908" y="152537"/>
                  </a:lnTo>
                  <a:lnTo>
                    <a:pt x="24698" y="171310"/>
                  </a:lnTo>
                  <a:lnTo>
                    <a:pt x="22815" y="172861"/>
                  </a:lnTo>
                  <a:lnTo>
                    <a:pt x="21559" y="173189"/>
                  </a:lnTo>
                  <a:lnTo>
                    <a:pt x="20722" y="172703"/>
                  </a:lnTo>
                  <a:lnTo>
                    <a:pt x="39992" y="133558"/>
                  </a:lnTo>
                  <a:lnTo>
                    <a:pt x="54463" y="103964"/>
                  </a:lnTo>
                  <a:lnTo>
                    <a:pt x="77358" y="62590"/>
                  </a:lnTo>
                  <a:lnTo>
                    <a:pt x="97789" y="22035"/>
                  </a:lnTo>
                  <a:lnTo>
                    <a:pt x="105942" y="919"/>
                  </a:lnTo>
                  <a:lnTo>
                    <a:pt x="106612" y="0"/>
                  </a:lnTo>
                  <a:lnTo>
                    <a:pt x="107059" y="94"/>
                  </a:lnTo>
                  <a:lnTo>
                    <a:pt x="102405" y="45730"/>
                  </a:lnTo>
                  <a:lnTo>
                    <a:pt x="108581" y="86497"/>
                  </a:lnTo>
                  <a:lnTo>
                    <a:pt x="122718" y="123114"/>
                  </a:lnTo>
                  <a:lnTo>
                    <a:pt x="143683" y="149564"/>
                  </a:lnTo>
                  <a:lnTo>
                    <a:pt x="151527" y="154131"/>
                  </a:lnTo>
                  <a:lnTo>
                    <a:pt x="184150" y="1590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505"/>
            <p:cNvSpPr/>
            <p:nvPr>
              <p:custDataLst>
                <p:tags r:id="rId47"/>
              </p:custDataLst>
            </p:nvPr>
          </p:nvSpPr>
          <p:spPr>
            <a:xfrm>
              <a:off x="11209516" y="762000"/>
              <a:ext cx="141009" cy="133351"/>
            </a:xfrm>
            <a:custGeom>
              <a:avLst/>
              <a:gdLst/>
              <a:ahLst/>
              <a:cxnLst/>
              <a:rect l="0" t="0" r="0" b="0"/>
              <a:pathLst>
                <a:path w="141009" h="133351">
                  <a:moveTo>
                    <a:pt x="10934" y="0"/>
                  </a:moveTo>
                  <a:lnTo>
                    <a:pt x="10934" y="0"/>
                  </a:lnTo>
                  <a:lnTo>
                    <a:pt x="0" y="0"/>
                  </a:lnTo>
                  <a:lnTo>
                    <a:pt x="116" y="706"/>
                  </a:lnTo>
                  <a:lnTo>
                    <a:pt x="2128" y="3371"/>
                  </a:lnTo>
                  <a:lnTo>
                    <a:pt x="13969" y="8838"/>
                  </a:lnTo>
                  <a:lnTo>
                    <a:pt x="57213" y="17007"/>
                  </a:lnTo>
                  <a:lnTo>
                    <a:pt x="96064" y="24011"/>
                  </a:lnTo>
                  <a:lnTo>
                    <a:pt x="133230" y="39337"/>
                  </a:lnTo>
                  <a:lnTo>
                    <a:pt x="136915" y="43158"/>
                  </a:lnTo>
                  <a:lnTo>
                    <a:pt x="141008" y="53048"/>
                  </a:lnTo>
                  <a:lnTo>
                    <a:pt x="139278" y="58649"/>
                  </a:lnTo>
                  <a:lnTo>
                    <a:pt x="129830" y="70516"/>
                  </a:lnTo>
                  <a:lnTo>
                    <a:pt x="82644" y="99806"/>
                  </a:lnTo>
                  <a:lnTo>
                    <a:pt x="54027" y="118179"/>
                  </a:lnTo>
                  <a:lnTo>
                    <a:pt x="50951" y="121825"/>
                  </a:lnTo>
                  <a:lnTo>
                    <a:pt x="49607" y="124961"/>
                  </a:lnTo>
                  <a:lnTo>
                    <a:pt x="49034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506"/>
            <p:cNvSpPr/>
            <p:nvPr>
              <p:custDataLst>
                <p:tags r:id="rId48"/>
              </p:custDataLst>
            </p:nvPr>
          </p:nvSpPr>
          <p:spPr>
            <a:xfrm>
              <a:off x="11315700" y="8953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27864" y="33224"/>
                  </a:lnTo>
                  <a:lnTo>
                    <a:pt x="6967" y="5603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507"/>
            <p:cNvSpPr/>
            <p:nvPr>
              <p:custDataLst>
                <p:tags r:id="rId49"/>
              </p:custDataLst>
            </p:nvPr>
          </p:nvSpPr>
          <p:spPr>
            <a:xfrm>
              <a:off x="11483795" y="654573"/>
              <a:ext cx="85906" cy="271543"/>
            </a:xfrm>
            <a:custGeom>
              <a:avLst/>
              <a:gdLst/>
              <a:ahLst/>
              <a:cxnLst/>
              <a:rect l="0" t="0" r="0" b="0"/>
              <a:pathLst>
                <a:path w="85906" h="271543">
                  <a:moveTo>
                    <a:pt x="60505" y="12177"/>
                  </a:moveTo>
                  <a:lnTo>
                    <a:pt x="60505" y="12177"/>
                  </a:lnTo>
                  <a:lnTo>
                    <a:pt x="60505" y="0"/>
                  </a:lnTo>
                  <a:lnTo>
                    <a:pt x="53598" y="17124"/>
                  </a:lnTo>
                  <a:lnTo>
                    <a:pt x="42207" y="60505"/>
                  </a:lnTo>
                  <a:lnTo>
                    <a:pt x="30735" y="94804"/>
                  </a:lnTo>
                  <a:lnTo>
                    <a:pt x="17640" y="133567"/>
                  </a:lnTo>
                  <a:lnTo>
                    <a:pt x="7118" y="174313"/>
                  </a:lnTo>
                  <a:lnTo>
                    <a:pt x="0" y="220065"/>
                  </a:lnTo>
                  <a:lnTo>
                    <a:pt x="3981" y="242625"/>
                  </a:lnTo>
                  <a:lnTo>
                    <a:pt x="8006" y="252593"/>
                  </a:lnTo>
                  <a:lnTo>
                    <a:pt x="20004" y="265549"/>
                  </a:lnTo>
                  <a:lnTo>
                    <a:pt x="27154" y="269991"/>
                  </a:lnTo>
                  <a:lnTo>
                    <a:pt x="34742" y="271542"/>
                  </a:lnTo>
                  <a:lnTo>
                    <a:pt x="50702" y="269502"/>
                  </a:lnTo>
                  <a:lnTo>
                    <a:pt x="85905" y="247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508"/>
            <p:cNvSpPr/>
            <p:nvPr>
              <p:custDataLst>
                <p:tags r:id="rId50"/>
              </p:custDataLst>
            </p:nvPr>
          </p:nvSpPr>
          <p:spPr>
            <a:xfrm>
              <a:off x="11455400" y="7683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34637" y="20919"/>
                  </a:lnTo>
                  <a:lnTo>
                    <a:pt x="67135" y="16823"/>
                  </a:lnTo>
                  <a:lnTo>
                    <a:pt x="105097" y="1077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479"/>
          <p:cNvGrpSpPr/>
          <p:nvPr/>
        </p:nvGrpSpPr>
        <p:grpSpPr>
          <a:xfrm>
            <a:off x="8716613" y="4157475"/>
            <a:ext cx="2643538" cy="2376676"/>
            <a:chOff x="8716613" y="4157475"/>
            <a:chExt cx="2643538" cy="2376676"/>
          </a:xfrm>
        </p:grpSpPr>
        <p:sp>
          <p:nvSpPr>
            <p:cNvPr id="193" name="SMARTInkShape-2509"/>
            <p:cNvSpPr/>
            <p:nvPr>
              <p:custDataLst>
                <p:tags r:id="rId37"/>
              </p:custDataLst>
            </p:nvPr>
          </p:nvSpPr>
          <p:spPr>
            <a:xfrm>
              <a:off x="8727711" y="4157475"/>
              <a:ext cx="168640" cy="2376676"/>
            </a:xfrm>
            <a:custGeom>
              <a:avLst/>
              <a:gdLst/>
              <a:ahLst/>
              <a:cxnLst/>
              <a:rect l="0" t="0" r="0" b="0"/>
              <a:pathLst>
                <a:path w="168640" h="2376676">
                  <a:moveTo>
                    <a:pt x="168639" y="97025"/>
                  </a:moveTo>
                  <a:lnTo>
                    <a:pt x="168639" y="97025"/>
                  </a:lnTo>
                  <a:lnTo>
                    <a:pt x="149771" y="58585"/>
                  </a:lnTo>
                  <a:lnTo>
                    <a:pt x="129111" y="18589"/>
                  </a:lnTo>
                  <a:lnTo>
                    <a:pt x="114829" y="2288"/>
                  </a:lnTo>
                  <a:lnTo>
                    <a:pt x="111599" y="0"/>
                  </a:lnTo>
                  <a:lnTo>
                    <a:pt x="109446" y="592"/>
                  </a:lnTo>
                  <a:lnTo>
                    <a:pt x="108010" y="3102"/>
                  </a:lnTo>
                  <a:lnTo>
                    <a:pt x="107053" y="6894"/>
                  </a:lnTo>
                  <a:lnTo>
                    <a:pt x="119190" y="45938"/>
                  </a:lnTo>
                  <a:lnTo>
                    <a:pt x="122972" y="71434"/>
                  </a:lnTo>
                  <a:lnTo>
                    <a:pt x="125494" y="103247"/>
                  </a:lnTo>
                  <a:lnTo>
                    <a:pt x="127176" y="139273"/>
                  </a:lnTo>
                  <a:lnTo>
                    <a:pt x="127592" y="187280"/>
                  </a:lnTo>
                  <a:lnTo>
                    <a:pt x="127163" y="243272"/>
                  </a:lnTo>
                  <a:lnTo>
                    <a:pt x="126172" y="304590"/>
                  </a:lnTo>
                  <a:lnTo>
                    <a:pt x="121983" y="372279"/>
                  </a:lnTo>
                  <a:lnTo>
                    <a:pt x="115663" y="444217"/>
                  </a:lnTo>
                  <a:lnTo>
                    <a:pt x="107922" y="518986"/>
                  </a:lnTo>
                  <a:lnTo>
                    <a:pt x="101350" y="597760"/>
                  </a:lnTo>
                  <a:lnTo>
                    <a:pt x="95557" y="679204"/>
                  </a:lnTo>
                  <a:lnTo>
                    <a:pt x="90284" y="762427"/>
                  </a:lnTo>
                  <a:lnTo>
                    <a:pt x="83946" y="850365"/>
                  </a:lnTo>
                  <a:lnTo>
                    <a:pt x="76900" y="941446"/>
                  </a:lnTo>
                  <a:lnTo>
                    <a:pt x="69379" y="1034622"/>
                  </a:lnTo>
                  <a:lnTo>
                    <a:pt x="62249" y="1128490"/>
                  </a:lnTo>
                  <a:lnTo>
                    <a:pt x="55378" y="1222818"/>
                  </a:lnTo>
                  <a:lnTo>
                    <a:pt x="48682" y="1317454"/>
                  </a:lnTo>
                  <a:lnTo>
                    <a:pt x="41396" y="1409472"/>
                  </a:lnTo>
                  <a:lnTo>
                    <a:pt x="33715" y="1499745"/>
                  </a:lnTo>
                  <a:lnTo>
                    <a:pt x="25773" y="1588856"/>
                  </a:lnTo>
                  <a:lnTo>
                    <a:pt x="19068" y="1675073"/>
                  </a:lnTo>
                  <a:lnTo>
                    <a:pt x="13186" y="1759363"/>
                  </a:lnTo>
                  <a:lnTo>
                    <a:pt x="7853" y="1842367"/>
                  </a:lnTo>
                  <a:lnTo>
                    <a:pt x="4299" y="1918164"/>
                  </a:lnTo>
                  <a:lnTo>
                    <a:pt x="1928" y="1989157"/>
                  </a:lnTo>
                  <a:lnTo>
                    <a:pt x="348" y="2056946"/>
                  </a:lnTo>
                  <a:lnTo>
                    <a:pt x="0" y="2116250"/>
                  </a:lnTo>
                  <a:lnTo>
                    <a:pt x="475" y="2169897"/>
                  </a:lnTo>
                  <a:lnTo>
                    <a:pt x="1496" y="2219773"/>
                  </a:lnTo>
                  <a:lnTo>
                    <a:pt x="3589" y="2259373"/>
                  </a:lnTo>
                  <a:lnTo>
                    <a:pt x="6395" y="2292124"/>
                  </a:lnTo>
                  <a:lnTo>
                    <a:pt x="11864" y="2339097"/>
                  </a:lnTo>
                  <a:lnTo>
                    <a:pt x="16239" y="2376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10"/>
            <p:cNvSpPr/>
            <p:nvPr>
              <p:custDataLst>
                <p:tags r:id="rId38"/>
              </p:custDataLst>
            </p:nvPr>
          </p:nvSpPr>
          <p:spPr>
            <a:xfrm>
              <a:off x="8716613" y="4208867"/>
              <a:ext cx="2643538" cy="51581"/>
            </a:xfrm>
            <a:custGeom>
              <a:avLst/>
              <a:gdLst/>
              <a:ahLst/>
              <a:cxnLst/>
              <a:rect l="0" t="0" r="0" b="0"/>
              <a:pathLst>
                <a:path w="2643538" h="51581">
                  <a:moveTo>
                    <a:pt x="27337" y="32933"/>
                  </a:moveTo>
                  <a:lnTo>
                    <a:pt x="27337" y="32933"/>
                  </a:lnTo>
                  <a:lnTo>
                    <a:pt x="2206" y="5921"/>
                  </a:lnTo>
                  <a:lnTo>
                    <a:pt x="0" y="2225"/>
                  </a:lnTo>
                  <a:lnTo>
                    <a:pt x="646" y="467"/>
                  </a:lnTo>
                  <a:lnTo>
                    <a:pt x="3192" y="0"/>
                  </a:lnTo>
                  <a:lnTo>
                    <a:pt x="49457" y="7692"/>
                  </a:lnTo>
                  <a:lnTo>
                    <a:pt x="79478" y="11166"/>
                  </a:lnTo>
                  <a:lnTo>
                    <a:pt x="117836" y="14894"/>
                  </a:lnTo>
                  <a:lnTo>
                    <a:pt x="161754" y="18790"/>
                  </a:lnTo>
                  <a:lnTo>
                    <a:pt x="217842" y="22799"/>
                  </a:lnTo>
                  <a:lnTo>
                    <a:pt x="282045" y="26883"/>
                  </a:lnTo>
                  <a:lnTo>
                    <a:pt x="351659" y="31016"/>
                  </a:lnTo>
                  <a:lnTo>
                    <a:pt x="431936" y="34477"/>
                  </a:lnTo>
                  <a:lnTo>
                    <a:pt x="519319" y="37490"/>
                  </a:lnTo>
                  <a:lnTo>
                    <a:pt x="611442" y="40204"/>
                  </a:lnTo>
                  <a:lnTo>
                    <a:pt x="713779" y="42720"/>
                  </a:lnTo>
                  <a:lnTo>
                    <a:pt x="822926" y="45102"/>
                  </a:lnTo>
                  <a:lnTo>
                    <a:pt x="936613" y="47395"/>
                  </a:lnTo>
                  <a:lnTo>
                    <a:pt x="1054032" y="48924"/>
                  </a:lnTo>
                  <a:lnTo>
                    <a:pt x="1173940" y="49944"/>
                  </a:lnTo>
                  <a:lnTo>
                    <a:pt x="1295506" y="50623"/>
                  </a:lnTo>
                  <a:lnTo>
                    <a:pt x="1415355" y="51076"/>
                  </a:lnTo>
                  <a:lnTo>
                    <a:pt x="1534060" y="51379"/>
                  </a:lnTo>
                  <a:lnTo>
                    <a:pt x="1652003" y="51580"/>
                  </a:lnTo>
                  <a:lnTo>
                    <a:pt x="1767319" y="50303"/>
                  </a:lnTo>
                  <a:lnTo>
                    <a:pt x="1880887" y="48041"/>
                  </a:lnTo>
                  <a:lnTo>
                    <a:pt x="1993287" y="45122"/>
                  </a:lnTo>
                  <a:lnTo>
                    <a:pt x="2096443" y="41764"/>
                  </a:lnTo>
                  <a:lnTo>
                    <a:pt x="2193435" y="38115"/>
                  </a:lnTo>
                  <a:lnTo>
                    <a:pt x="2286318" y="34271"/>
                  </a:lnTo>
                  <a:lnTo>
                    <a:pt x="2367292" y="30297"/>
                  </a:lnTo>
                  <a:lnTo>
                    <a:pt x="2440323" y="26237"/>
                  </a:lnTo>
                  <a:lnTo>
                    <a:pt x="2508061" y="22119"/>
                  </a:lnTo>
                  <a:lnTo>
                    <a:pt x="2553220" y="19373"/>
                  </a:lnTo>
                  <a:lnTo>
                    <a:pt x="2643537" y="138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511"/>
            <p:cNvSpPr/>
            <p:nvPr>
              <p:custDataLst>
                <p:tags r:id="rId39"/>
              </p:custDataLst>
            </p:nvPr>
          </p:nvSpPr>
          <p:spPr>
            <a:xfrm>
              <a:off x="9258300" y="4503633"/>
              <a:ext cx="195059" cy="179910"/>
            </a:xfrm>
            <a:custGeom>
              <a:avLst/>
              <a:gdLst/>
              <a:ahLst/>
              <a:cxnLst/>
              <a:rect l="0" t="0" r="0" b="0"/>
              <a:pathLst>
                <a:path w="195059" h="179910">
                  <a:moveTo>
                    <a:pt x="0" y="23917"/>
                  </a:moveTo>
                  <a:lnTo>
                    <a:pt x="0" y="23917"/>
                  </a:lnTo>
                  <a:lnTo>
                    <a:pt x="5069" y="18142"/>
                  </a:lnTo>
                  <a:lnTo>
                    <a:pt x="11537" y="8722"/>
                  </a:lnTo>
                  <a:lnTo>
                    <a:pt x="18297" y="3523"/>
                  </a:lnTo>
                  <a:lnTo>
                    <a:pt x="36779" y="0"/>
                  </a:lnTo>
                  <a:lnTo>
                    <a:pt x="52094" y="6702"/>
                  </a:lnTo>
                  <a:lnTo>
                    <a:pt x="67603" y="20499"/>
                  </a:lnTo>
                  <a:lnTo>
                    <a:pt x="81551" y="40742"/>
                  </a:lnTo>
                  <a:lnTo>
                    <a:pt x="91191" y="79310"/>
                  </a:lnTo>
                  <a:lnTo>
                    <a:pt x="83934" y="122017"/>
                  </a:lnTo>
                  <a:lnTo>
                    <a:pt x="70229" y="145598"/>
                  </a:lnTo>
                  <a:lnTo>
                    <a:pt x="42800" y="176991"/>
                  </a:lnTo>
                  <a:lnTo>
                    <a:pt x="38412" y="179588"/>
                  </a:lnTo>
                  <a:lnTo>
                    <a:pt x="34780" y="179909"/>
                  </a:lnTo>
                  <a:lnTo>
                    <a:pt x="31653" y="178711"/>
                  </a:lnTo>
                  <a:lnTo>
                    <a:pt x="31686" y="174386"/>
                  </a:lnTo>
                  <a:lnTo>
                    <a:pt x="37366" y="160171"/>
                  </a:lnTo>
                  <a:lnTo>
                    <a:pt x="74173" y="117232"/>
                  </a:lnTo>
                  <a:lnTo>
                    <a:pt x="114091" y="79788"/>
                  </a:lnTo>
                  <a:lnTo>
                    <a:pt x="155082" y="39844"/>
                  </a:lnTo>
                  <a:lnTo>
                    <a:pt x="195058" y="3222"/>
                  </a:lnTo>
                  <a:lnTo>
                    <a:pt x="193539" y="3065"/>
                  </a:lnTo>
                  <a:lnTo>
                    <a:pt x="190409" y="3666"/>
                  </a:lnTo>
                  <a:lnTo>
                    <a:pt x="175892" y="14624"/>
                  </a:lnTo>
                  <a:lnTo>
                    <a:pt x="158184" y="38018"/>
                  </a:lnTo>
                  <a:lnTo>
                    <a:pt x="151443" y="57230"/>
                  </a:lnTo>
                  <a:lnTo>
                    <a:pt x="149645" y="67293"/>
                  </a:lnTo>
                  <a:lnTo>
                    <a:pt x="153291" y="85999"/>
                  </a:lnTo>
                  <a:lnTo>
                    <a:pt x="162674" y="103014"/>
                  </a:lnTo>
                  <a:lnTo>
                    <a:pt x="190500" y="131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512"/>
            <p:cNvSpPr/>
            <p:nvPr>
              <p:custDataLst>
                <p:tags r:id="rId40"/>
              </p:custDataLst>
            </p:nvPr>
          </p:nvSpPr>
          <p:spPr>
            <a:xfrm>
              <a:off x="9689604" y="4502150"/>
              <a:ext cx="188589" cy="158751"/>
            </a:xfrm>
            <a:custGeom>
              <a:avLst/>
              <a:gdLst/>
              <a:ahLst/>
              <a:cxnLst/>
              <a:rect l="0" t="0" r="0" b="0"/>
              <a:pathLst>
                <a:path w="188589" h="158751">
                  <a:moveTo>
                    <a:pt x="13196" y="0"/>
                  </a:moveTo>
                  <a:lnTo>
                    <a:pt x="13196" y="0"/>
                  </a:lnTo>
                  <a:lnTo>
                    <a:pt x="3083" y="0"/>
                  </a:lnTo>
                  <a:lnTo>
                    <a:pt x="810" y="705"/>
                  </a:lnTo>
                  <a:lnTo>
                    <a:pt x="0" y="1881"/>
                  </a:lnTo>
                  <a:lnTo>
                    <a:pt x="165" y="3371"/>
                  </a:lnTo>
                  <a:lnTo>
                    <a:pt x="7875" y="5026"/>
                  </a:lnTo>
                  <a:lnTo>
                    <a:pt x="49304" y="9460"/>
                  </a:lnTo>
                  <a:lnTo>
                    <a:pt x="81454" y="15023"/>
                  </a:lnTo>
                  <a:lnTo>
                    <a:pt x="115500" y="22905"/>
                  </a:lnTo>
                  <a:lnTo>
                    <a:pt x="159611" y="39242"/>
                  </a:lnTo>
                  <a:lnTo>
                    <a:pt x="179164" y="51307"/>
                  </a:lnTo>
                  <a:lnTo>
                    <a:pt x="184519" y="57488"/>
                  </a:lnTo>
                  <a:lnTo>
                    <a:pt x="187384" y="63725"/>
                  </a:lnTo>
                  <a:lnTo>
                    <a:pt x="188588" y="70000"/>
                  </a:lnTo>
                  <a:lnTo>
                    <a:pt x="185157" y="77005"/>
                  </a:lnTo>
                  <a:lnTo>
                    <a:pt x="170055" y="92315"/>
                  </a:lnTo>
                  <a:lnTo>
                    <a:pt x="139826" y="108527"/>
                  </a:lnTo>
                  <a:lnTo>
                    <a:pt x="102636" y="124434"/>
                  </a:lnTo>
                  <a:lnTo>
                    <a:pt x="67293" y="138560"/>
                  </a:lnTo>
                  <a:lnTo>
                    <a:pt x="13196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513"/>
            <p:cNvSpPr/>
            <p:nvPr>
              <p:custDataLst>
                <p:tags r:id="rId41"/>
              </p:custDataLst>
            </p:nvPr>
          </p:nvSpPr>
          <p:spPr>
            <a:xfrm>
              <a:off x="9790709" y="4629150"/>
              <a:ext cx="147042" cy="52709"/>
            </a:xfrm>
            <a:custGeom>
              <a:avLst/>
              <a:gdLst/>
              <a:ahLst/>
              <a:cxnLst/>
              <a:rect l="0" t="0" r="0" b="0"/>
              <a:pathLst>
                <a:path w="147042" h="52709">
                  <a:moveTo>
                    <a:pt x="147041" y="0"/>
                  </a:moveTo>
                  <a:lnTo>
                    <a:pt x="147041" y="0"/>
                  </a:lnTo>
                  <a:lnTo>
                    <a:pt x="143671" y="0"/>
                  </a:lnTo>
                  <a:lnTo>
                    <a:pt x="99020" y="20723"/>
                  </a:lnTo>
                  <a:lnTo>
                    <a:pt x="52613" y="36714"/>
                  </a:lnTo>
                  <a:lnTo>
                    <a:pt x="6171" y="51388"/>
                  </a:lnTo>
                  <a:lnTo>
                    <a:pt x="0" y="52708"/>
                  </a:lnTo>
                  <a:lnTo>
                    <a:pt x="991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14"/>
            <p:cNvSpPr/>
            <p:nvPr>
              <p:custDataLst>
                <p:tags r:id="rId42"/>
              </p:custDataLst>
            </p:nvPr>
          </p:nvSpPr>
          <p:spPr>
            <a:xfrm>
              <a:off x="10107468" y="4457700"/>
              <a:ext cx="90633" cy="229066"/>
            </a:xfrm>
            <a:custGeom>
              <a:avLst/>
              <a:gdLst/>
              <a:ahLst/>
              <a:cxnLst/>
              <a:rect l="0" t="0" r="0" b="0"/>
              <a:pathLst>
                <a:path w="90633" h="229066">
                  <a:moveTo>
                    <a:pt x="71582" y="0"/>
                  </a:moveTo>
                  <a:lnTo>
                    <a:pt x="71582" y="0"/>
                  </a:lnTo>
                  <a:lnTo>
                    <a:pt x="62744" y="0"/>
                  </a:lnTo>
                  <a:lnTo>
                    <a:pt x="46542" y="10113"/>
                  </a:lnTo>
                  <a:lnTo>
                    <a:pt x="27239" y="36628"/>
                  </a:lnTo>
                  <a:lnTo>
                    <a:pt x="11485" y="78037"/>
                  </a:lnTo>
                  <a:lnTo>
                    <a:pt x="4185" y="111589"/>
                  </a:lnTo>
                  <a:lnTo>
                    <a:pt x="0" y="145550"/>
                  </a:lnTo>
                  <a:lnTo>
                    <a:pt x="3022" y="187060"/>
                  </a:lnTo>
                  <a:lnTo>
                    <a:pt x="11477" y="208256"/>
                  </a:lnTo>
                  <a:lnTo>
                    <a:pt x="18107" y="215743"/>
                  </a:lnTo>
                  <a:lnTo>
                    <a:pt x="34880" y="225943"/>
                  </a:lnTo>
                  <a:lnTo>
                    <a:pt x="55975" y="229065"/>
                  </a:lnTo>
                  <a:lnTo>
                    <a:pt x="90632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515"/>
            <p:cNvSpPr/>
            <p:nvPr>
              <p:custDataLst>
                <p:tags r:id="rId43"/>
              </p:custDataLst>
            </p:nvPr>
          </p:nvSpPr>
          <p:spPr>
            <a:xfrm>
              <a:off x="10013950" y="4573144"/>
              <a:ext cx="285751" cy="11557"/>
            </a:xfrm>
            <a:custGeom>
              <a:avLst/>
              <a:gdLst/>
              <a:ahLst/>
              <a:cxnLst/>
              <a:rect l="0" t="0" r="0" b="0"/>
              <a:pathLst>
                <a:path w="285751" h="11557">
                  <a:moveTo>
                    <a:pt x="0" y="11556"/>
                  </a:moveTo>
                  <a:lnTo>
                    <a:pt x="0" y="11556"/>
                  </a:lnTo>
                  <a:lnTo>
                    <a:pt x="6741" y="8185"/>
                  </a:lnTo>
                  <a:lnTo>
                    <a:pt x="44644" y="2717"/>
                  </a:lnTo>
                  <a:lnTo>
                    <a:pt x="66452" y="1430"/>
                  </a:lnTo>
                  <a:lnTo>
                    <a:pt x="92278" y="572"/>
                  </a:lnTo>
                  <a:lnTo>
                    <a:pt x="120786" y="0"/>
                  </a:lnTo>
                  <a:lnTo>
                    <a:pt x="151784" y="1030"/>
                  </a:lnTo>
                  <a:lnTo>
                    <a:pt x="184446" y="3127"/>
                  </a:lnTo>
                  <a:lnTo>
                    <a:pt x="218214" y="5937"/>
                  </a:lnTo>
                  <a:lnTo>
                    <a:pt x="285750" y="115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480"/>
          <p:cNvGrpSpPr/>
          <p:nvPr/>
        </p:nvGrpSpPr>
        <p:grpSpPr>
          <a:xfrm>
            <a:off x="9093200" y="4886129"/>
            <a:ext cx="1073215" cy="289122"/>
            <a:chOff x="9093200" y="4886129"/>
            <a:chExt cx="1073215" cy="289122"/>
          </a:xfrm>
        </p:grpSpPr>
        <p:sp>
          <p:nvSpPr>
            <p:cNvPr id="201" name="SMARTInkShape-2516"/>
            <p:cNvSpPr/>
            <p:nvPr>
              <p:custDataLst>
                <p:tags r:id="rId30"/>
              </p:custDataLst>
            </p:nvPr>
          </p:nvSpPr>
          <p:spPr>
            <a:xfrm>
              <a:off x="9093200" y="4985633"/>
              <a:ext cx="131570" cy="130267"/>
            </a:xfrm>
            <a:custGeom>
              <a:avLst/>
              <a:gdLst/>
              <a:ahLst/>
              <a:cxnLst/>
              <a:rect l="0" t="0" r="0" b="0"/>
              <a:pathLst>
                <a:path w="131570" h="130267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8" y="0"/>
                  </a:lnTo>
                  <a:lnTo>
                    <a:pt x="42063" y="2750"/>
                  </a:lnTo>
                  <a:lnTo>
                    <a:pt x="54207" y="8023"/>
                  </a:lnTo>
                  <a:lnTo>
                    <a:pt x="59421" y="11404"/>
                  </a:lnTo>
                  <a:lnTo>
                    <a:pt x="67097" y="22687"/>
                  </a:lnTo>
                  <a:lnTo>
                    <a:pt x="70131" y="29647"/>
                  </a:lnTo>
                  <a:lnTo>
                    <a:pt x="71031" y="56298"/>
                  </a:lnTo>
                  <a:lnTo>
                    <a:pt x="59944" y="95497"/>
                  </a:lnTo>
                  <a:lnTo>
                    <a:pt x="48257" y="116809"/>
                  </a:lnTo>
                  <a:lnTo>
                    <a:pt x="36561" y="127514"/>
                  </a:lnTo>
                  <a:lnTo>
                    <a:pt x="30831" y="130266"/>
                  </a:lnTo>
                  <a:lnTo>
                    <a:pt x="29021" y="128883"/>
                  </a:lnTo>
                  <a:lnTo>
                    <a:pt x="27009" y="121702"/>
                  </a:lnTo>
                  <a:lnTo>
                    <a:pt x="31759" y="111455"/>
                  </a:lnTo>
                  <a:lnTo>
                    <a:pt x="59399" y="77044"/>
                  </a:lnTo>
                  <a:lnTo>
                    <a:pt x="106141" y="38074"/>
                  </a:lnTo>
                  <a:lnTo>
                    <a:pt x="131569" y="13559"/>
                  </a:lnTo>
                  <a:lnTo>
                    <a:pt x="130752" y="13684"/>
                  </a:lnTo>
                  <a:lnTo>
                    <a:pt x="126080" y="15704"/>
                  </a:lnTo>
                  <a:lnTo>
                    <a:pt x="111583" y="37958"/>
                  </a:lnTo>
                  <a:lnTo>
                    <a:pt x="100716" y="60642"/>
                  </a:lnTo>
                  <a:lnTo>
                    <a:pt x="95969" y="94107"/>
                  </a:lnTo>
                  <a:lnTo>
                    <a:pt x="97846" y="98426"/>
                  </a:lnTo>
                  <a:lnTo>
                    <a:pt x="101214" y="101306"/>
                  </a:lnTo>
                  <a:lnTo>
                    <a:pt x="114300" y="107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17"/>
            <p:cNvSpPr/>
            <p:nvPr>
              <p:custDataLst>
                <p:tags r:id="rId31"/>
              </p:custDataLst>
            </p:nvPr>
          </p:nvSpPr>
          <p:spPr>
            <a:xfrm>
              <a:off x="9385300" y="4886129"/>
              <a:ext cx="76201" cy="257372"/>
            </a:xfrm>
            <a:custGeom>
              <a:avLst/>
              <a:gdLst/>
              <a:ahLst/>
              <a:cxnLst/>
              <a:rect l="0" t="0" r="0" b="0"/>
              <a:pathLst>
                <a:path w="76201" h="257372">
                  <a:moveTo>
                    <a:pt x="76200" y="3371"/>
                  </a:moveTo>
                  <a:lnTo>
                    <a:pt x="76200" y="3371"/>
                  </a:lnTo>
                  <a:lnTo>
                    <a:pt x="72829" y="0"/>
                  </a:lnTo>
                  <a:lnTo>
                    <a:pt x="63647" y="3989"/>
                  </a:lnTo>
                  <a:lnTo>
                    <a:pt x="57248" y="8016"/>
                  </a:lnTo>
                  <a:lnTo>
                    <a:pt x="48257" y="20017"/>
                  </a:lnTo>
                  <a:lnTo>
                    <a:pt x="29994" y="60830"/>
                  </a:lnTo>
                  <a:lnTo>
                    <a:pt x="20151" y="91702"/>
                  </a:lnTo>
                  <a:lnTo>
                    <a:pt x="11778" y="125179"/>
                  </a:lnTo>
                  <a:lnTo>
                    <a:pt x="3804" y="171793"/>
                  </a:lnTo>
                  <a:lnTo>
                    <a:pt x="1126" y="214768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18"/>
            <p:cNvSpPr/>
            <p:nvPr>
              <p:custDataLst>
                <p:tags r:id="rId32"/>
              </p:custDataLst>
            </p:nvPr>
          </p:nvSpPr>
          <p:spPr>
            <a:xfrm>
              <a:off x="9340850" y="50419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6627" y="10211"/>
                  </a:lnTo>
                  <a:lnTo>
                    <a:pt x="78038" y="7494"/>
                  </a:lnTo>
                  <a:lnTo>
                    <a:pt x="122684" y="331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519"/>
            <p:cNvSpPr/>
            <p:nvPr>
              <p:custDataLst>
                <p:tags r:id="rId33"/>
              </p:custDataLst>
            </p:nvPr>
          </p:nvSpPr>
          <p:spPr>
            <a:xfrm>
              <a:off x="9530816" y="4941444"/>
              <a:ext cx="102135" cy="189357"/>
            </a:xfrm>
            <a:custGeom>
              <a:avLst/>
              <a:gdLst/>
              <a:ahLst/>
              <a:cxnLst/>
              <a:rect l="0" t="0" r="0" b="0"/>
              <a:pathLst>
                <a:path w="102135" h="189357">
                  <a:moveTo>
                    <a:pt x="102134" y="11556"/>
                  </a:moveTo>
                  <a:lnTo>
                    <a:pt x="102134" y="11556"/>
                  </a:lnTo>
                  <a:lnTo>
                    <a:pt x="102133" y="2717"/>
                  </a:lnTo>
                  <a:lnTo>
                    <a:pt x="100722" y="1430"/>
                  </a:lnTo>
                  <a:lnTo>
                    <a:pt x="95392" y="0"/>
                  </a:lnTo>
                  <a:lnTo>
                    <a:pt x="74344" y="5937"/>
                  </a:lnTo>
                  <a:lnTo>
                    <a:pt x="45765" y="26746"/>
                  </a:lnTo>
                  <a:lnTo>
                    <a:pt x="18326" y="58625"/>
                  </a:lnTo>
                  <a:lnTo>
                    <a:pt x="2435" y="98253"/>
                  </a:lnTo>
                  <a:lnTo>
                    <a:pt x="0" y="137903"/>
                  </a:lnTo>
                  <a:lnTo>
                    <a:pt x="7823" y="159903"/>
                  </a:lnTo>
                  <a:lnTo>
                    <a:pt x="13860" y="169720"/>
                  </a:lnTo>
                  <a:lnTo>
                    <a:pt x="20706" y="176266"/>
                  </a:lnTo>
                  <a:lnTo>
                    <a:pt x="51334" y="189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20"/>
            <p:cNvSpPr/>
            <p:nvPr>
              <p:custDataLst>
                <p:tags r:id="rId34"/>
              </p:custDataLst>
            </p:nvPr>
          </p:nvSpPr>
          <p:spPr>
            <a:xfrm>
              <a:off x="9626600" y="5041900"/>
              <a:ext cx="95251" cy="83558"/>
            </a:xfrm>
            <a:custGeom>
              <a:avLst/>
              <a:gdLst/>
              <a:ahLst/>
              <a:cxnLst/>
              <a:rect l="0" t="0" r="0" b="0"/>
              <a:pathLst>
                <a:path w="95251" h="83558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7136" y="17676"/>
                  </a:lnTo>
                  <a:lnTo>
                    <a:pt x="35109" y="29493"/>
                  </a:lnTo>
                  <a:lnTo>
                    <a:pt x="39593" y="43447"/>
                  </a:lnTo>
                  <a:lnTo>
                    <a:pt x="38436" y="72697"/>
                  </a:lnTo>
                  <a:lnTo>
                    <a:pt x="36912" y="76687"/>
                  </a:lnTo>
                  <a:lnTo>
                    <a:pt x="31457" y="83002"/>
                  </a:lnTo>
                  <a:lnTo>
                    <a:pt x="29439" y="83557"/>
                  </a:lnTo>
                  <a:lnTo>
                    <a:pt x="28092" y="82516"/>
                  </a:lnTo>
                  <a:lnTo>
                    <a:pt x="27194" y="80411"/>
                  </a:lnTo>
                  <a:lnTo>
                    <a:pt x="29302" y="63964"/>
                  </a:lnTo>
                  <a:lnTo>
                    <a:pt x="37766" y="44587"/>
                  </a:lnTo>
                  <a:lnTo>
                    <a:pt x="57633" y="20489"/>
                  </a:lnTo>
                  <a:lnTo>
                    <a:pt x="67007" y="13104"/>
                  </a:lnTo>
                  <a:lnTo>
                    <a:pt x="70776" y="11558"/>
                  </a:lnTo>
                  <a:lnTo>
                    <a:pt x="73995" y="11233"/>
                  </a:lnTo>
                  <a:lnTo>
                    <a:pt x="76847" y="11722"/>
                  </a:lnTo>
                  <a:lnTo>
                    <a:pt x="78748" y="13459"/>
                  </a:lnTo>
                  <a:lnTo>
                    <a:pt x="80860" y="19152"/>
                  </a:lnTo>
                  <a:lnTo>
                    <a:pt x="83862" y="58219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521"/>
            <p:cNvSpPr/>
            <p:nvPr>
              <p:custDataLst>
                <p:tags r:id="rId35"/>
              </p:custDataLst>
            </p:nvPr>
          </p:nvSpPr>
          <p:spPr>
            <a:xfrm>
              <a:off x="9804400" y="4953000"/>
              <a:ext cx="53161" cy="190501"/>
            </a:xfrm>
            <a:custGeom>
              <a:avLst/>
              <a:gdLst/>
              <a:ahLst/>
              <a:cxnLst/>
              <a:rect l="0" t="0" r="0" b="0"/>
              <a:pathLst>
                <a:path w="53161" h="1905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50033" y="34206"/>
                  </a:lnTo>
                  <a:lnTo>
                    <a:pt x="53160" y="74341"/>
                  </a:lnTo>
                  <a:lnTo>
                    <a:pt x="49026" y="104301"/>
                  </a:lnTo>
                  <a:lnTo>
                    <a:pt x="30833" y="14426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22"/>
            <p:cNvSpPr/>
            <p:nvPr>
              <p:custDataLst>
                <p:tags r:id="rId36"/>
              </p:custDataLst>
            </p:nvPr>
          </p:nvSpPr>
          <p:spPr>
            <a:xfrm>
              <a:off x="9908586" y="4915574"/>
              <a:ext cx="257829" cy="259677"/>
            </a:xfrm>
            <a:custGeom>
              <a:avLst/>
              <a:gdLst/>
              <a:ahLst/>
              <a:cxnLst/>
              <a:rect l="0" t="0" r="0" b="0"/>
              <a:pathLst>
                <a:path w="257829" h="259677">
                  <a:moveTo>
                    <a:pt x="111714" y="189826"/>
                  </a:moveTo>
                  <a:lnTo>
                    <a:pt x="111714" y="189826"/>
                  </a:lnTo>
                  <a:lnTo>
                    <a:pt x="102280" y="178981"/>
                  </a:lnTo>
                  <a:lnTo>
                    <a:pt x="87327" y="151133"/>
                  </a:lnTo>
                  <a:lnTo>
                    <a:pt x="82756" y="147098"/>
                  </a:lnTo>
                  <a:lnTo>
                    <a:pt x="72033" y="142613"/>
                  </a:lnTo>
                  <a:lnTo>
                    <a:pt x="50723" y="143459"/>
                  </a:lnTo>
                  <a:lnTo>
                    <a:pt x="23166" y="158292"/>
                  </a:lnTo>
                  <a:lnTo>
                    <a:pt x="10506" y="174635"/>
                  </a:lnTo>
                  <a:lnTo>
                    <a:pt x="1293" y="199907"/>
                  </a:lnTo>
                  <a:lnTo>
                    <a:pt x="0" y="207130"/>
                  </a:lnTo>
                  <a:lnTo>
                    <a:pt x="1254" y="214062"/>
                  </a:lnTo>
                  <a:lnTo>
                    <a:pt x="8292" y="227409"/>
                  </a:lnTo>
                  <a:lnTo>
                    <a:pt x="13839" y="231109"/>
                  </a:lnTo>
                  <a:lnTo>
                    <a:pt x="27527" y="233338"/>
                  </a:lnTo>
                  <a:lnTo>
                    <a:pt x="44899" y="226333"/>
                  </a:lnTo>
                  <a:lnTo>
                    <a:pt x="72631" y="204641"/>
                  </a:lnTo>
                  <a:lnTo>
                    <a:pt x="81425" y="195470"/>
                  </a:lnTo>
                  <a:lnTo>
                    <a:pt x="100543" y="148851"/>
                  </a:lnTo>
                  <a:lnTo>
                    <a:pt x="112394" y="106704"/>
                  </a:lnTo>
                  <a:lnTo>
                    <a:pt x="122599" y="63983"/>
                  </a:lnTo>
                  <a:lnTo>
                    <a:pt x="127639" y="19660"/>
                  </a:lnTo>
                  <a:lnTo>
                    <a:pt x="126318" y="5306"/>
                  </a:lnTo>
                  <a:lnTo>
                    <a:pt x="124272" y="1901"/>
                  </a:lnTo>
                  <a:lnTo>
                    <a:pt x="121497" y="338"/>
                  </a:lnTo>
                  <a:lnTo>
                    <a:pt x="118235" y="0"/>
                  </a:lnTo>
                  <a:lnTo>
                    <a:pt x="114651" y="4009"/>
                  </a:lnTo>
                  <a:lnTo>
                    <a:pt x="106905" y="19751"/>
                  </a:lnTo>
                  <a:lnTo>
                    <a:pt x="97981" y="62528"/>
                  </a:lnTo>
                  <a:lnTo>
                    <a:pt x="93145" y="102910"/>
                  </a:lnTo>
                  <a:lnTo>
                    <a:pt x="89350" y="145552"/>
                  </a:lnTo>
                  <a:lnTo>
                    <a:pt x="87664" y="180967"/>
                  </a:lnTo>
                  <a:lnTo>
                    <a:pt x="91518" y="225792"/>
                  </a:lnTo>
                  <a:lnTo>
                    <a:pt x="91900" y="228620"/>
                  </a:lnTo>
                  <a:lnTo>
                    <a:pt x="92155" y="228389"/>
                  </a:lnTo>
                  <a:lnTo>
                    <a:pt x="99339" y="197151"/>
                  </a:lnTo>
                  <a:lnTo>
                    <a:pt x="113691" y="156091"/>
                  </a:lnTo>
                  <a:lnTo>
                    <a:pt x="125293" y="137673"/>
                  </a:lnTo>
                  <a:lnTo>
                    <a:pt x="131350" y="131774"/>
                  </a:lnTo>
                  <a:lnTo>
                    <a:pt x="137505" y="129253"/>
                  </a:lnTo>
                  <a:lnTo>
                    <a:pt x="143724" y="128982"/>
                  </a:lnTo>
                  <a:lnTo>
                    <a:pt x="149987" y="130214"/>
                  </a:lnTo>
                  <a:lnTo>
                    <a:pt x="154868" y="133857"/>
                  </a:lnTo>
                  <a:lnTo>
                    <a:pt x="162174" y="145430"/>
                  </a:lnTo>
                  <a:lnTo>
                    <a:pt x="167543" y="185289"/>
                  </a:lnTo>
                  <a:lnTo>
                    <a:pt x="166721" y="225984"/>
                  </a:lnTo>
                  <a:lnTo>
                    <a:pt x="163069" y="252678"/>
                  </a:lnTo>
                  <a:lnTo>
                    <a:pt x="162884" y="252188"/>
                  </a:lnTo>
                  <a:lnTo>
                    <a:pt x="162760" y="250451"/>
                  </a:lnTo>
                  <a:lnTo>
                    <a:pt x="185150" y="214159"/>
                  </a:lnTo>
                  <a:lnTo>
                    <a:pt x="209908" y="180573"/>
                  </a:lnTo>
                  <a:lnTo>
                    <a:pt x="256801" y="133641"/>
                  </a:lnTo>
                  <a:lnTo>
                    <a:pt x="257828" y="131909"/>
                  </a:lnTo>
                  <a:lnTo>
                    <a:pt x="257101" y="131459"/>
                  </a:lnTo>
                  <a:lnTo>
                    <a:pt x="255205" y="131864"/>
                  </a:lnTo>
                  <a:lnTo>
                    <a:pt x="242425" y="142549"/>
                  </a:lnTo>
                  <a:lnTo>
                    <a:pt x="228602" y="165862"/>
                  </a:lnTo>
                  <a:lnTo>
                    <a:pt x="218941" y="195112"/>
                  </a:lnTo>
                  <a:lnTo>
                    <a:pt x="219578" y="215693"/>
                  </a:lnTo>
                  <a:lnTo>
                    <a:pt x="221724" y="226121"/>
                  </a:lnTo>
                  <a:lnTo>
                    <a:pt x="226681" y="234484"/>
                  </a:lnTo>
                  <a:lnTo>
                    <a:pt x="257764" y="2596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481"/>
          <p:cNvGrpSpPr/>
          <p:nvPr/>
        </p:nvGrpSpPr>
        <p:grpSpPr>
          <a:xfrm>
            <a:off x="10401300" y="4927600"/>
            <a:ext cx="1460501" cy="368301"/>
            <a:chOff x="10401300" y="4927600"/>
            <a:chExt cx="1460501" cy="368301"/>
          </a:xfrm>
        </p:grpSpPr>
        <p:sp>
          <p:nvSpPr>
            <p:cNvPr id="209" name="SMARTInkShape-2523"/>
            <p:cNvSpPr/>
            <p:nvPr>
              <p:custDataLst>
                <p:tags r:id="rId20"/>
              </p:custDataLst>
            </p:nvPr>
          </p:nvSpPr>
          <p:spPr>
            <a:xfrm>
              <a:off x="10401300" y="5048250"/>
              <a:ext cx="131716" cy="107951"/>
            </a:xfrm>
            <a:custGeom>
              <a:avLst/>
              <a:gdLst/>
              <a:ahLst/>
              <a:cxnLst/>
              <a:rect l="0" t="0" r="0" b="0"/>
              <a:pathLst>
                <a:path w="131716" h="107951">
                  <a:moveTo>
                    <a:pt x="12700" y="0"/>
                  </a:moveTo>
                  <a:lnTo>
                    <a:pt x="12700" y="0"/>
                  </a:lnTo>
                  <a:lnTo>
                    <a:pt x="51000" y="6908"/>
                  </a:lnTo>
                  <a:lnTo>
                    <a:pt x="98268" y="18298"/>
                  </a:lnTo>
                  <a:lnTo>
                    <a:pt x="124130" y="33408"/>
                  </a:lnTo>
                  <a:lnTo>
                    <a:pt x="128615" y="37795"/>
                  </a:lnTo>
                  <a:lnTo>
                    <a:pt x="130899" y="41424"/>
                  </a:lnTo>
                  <a:lnTo>
                    <a:pt x="131715" y="44550"/>
                  </a:lnTo>
                  <a:lnTo>
                    <a:pt x="130143" y="48044"/>
                  </a:lnTo>
                  <a:lnTo>
                    <a:pt x="122753" y="55690"/>
                  </a:lnTo>
                  <a:lnTo>
                    <a:pt x="84847" y="76460"/>
                  </a:lnTo>
                  <a:lnTo>
                    <a:pt x="46855" y="9046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524"/>
            <p:cNvSpPr/>
            <p:nvPr>
              <p:custDataLst>
                <p:tags r:id="rId21"/>
              </p:custDataLst>
            </p:nvPr>
          </p:nvSpPr>
          <p:spPr>
            <a:xfrm>
              <a:off x="10401300" y="515620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190500" y="0"/>
                  </a:moveTo>
                  <a:lnTo>
                    <a:pt x="190500" y="0"/>
                  </a:lnTo>
                  <a:lnTo>
                    <a:pt x="156790" y="6742"/>
                  </a:lnTo>
                  <a:lnTo>
                    <a:pt x="121425" y="15696"/>
                  </a:lnTo>
                  <a:lnTo>
                    <a:pt x="83600" y="26026"/>
                  </a:lnTo>
                  <a:lnTo>
                    <a:pt x="47974" y="3532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525"/>
            <p:cNvSpPr/>
            <p:nvPr>
              <p:custDataLst>
                <p:tags r:id="rId22"/>
              </p:custDataLst>
            </p:nvPr>
          </p:nvSpPr>
          <p:spPr>
            <a:xfrm>
              <a:off x="10874387" y="4927600"/>
              <a:ext cx="60314" cy="279401"/>
            </a:xfrm>
            <a:custGeom>
              <a:avLst/>
              <a:gdLst/>
              <a:ahLst/>
              <a:cxnLst/>
              <a:rect l="0" t="0" r="0" b="0"/>
              <a:pathLst>
                <a:path w="60314" h="279401">
                  <a:moveTo>
                    <a:pt x="60313" y="0"/>
                  </a:moveTo>
                  <a:lnTo>
                    <a:pt x="60313" y="0"/>
                  </a:lnTo>
                  <a:lnTo>
                    <a:pt x="42421" y="43308"/>
                  </a:lnTo>
                  <a:lnTo>
                    <a:pt x="35256" y="85269"/>
                  </a:lnTo>
                  <a:lnTo>
                    <a:pt x="29420" y="121858"/>
                  </a:lnTo>
                  <a:lnTo>
                    <a:pt x="19771" y="159287"/>
                  </a:lnTo>
                  <a:lnTo>
                    <a:pt x="10309" y="195207"/>
                  </a:lnTo>
                  <a:lnTo>
                    <a:pt x="810" y="239637"/>
                  </a:lnTo>
                  <a:lnTo>
                    <a:pt x="0" y="259611"/>
                  </a:lnTo>
                  <a:lnTo>
                    <a:pt x="4344" y="273192"/>
                  </a:lnTo>
                  <a:lnTo>
                    <a:pt x="8891" y="276672"/>
                  </a:lnTo>
                  <a:lnTo>
                    <a:pt x="34913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526"/>
            <p:cNvSpPr/>
            <p:nvPr>
              <p:custDataLst>
                <p:tags r:id="rId23"/>
              </p:custDataLst>
            </p:nvPr>
          </p:nvSpPr>
          <p:spPr>
            <a:xfrm>
              <a:off x="10826750" y="51054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5189" y="12142"/>
                  </a:lnTo>
                  <a:lnTo>
                    <a:pt x="86533" y="61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527"/>
            <p:cNvSpPr/>
            <p:nvPr>
              <p:custDataLst>
                <p:tags r:id="rId24"/>
              </p:custDataLst>
            </p:nvPr>
          </p:nvSpPr>
          <p:spPr>
            <a:xfrm>
              <a:off x="11112500" y="4959560"/>
              <a:ext cx="127001" cy="266491"/>
            </a:xfrm>
            <a:custGeom>
              <a:avLst/>
              <a:gdLst/>
              <a:ahLst/>
              <a:cxnLst/>
              <a:rect l="0" t="0" r="0" b="0"/>
              <a:pathLst>
                <a:path w="127001" h="266491">
                  <a:moveTo>
                    <a:pt x="127000" y="18840"/>
                  </a:moveTo>
                  <a:lnTo>
                    <a:pt x="127000" y="18840"/>
                  </a:lnTo>
                  <a:lnTo>
                    <a:pt x="123629" y="12098"/>
                  </a:lnTo>
                  <a:lnTo>
                    <a:pt x="111420" y="1163"/>
                  </a:lnTo>
                  <a:lnTo>
                    <a:pt x="106030" y="0"/>
                  </a:lnTo>
                  <a:lnTo>
                    <a:pt x="94396" y="2470"/>
                  </a:lnTo>
                  <a:lnTo>
                    <a:pt x="82170" y="13916"/>
                  </a:lnTo>
                  <a:lnTo>
                    <a:pt x="53704" y="60122"/>
                  </a:lnTo>
                  <a:lnTo>
                    <a:pt x="39391" y="94808"/>
                  </a:lnTo>
                  <a:lnTo>
                    <a:pt x="26679" y="133037"/>
                  </a:lnTo>
                  <a:lnTo>
                    <a:pt x="16325" y="171194"/>
                  </a:lnTo>
                  <a:lnTo>
                    <a:pt x="5935" y="218263"/>
                  </a:lnTo>
                  <a:lnTo>
                    <a:pt x="0" y="2664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28"/>
            <p:cNvSpPr/>
            <p:nvPr>
              <p:custDataLst>
                <p:tags r:id="rId25"/>
              </p:custDataLst>
            </p:nvPr>
          </p:nvSpPr>
          <p:spPr>
            <a:xfrm>
              <a:off x="11049000" y="51244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52097" y="15679"/>
                  </a:lnTo>
                  <a:lnTo>
                    <a:pt x="97516" y="723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29"/>
            <p:cNvSpPr/>
            <p:nvPr>
              <p:custDataLst>
                <p:tags r:id="rId26"/>
              </p:custDataLst>
            </p:nvPr>
          </p:nvSpPr>
          <p:spPr>
            <a:xfrm>
              <a:off x="11261927" y="5041900"/>
              <a:ext cx="104574" cy="159816"/>
            </a:xfrm>
            <a:custGeom>
              <a:avLst/>
              <a:gdLst/>
              <a:ahLst/>
              <a:cxnLst/>
              <a:rect l="0" t="0" r="0" b="0"/>
              <a:pathLst>
                <a:path w="104574" h="159816">
                  <a:moveTo>
                    <a:pt x="104573" y="0"/>
                  </a:moveTo>
                  <a:lnTo>
                    <a:pt x="104573" y="0"/>
                  </a:lnTo>
                  <a:lnTo>
                    <a:pt x="84294" y="1411"/>
                  </a:lnTo>
                  <a:lnTo>
                    <a:pt x="69219" y="6742"/>
                  </a:lnTo>
                  <a:lnTo>
                    <a:pt x="31382" y="44645"/>
                  </a:lnTo>
                  <a:lnTo>
                    <a:pt x="8018" y="87076"/>
                  </a:lnTo>
                  <a:lnTo>
                    <a:pt x="0" y="119717"/>
                  </a:lnTo>
                  <a:lnTo>
                    <a:pt x="993" y="147263"/>
                  </a:lnTo>
                  <a:lnTo>
                    <a:pt x="3064" y="153208"/>
                  </a:lnTo>
                  <a:lnTo>
                    <a:pt x="5856" y="157172"/>
                  </a:lnTo>
                  <a:lnTo>
                    <a:pt x="9129" y="159815"/>
                  </a:lnTo>
                  <a:lnTo>
                    <a:pt x="13427" y="159460"/>
                  </a:lnTo>
                  <a:lnTo>
                    <a:pt x="34723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30"/>
            <p:cNvSpPr/>
            <p:nvPr>
              <p:custDataLst>
                <p:tags r:id="rId27"/>
              </p:custDataLst>
            </p:nvPr>
          </p:nvSpPr>
          <p:spPr>
            <a:xfrm>
              <a:off x="11322049" y="5108092"/>
              <a:ext cx="88902" cy="81732"/>
            </a:xfrm>
            <a:custGeom>
              <a:avLst/>
              <a:gdLst/>
              <a:ahLst/>
              <a:cxnLst/>
              <a:rect l="0" t="0" r="0" b="0"/>
              <a:pathLst>
                <a:path w="88902" h="81732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1032" y="30256"/>
                  </a:lnTo>
                  <a:lnTo>
                    <a:pt x="35505" y="36207"/>
                  </a:lnTo>
                  <a:lnTo>
                    <a:pt x="37781" y="42290"/>
                  </a:lnTo>
                  <a:lnTo>
                    <a:pt x="38428" y="54694"/>
                  </a:lnTo>
                  <a:lnTo>
                    <a:pt x="36203" y="60260"/>
                  </a:lnTo>
                  <a:lnTo>
                    <a:pt x="18357" y="80370"/>
                  </a:lnTo>
                  <a:lnTo>
                    <a:pt x="16471" y="81610"/>
                  </a:lnTo>
                  <a:lnTo>
                    <a:pt x="15215" y="81731"/>
                  </a:lnTo>
                  <a:lnTo>
                    <a:pt x="14376" y="81107"/>
                  </a:lnTo>
                  <a:lnTo>
                    <a:pt x="13197" y="73486"/>
                  </a:lnTo>
                  <a:lnTo>
                    <a:pt x="18566" y="64326"/>
                  </a:lnTo>
                  <a:lnTo>
                    <a:pt x="56220" y="29284"/>
                  </a:lnTo>
                  <a:lnTo>
                    <a:pt x="62145" y="25631"/>
                  </a:lnTo>
                  <a:lnTo>
                    <a:pt x="64714" y="24656"/>
                  </a:lnTo>
                  <a:lnTo>
                    <a:pt x="66426" y="24713"/>
                  </a:lnTo>
                  <a:lnTo>
                    <a:pt x="67567" y="25456"/>
                  </a:lnTo>
                  <a:lnTo>
                    <a:pt x="68329" y="26656"/>
                  </a:lnTo>
                  <a:lnTo>
                    <a:pt x="69400" y="35088"/>
                  </a:lnTo>
                  <a:lnTo>
                    <a:pt x="66345" y="46524"/>
                  </a:lnTo>
                  <a:lnTo>
                    <a:pt x="68528" y="56576"/>
                  </a:lnTo>
                  <a:lnTo>
                    <a:pt x="74202" y="66688"/>
                  </a:lnTo>
                  <a:lnTo>
                    <a:pt x="88901" y="79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31"/>
            <p:cNvSpPr/>
            <p:nvPr>
              <p:custDataLst>
                <p:tags r:id="rId28"/>
              </p:custDataLst>
            </p:nvPr>
          </p:nvSpPr>
          <p:spPr>
            <a:xfrm>
              <a:off x="11461750" y="5073650"/>
              <a:ext cx="39184" cy="177801"/>
            </a:xfrm>
            <a:custGeom>
              <a:avLst/>
              <a:gdLst/>
              <a:ahLst/>
              <a:cxnLst/>
              <a:rect l="0" t="0" r="0" b="0"/>
              <a:pathLst>
                <a:path w="39184" h="177801">
                  <a:moveTo>
                    <a:pt x="12700" y="0"/>
                  </a:moveTo>
                  <a:lnTo>
                    <a:pt x="12700" y="0"/>
                  </a:lnTo>
                  <a:lnTo>
                    <a:pt x="19442" y="3371"/>
                  </a:lnTo>
                  <a:lnTo>
                    <a:pt x="30376" y="15580"/>
                  </a:lnTo>
                  <a:lnTo>
                    <a:pt x="39183" y="46087"/>
                  </a:lnTo>
                  <a:lnTo>
                    <a:pt x="36147" y="89777"/>
                  </a:lnTo>
                  <a:lnTo>
                    <a:pt x="22940" y="12835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32"/>
            <p:cNvSpPr/>
            <p:nvPr>
              <p:custDataLst>
                <p:tags r:id="rId29"/>
              </p:custDataLst>
            </p:nvPr>
          </p:nvSpPr>
          <p:spPr>
            <a:xfrm>
              <a:off x="11585753" y="5052129"/>
              <a:ext cx="276048" cy="243772"/>
            </a:xfrm>
            <a:custGeom>
              <a:avLst/>
              <a:gdLst/>
              <a:ahLst/>
              <a:cxnLst/>
              <a:rect l="0" t="0" r="0" b="0"/>
              <a:pathLst>
                <a:path w="276048" h="243772">
                  <a:moveTo>
                    <a:pt x="72847" y="148521"/>
                  </a:moveTo>
                  <a:lnTo>
                    <a:pt x="72847" y="148521"/>
                  </a:lnTo>
                  <a:lnTo>
                    <a:pt x="72847" y="133594"/>
                  </a:lnTo>
                  <a:lnTo>
                    <a:pt x="66106" y="123950"/>
                  </a:lnTo>
                  <a:lnTo>
                    <a:pt x="62002" y="122263"/>
                  </a:lnTo>
                  <a:lnTo>
                    <a:pt x="51797" y="122269"/>
                  </a:lnTo>
                  <a:lnTo>
                    <a:pt x="30782" y="132982"/>
                  </a:lnTo>
                  <a:lnTo>
                    <a:pt x="10054" y="152932"/>
                  </a:lnTo>
                  <a:lnTo>
                    <a:pt x="2604" y="166709"/>
                  </a:lnTo>
                  <a:lnTo>
                    <a:pt x="0" y="179182"/>
                  </a:lnTo>
                  <a:lnTo>
                    <a:pt x="1195" y="189429"/>
                  </a:lnTo>
                  <a:lnTo>
                    <a:pt x="5958" y="196806"/>
                  </a:lnTo>
                  <a:lnTo>
                    <a:pt x="9205" y="199761"/>
                  </a:lnTo>
                  <a:lnTo>
                    <a:pt x="13486" y="200320"/>
                  </a:lnTo>
                  <a:lnTo>
                    <a:pt x="23886" y="197178"/>
                  </a:lnTo>
                  <a:lnTo>
                    <a:pt x="41643" y="177363"/>
                  </a:lnTo>
                  <a:lnTo>
                    <a:pt x="63680" y="145778"/>
                  </a:lnTo>
                  <a:lnTo>
                    <a:pt x="77946" y="108732"/>
                  </a:lnTo>
                  <a:lnTo>
                    <a:pt x="92046" y="63809"/>
                  </a:lnTo>
                  <a:lnTo>
                    <a:pt x="107719" y="20325"/>
                  </a:lnTo>
                  <a:lnTo>
                    <a:pt x="109500" y="8024"/>
                  </a:lnTo>
                  <a:lnTo>
                    <a:pt x="107161" y="1939"/>
                  </a:lnTo>
                  <a:lnTo>
                    <a:pt x="102071" y="0"/>
                  </a:lnTo>
                  <a:lnTo>
                    <a:pt x="97270" y="4351"/>
                  </a:lnTo>
                  <a:lnTo>
                    <a:pt x="83063" y="38149"/>
                  </a:lnTo>
                  <a:lnTo>
                    <a:pt x="71743" y="70539"/>
                  </a:lnTo>
                  <a:lnTo>
                    <a:pt x="63420" y="104219"/>
                  </a:lnTo>
                  <a:lnTo>
                    <a:pt x="56648" y="151152"/>
                  </a:lnTo>
                  <a:lnTo>
                    <a:pt x="54361" y="191452"/>
                  </a:lnTo>
                  <a:lnTo>
                    <a:pt x="55584" y="194781"/>
                  </a:lnTo>
                  <a:lnTo>
                    <a:pt x="57811" y="195588"/>
                  </a:lnTo>
                  <a:lnTo>
                    <a:pt x="60707" y="194716"/>
                  </a:lnTo>
                  <a:lnTo>
                    <a:pt x="74895" y="180004"/>
                  </a:lnTo>
                  <a:lnTo>
                    <a:pt x="99358" y="140315"/>
                  </a:lnTo>
                  <a:lnTo>
                    <a:pt x="124990" y="107180"/>
                  </a:lnTo>
                  <a:lnTo>
                    <a:pt x="128776" y="104026"/>
                  </a:lnTo>
                  <a:lnTo>
                    <a:pt x="132710" y="102631"/>
                  </a:lnTo>
                  <a:lnTo>
                    <a:pt x="140845" y="102960"/>
                  </a:lnTo>
                  <a:lnTo>
                    <a:pt x="149164" y="109221"/>
                  </a:lnTo>
                  <a:lnTo>
                    <a:pt x="166003" y="133859"/>
                  </a:lnTo>
                  <a:lnTo>
                    <a:pt x="171945" y="157660"/>
                  </a:lnTo>
                  <a:lnTo>
                    <a:pt x="170335" y="182587"/>
                  </a:lnTo>
                  <a:lnTo>
                    <a:pt x="165328" y="195646"/>
                  </a:lnTo>
                  <a:lnTo>
                    <a:pt x="159104" y="204743"/>
                  </a:lnTo>
                  <a:lnTo>
                    <a:pt x="153987" y="208786"/>
                  </a:lnTo>
                  <a:lnTo>
                    <a:pt x="152341" y="208454"/>
                  </a:lnTo>
                  <a:lnTo>
                    <a:pt x="151242" y="206821"/>
                  </a:lnTo>
                  <a:lnTo>
                    <a:pt x="150510" y="204321"/>
                  </a:lnTo>
                  <a:lnTo>
                    <a:pt x="153461" y="195898"/>
                  </a:lnTo>
                  <a:lnTo>
                    <a:pt x="164938" y="179256"/>
                  </a:lnTo>
                  <a:lnTo>
                    <a:pt x="185506" y="160920"/>
                  </a:lnTo>
                  <a:lnTo>
                    <a:pt x="229013" y="130002"/>
                  </a:lnTo>
                  <a:lnTo>
                    <a:pt x="238211" y="123357"/>
                  </a:lnTo>
                  <a:lnTo>
                    <a:pt x="241651" y="122573"/>
                  </a:lnTo>
                  <a:lnTo>
                    <a:pt x="244648" y="122756"/>
                  </a:lnTo>
                  <a:lnTo>
                    <a:pt x="245236" y="125700"/>
                  </a:lnTo>
                  <a:lnTo>
                    <a:pt x="235814" y="165184"/>
                  </a:lnTo>
                  <a:lnTo>
                    <a:pt x="232846" y="193753"/>
                  </a:lnTo>
                  <a:lnTo>
                    <a:pt x="238709" y="220093"/>
                  </a:lnTo>
                  <a:lnTo>
                    <a:pt x="244100" y="226574"/>
                  </a:lnTo>
                  <a:lnTo>
                    <a:pt x="276047" y="243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2533"/>
          <p:cNvSpPr/>
          <p:nvPr>
            <p:custDataLst>
              <p:tags r:id="rId8"/>
            </p:custDataLst>
          </p:nvPr>
        </p:nvSpPr>
        <p:spPr>
          <a:xfrm>
            <a:off x="10636250" y="4722319"/>
            <a:ext cx="215901" cy="605332"/>
          </a:xfrm>
          <a:custGeom>
            <a:avLst/>
            <a:gdLst/>
            <a:ahLst/>
            <a:cxnLst/>
            <a:rect l="0" t="0" r="0" b="0"/>
            <a:pathLst>
              <a:path w="215901" h="605332">
                <a:moveTo>
                  <a:pt x="215900" y="33831"/>
                </a:moveTo>
                <a:lnTo>
                  <a:pt x="215900" y="33831"/>
                </a:lnTo>
                <a:lnTo>
                  <a:pt x="212530" y="30460"/>
                </a:lnTo>
                <a:lnTo>
                  <a:pt x="210874" y="25042"/>
                </a:lnTo>
                <a:lnTo>
                  <a:pt x="208060" y="14058"/>
                </a:lnTo>
                <a:lnTo>
                  <a:pt x="206440" y="10065"/>
                </a:lnTo>
                <a:lnTo>
                  <a:pt x="200878" y="3748"/>
                </a:lnTo>
                <a:lnTo>
                  <a:pt x="197419" y="1076"/>
                </a:lnTo>
                <a:lnTo>
                  <a:pt x="192994" y="0"/>
                </a:lnTo>
                <a:lnTo>
                  <a:pt x="182436" y="686"/>
                </a:lnTo>
                <a:lnTo>
                  <a:pt x="164592" y="8410"/>
                </a:lnTo>
                <a:lnTo>
                  <a:pt x="145900" y="26377"/>
                </a:lnTo>
                <a:lnTo>
                  <a:pt x="121326" y="73646"/>
                </a:lnTo>
                <a:lnTo>
                  <a:pt x="111308" y="104208"/>
                </a:lnTo>
                <a:lnTo>
                  <a:pt x="105914" y="140369"/>
                </a:lnTo>
                <a:lnTo>
                  <a:pt x="104928" y="181370"/>
                </a:lnTo>
                <a:lnTo>
                  <a:pt x="109194" y="227815"/>
                </a:lnTo>
                <a:lnTo>
                  <a:pt x="112308" y="252053"/>
                </a:lnTo>
                <a:lnTo>
                  <a:pt x="115794" y="276679"/>
                </a:lnTo>
                <a:lnTo>
                  <a:pt x="119529" y="301563"/>
                </a:lnTo>
                <a:lnTo>
                  <a:pt x="122726" y="325914"/>
                </a:lnTo>
                <a:lnTo>
                  <a:pt x="125563" y="349909"/>
                </a:lnTo>
                <a:lnTo>
                  <a:pt x="130594" y="397265"/>
                </a:lnTo>
                <a:lnTo>
                  <a:pt x="135183" y="444183"/>
                </a:lnTo>
                <a:lnTo>
                  <a:pt x="133930" y="483380"/>
                </a:lnTo>
                <a:lnTo>
                  <a:pt x="127963" y="517264"/>
                </a:lnTo>
                <a:lnTo>
                  <a:pt x="118255" y="548786"/>
                </a:lnTo>
                <a:lnTo>
                  <a:pt x="103122" y="571733"/>
                </a:lnTo>
                <a:lnTo>
                  <a:pt x="83226" y="588282"/>
                </a:lnTo>
                <a:lnTo>
                  <a:pt x="57920" y="600341"/>
                </a:lnTo>
                <a:lnTo>
                  <a:pt x="33974" y="604759"/>
                </a:lnTo>
                <a:lnTo>
                  <a:pt x="0" y="6053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Shape-2534"/>
          <p:cNvSpPr/>
          <p:nvPr>
            <p:custDataLst>
              <p:tags r:id="rId9"/>
            </p:custDataLst>
          </p:nvPr>
        </p:nvSpPr>
        <p:spPr>
          <a:xfrm>
            <a:off x="8953500" y="4722871"/>
            <a:ext cx="163696" cy="573030"/>
          </a:xfrm>
          <a:custGeom>
            <a:avLst/>
            <a:gdLst/>
            <a:ahLst/>
            <a:cxnLst/>
            <a:rect l="0" t="0" r="0" b="0"/>
            <a:pathLst>
              <a:path w="163696" h="573030">
                <a:moveTo>
                  <a:pt x="146050" y="65029"/>
                </a:moveTo>
                <a:lnTo>
                  <a:pt x="146050" y="65029"/>
                </a:lnTo>
                <a:lnTo>
                  <a:pt x="161937" y="31138"/>
                </a:lnTo>
                <a:lnTo>
                  <a:pt x="163695" y="19628"/>
                </a:lnTo>
                <a:lnTo>
                  <a:pt x="162751" y="15006"/>
                </a:lnTo>
                <a:lnTo>
                  <a:pt x="157942" y="7989"/>
                </a:lnTo>
                <a:lnTo>
                  <a:pt x="140558" y="72"/>
                </a:lnTo>
                <a:lnTo>
                  <a:pt x="117533" y="0"/>
                </a:lnTo>
                <a:lnTo>
                  <a:pt x="92836" y="11188"/>
                </a:lnTo>
                <a:lnTo>
                  <a:pt x="67645" y="38022"/>
                </a:lnTo>
                <a:lnTo>
                  <a:pt x="39625" y="85016"/>
                </a:lnTo>
                <a:lnTo>
                  <a:pt x="25067" y="123867"/>
                </a:lnTo>
                <a:lnTo>
                  <a:pt x="17383" y="170500"/>
                </a:lnTo>
                <a:lnTo>
                  <a:pt x="17838" y="203392"/>
                </a:lnTo>
                <a:lnTo>
                  <a:pt x="25433" y="250272"/>
                </a:lnTo>
                <a:lnTo>
                  <a:pt x="36619" y="295442"/>
                </a:lnTo>
                <a:lnTo>
                  <a:pt x="48871" y="340106"/>
                </a:lnTo>
                <a:lnTo>
                  <a:pt x="55352" y="371671"/>
                </a:lnTo>
                <a:lnTo>
                  <a:pt x="61085" y="419293"/>
                </a:lnTo>
                <a:lnTo>
                  <a:pt x="60902" y="464683"/>
                </a:lnTo>
                <a:lnTo>
                  <a:pt x="54499" y="505649"/>
                </a:lnTo>
                <a:lnTo>
                  <a:pt x="45389" y="528265"/>
                </a:lnTo>
                <a:lnTo>
                  <a:pt x="16439" y="560137"/>
                </a:lnTo>
                <a:lnTo>
                  <a:pt x="0" y="5730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484"/>
          <p:cNvGrpSpPr/>
          <p:nvPr/>
        </p:nvGrpSpPr>
        <p:grpSpPr>
          <a:xfrm>
            <a:off x="10723374" y="5473700"/>
            <a:ext cx="1347977" cy="800101"/>
            <a:chOff x="10723374" y="5473700"/>
            <a:chExt cx="1347977" cy="800101"/>
          </a:xfrm>
        </p:grpSpPr>
        <p:sp>
          <p:nvSpPr>
            <p:cNvPr id="222" name="SMARTInkShape-2535"/>
            <p:cNvSpPr/>
            <p:nvPr>
              <p:custDataLst>
                <p:tags r:id="rId12"/>
              </p:custDataLst>
            </p:nvPr>
          </p:nvSpPr>
          <p:spPr>
            <a:xfrm>
              <a:off x="10991850" y="5789984"/>
              <a:ext cx="139701" cy="439367"/>
            </a:xfrm>
            <a:custGeom>
              <a:avLst/>
              <a:gdLst/>
              <a:ahLst/>
              <a:cxnLst/>
              <a:rect l="0" t="0" r="0" b="0"/>
              <a:pathLst>
                <a:path w="139701" h="439367">
                  <a:moveTo>
                    <a:pt x="139700" y="58366"/>
                  </a:moveTo>
                  <a:lnTo>
                    <a:pt x="139700" y="58366"/>
                  </a:lnTo>
                  <a:lnTo>
                    <a:pt x="109845" y="13585"/>
                  </a:lnTo>
                  <a:lnTo>
                    <a:pt x="97301" y="1509"/>
                  </a:lnTo>
                  <a:lnTo>
                    <a:pt x="92384" y="0"/>
                  </a:lnTo>
                  <a:lnTo>
                    <a:pt x="81276" y="206"/>
                  </a:lnTo>
                  <a:lnTo>
                    <a:pt x="69284" y="8293"/>
                  </a:lnTo>
                  <a:lnTo>
                    <a:pt x="63123" y="14401"/>
                  </a:lnTo>
                  <a:lnTo>
                    <a:pt x="47709" y="46593"/>
                  </a:lnTo>
                  <a:lnTo>
                    <a:pt x="37575" y="94154"/>
                  </a:lnTo>
                  <a:lnTo>
                    <a:pt x="34338" y="131892"/>
                  </a:lnTo>
                  <a:lnTo>
                    <a:pt x="32900" y="172183"/>
                  </a:lnTo>
                  <a:lnTo>
                    <a:pt x="32261" y="213609"/>
                  </a:lnTo>
                  <a:lnTo>
                    <a:pt x="33859" y="253658"/>
                  </a:lnTo>
                  <a:lnTo>
                    <a:pt x="36919" y="291212"/>
                  </a:lnTo>
                  <a:lnTo>
                    <a:pt x="40632" y="324366"/>
                  </a:lnTo>
                  <a:lnTo>
                    <a:pt x="43319" y="370798"/>
                  </a:lnTo>
                  <a:lnTo>
                    <a:pt x="43521" y="413409"/>
                  </a:lnTo>
                  <a:lnTo>
                    <a:pt x="40979" y="423831"/>
                  </a:lnTo>
                  <a:lnTo>
                    <a:pt x="35617" y="430815"/>
                  </a:lnTo>
                  <a:lnTo>
                    <a:pt x="32212" y="433666"/>
                  </a:lnTo>
                  <a:lnTo>
                    <a:pt x="22783" y="436833"/>
                  </a:lnTo>
                  <a:lnTo>
                    <a:pt x="0" y="4393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36"/>
            <p:cNvSpPr/>
            <p:nvPr>
              <p:custDataLst>
                <p:tags r:id="rId13"/>
              </p:custDataLst>
            </p:nvPr>
          </p:nvSpPr>
          <p:spPr>
            <a:xfrm>
              <a:off x="11175946" y="5899566"/>
              <a:ext cx="95305" cy="259935"/>
            </a:xfrm>
            <a:custGeom>
              <a:avLst/>
              <a:gdLst/>
              <a:ahLst/>
              <a:cxnLst/>
              <a:rect l="0" t="0" r="0" b="0"/>
              <a:pathLst>
                <a:path w="95305" h="259935">
                  <a:moveTo>
                    <a:pt x="95304" y="18634"/>
                  </a:moveTo>
                  <a:lnTo>
                    <a:pt x="95304" y="18634"/>
                  </a:lnTo>
                  <a:lnTo>
                    <a:pt x="91934" y="11892"/>
                  </a:lnTo>
                  <a:lnTo>
                    <a:pt x="86515" y="6701"/>
                  </a:lnTo>
                  <a:lnTo>
                    <a:pt x="79403" y="2747"/>
                  </a:lnTo>
                  <a:lnTo>
                    <a:pt x="59178" y="0"/>
                  </a:lnTo>
                  <a:lnTo>
                    <a:pt x="39835" y="9820"/>
                  </a:lnTo>
                  <a:lnTo>
                    <a:pt x="19602" y="32877"/>
                  </a:lnTo>
                  <a:lnTo>
                    <a:pt x="3572" y="62052"/>
                  </a:lnTo>
                  <a:lnTo>
                    <a:pt x="0" y="106522"/>
                  </a:lnTo>
                  <a:lnTo>
                    <a:pt x="1911" y="139775"/>
                  </a:lnTo>
                  <a:lnTo>
                    <a:pt x="6954" y="186467"/>
                  </a:lnTo>
                  <a:lnTo>
                    <a:pt x="9153" y="221467"/>
                  </a:lnTo>
                  <a:lnTo>
                    <a:pt x="6404" y="259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537"/>
            <p:cNvSpPr/>
            <p:nvPr>
              <p:custDataLst>
                <p:tags r:id="rId14"/>
              </p:custDataLst>
            </p:nvPr>
          </p:nvSpPr>
          <p:spPr>
            <a:xfrm>
              <a:off x="11118850" y="605790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1881" y="26167"/>
                  </a:lnTo>
                  <a:lnTo>
                    <a:pt x="3371" y="23795"/>
                  </a:lnTo>
                  <a:lnTo>
                    <a:pt x="25693" y="13714"/>
                  </a:lnTo>
                  <a:lnTo>
                    <a:pt x="66093" y="709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538"/>
            <p:cNvSpPr/>
            <p:nvPr>
              <p:custDataLst>
                <p:tags r:id="rId15"/>
              </p:custDataLst>
            </p:nvPr>
          </p:nvSpPr>
          <p:spPr>
            <a:xfrm>
              <a:off x="11296067" y="5964056"/>
              <a:ext cx="57734" cy="214495"/>
            </a:xfrm>
            <a:custGeom>
              <a:avLst/>
              <a:gdLst/>
              <a:ahLst/>
              <a:cxnLst/>
              <a:rect l="0" t="0" r="0" b="0"/>
              <a:pathLst>
                <a:path w="57734" h="214495">
                  <a:moveTo>
                    <a:pt x="57733" y="17644"/>
                  </a:moveTo>
                  <a:lnTo>
                    <a:pt x="57733" y="17644"/>
                  </a:lnTo>
                  <a:lnTo>
                    <a:pt x="57733" y="3339"/>
                  </a:lnTo>
                  <a:lnTo>
                    <a:pt x="55617" y="1757"/>
                  </a:lnTo>
                  <a:lnTo>
                    <a:pt x="47620" y="0"/>
                  </a:lnTo>
                  <a:lnTo>
                    <a:pt x="37011" y="2982"/>
                  </a:lnTo>
                  <a:lnTo>
                    <a:pt x="31218" y="5753"/>
                  </a:lnTo>
                  <a:lnTo>
                    <a:pt x="21020" y="18239"/>
                  </a:lnTo>
                  <a:lnTo>
                    <a:pt x="2974" y="65112"/>
                  </a:lnTo>
                  <a:lnTo>
                    <a:pt x="0" y="98008"/>
                  </a:lnTo>
                  <a:lnTo>
                    <a:pt x="1735" y="132383"/>
                  </a:lnTo>
                  <a:lnTo>
                    <a:pt x="11351" y="177385"/>
                  </a:lnTo>
                  <a:lnTo>
                    <a:pt x="21596" y="199648"/>
                  </a:lnTo>
                  <a:lnTo>
                    <a:pt x="26586" y="206008"/>
                  </a:lnTo>
                  <a:lnTo>
                    <a:pt x="31323" y="209542"/>
                  </a:lnTo>
                  <a:lnTo>
                    <a:pt x="45033" y="2144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539"/>
            <p:cNvSpPr/>
            <p:nvPr>
              <p:custDataLst>
                <p:tags r:id="rId16"/>
              </p:custDataLst>
            </p:nvPr>
          </p:nvSpPr>
          <p:spPr>
            <a:xfrm>
              <a:off x="11360149" y="6033968"/>
              <a:ext cx="177802" cy="116730"/>
            </a:xfrm>
            <a:custGeom>
              <a:avLst/>
              <a:gdLst/>
              <a:ahLst/>
              <a:cxnLst/>
              <a:rect l="0" t="0" r="0" b="0"/>
              <a:pathLst>
                <a:path w="177802" h="116730">
                  <a:moveTo>
                    <a:pt x="1" y="11232"/>
                  </a:moveTo>
                  <a:lnTo>
                    <a:pt x="1" y="11232"/>
                  </a:lnTo>
                  <a:lnTo>
                    <a:pt x="0" y="7861"/>
                  </a:lnTo>
                  <a:lnTo>
                    <a:pt x="1882" y="4325"/>
                  </a:lnTo>
                  <a:lnTo>
                    <a:pt x="3371" y="2393"/>
                  </a:lnTo>
                  <a:lnTo>
                    <a:pt x="10671" y="248"/>
                  </a:lnTo>
                  <a:lnTo>
                    <a:pt x="20971" y="0"/>
                  </a:lnTo>
                  <a:lnTo>
                    <a:pt x="32604" y="2242"/>
                  </a:lnTo>
                  <a:lnTo>
                    <a:pt x="42949" y="9353"/>
                  </a:lnTo>
                  <a:lnTo>
                    <a:pt x="47683" y="14213"/>
                  </a:lnTo>
                  <a:lnTo>
                    <a:pt x="57717" y="37907"/>
                  </a:lnTo>
                  <a:lnTo>
                    <a:pt x="61652" y="76813"/>
                  </a:lnTo>
                  <a:lnTo>
                    <a:pt x="59621" y="94942"/>
                  </a:lnTo>
                  <a:lnTo>
                    <a:pt x="54485" y="106763"/>
                  </a:lnTo>
                  <a:lnTo>
                    <a:pt x="48204" y="113662"/>
                  </a:lnTo>
                  <a:lnTo>
                    <a:pt x="43062" y="116729"/>
                  </a:lnTo>
                  <a:lnTo>
                    <a:pt x="40702" y="115430"/>
                  </a:lnTo>
                  <a:lnTo>
                    <a:pt x="36200" y="108342"/>
                  </a:lnTo>
                  <a:lnTo>
                    <a:pt x="36440" y="85710"/>
                  </a:lnTo>
                  <a:lnTo>
                    <a:pt x="43007" y="70439"/>
                  </a:lnTo>
                  <a:lnTo>
                    <a:pt x="61099" y="46759"/>
                  </a:lnTo>
                  <a:lnTo>
                    <a:pt x="67842" y="41133"/>
                  </a:lnTo>
                  <a:lnTo>
                    <a:pt x="70628" y="39633"/>
                  </a:lnTo>
                  <a:lnTo>
                    <a:pt x="73191" y="39338"/>
                  </a:lnTo>
                  <a:lnTo>
                    <a:pt x="77920" y="40891"/>
                  </a:lnTo>
                  <a:lnTo>
                    <a:pt x="118771" y="60792"/>
                  </a:lnTo>
                  <a:lnTo>
                    <a:pt x="164278" y="67382"/>
                  </a:lnTo>
                  <a:lnTo>
                    <a:pt x="177801" y="68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540"/>
            <p:cNvSpPr/>
            <p:nvPr>
              <p:custDataLst>
                <p:tags r:id="rId17"/>
              </p:custDataLst>
            </p:nvPr>
          </p:nvSpPr>
          <p:spPr>
            <a:xfrm>
              <a:off x="11563350" y="5969000"/>
              <a:ext cx="23866" cy="215901"/>
            </a:xfrm>
            <a:custGeom>
              <a:avLst/>
              <a:gdLst/>
              <a:ahLst/>
              <a:cxnLst/>
              <a:rect l="0" t="0" r="0" b="0"/>
              <a:pathLst>
                <a:path w="23866" h="215901">
                  <a:moveTo>
                    <a:pt x="0" y="0"/>
                  </a:moveTo>
                  <a:lnTo>
                    <a:pt x="0" y="0"/>
                  </a:lnTo>
                  <a:lnTo>
                    <a:pt x="8839" y="8839"/>
                  </a:lnTo>
                  <a:lnTo>
                    <a:pt x="14927" y="25040"/>
                  </a:lnTo>
                  <a:lnTo>
                    <a:pt x="22600" y="71007"/>
                  </a:lnTo>
                  <a:lnTo>
                    <a:pt x="23865" y="113154"/>
                  </a:lnTo>
                  <a:lnTo>
                    <a:pt x="20789" y="155510"/>
                  </a:lnTo>
                  <a:lnTo>
                    <a:pt x="19279" y="202964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541"/>
            <p:cNvSpPr/>
            <p:nvPr>
              <p:custDataLst>
                <p:tags r:id="rId18"/>
              </p:custDataLst>
            </p:nvPr>
          </p:nvSpPr>
          <p:spPr>
            <a:xfrm>
              <a:off x="11766936" y="5938765"/>
              <a:ext cx="304415" cy="335036"/>
            </a:xfrm>
            <a:custGeom>
              <a:avLst/>
              <a:gdLst/>
              <a:ahLst/>
              <a:cxnLst/>
              <a:rect l="0" t="0" r="0" b="0"/>
              <a:pathLst>
                <a:path w="304415" h="335036">
                  <a:moveTo>
                    <a:pt x="107564" y="195335"/>
                  </a:moveTo>
                  <a:lnTo>
                    <a:pt x="107564" y="195335"/>
                  </a:lnTo>
                  <a:lnTo>
                    <a:pt x="104194" y="191964"/>
                  </a:lnTo>
                  <a:lnTo>
                    <a:pt x="85894" y="162731"/>
                  </a:lnTo>
                  <a:lnTo>
                    <a:pt x="68688" y="147653"/>
                  </a:lnTo>
                  <a:lnTo>
                    <a:pt x="62596" y="145203"/>
                  </a:lnTo>
                  <a:lnTo>
                    <a:pt x="50182" y="144361"/>
                  </a:lnTo>
                  <a:lnTo>
                    <a:pt x="31295" y="151225"/>
                  </a:lnTo>
                  <a:lnTo>
                    <a:pt x="12293" y="172308"/>
                  </a:lnTo>
                  <a:lnTo>
                    <a:pt x="0" y="197528"/>
                  </a:lnTo>
                  <a:lnTo>
                    <a:pt x="20" y="214419"/>
                  </a:lnTo>
                  <a:lnTo>
                    <a:pt x="4732" y="229922"/>
                  </a:lnTo>
                  <a:lnTo>
                    <a:pt x="11531" y="241516"/>
                  </a:lnTo>
                  <a:lnTo>
                    <a:pt x="15319" y="244467"/>
                  </a:lnTo>
                  <a:lnTo>
                    <a:pt x="19256" y="245728"/>
                  </a:lnTo>
                  <a:lnTo>
                    <a:pt x="23293" y="245864"/>
                  </a:lnTo>
                  <a:lnTo>
                    <a:pt x="33421" y="238488"/>
                  </a:lnTo>
                  <a:lnTo>
                    <a:pt x="39087" y="232571"/>
                  </a:lnTo>
                  <a:lnTo>
                    <a:pt x="53798" y="200645"/>
                  </a:lnTo>
                  <a:lnTo>
                    <a:pt x="60855" y="162652"/>
                  </a:lnTo>
                  <a:lnTo>
                    <a:pt x="66344" y="115899"/>
                  </a:lnTo>
                  <a:lnTo>
                    <a:pt x="68796" y="91578"/>
                  </a:lnTo>
                  <a:lnTo>
                    <a:pt x="71989" y="47620"/>
                  </a:lnTo>
                  <a:lnTo>
                    <a:pt x="69935" y="0"/>
                  </a:lnTo>
                  <a:lnTo>
                    <a:pt x="69073" y="201"/>
                  </a:lnTo>
                  <a:lnTo>
                    <a:pt x="66232" y="7950"/>
                  </a:lnTo>
                  <a:lnTo>
                    <a:pt x="60667" y="45034"/>
                  </a:lnTo>
                  <a:lnTo>
                    <a:pt x="58497" y="85966"/>
                  </a:lnTo>
                  <a:lnTo>
                    <a:pt x="58240" y="132616"/>
                  </a:lnTo>
                  <a:lnTo>
                    <a:pt x="60478" y="176866"/>
                  </a:lnTo>
                  <a:lnTo>
                    <a:pt x="63824" y="210645"/>
                  </a:lnTo>
                  <a:lnTo>
                    <a:pt x="71721" y="250962"/>
                  </a:lnTo>
                  <a:lnTo>
                    <a:pt x="74496" y="254291"/>
                  </a:lnTo>
                  <a:lnTo>
                    <a:pt x="77758" y="255101"/>
                  </a:lnTo>
                  <a:lnTo>
                    <a:pt x="81342" y="254229"/>
                  </a:lnTo>
                  <a:lnTo>
                    <a:pt x="84438" y="250825"/>
                  </a:lnTo>
                  <a:lnTo>
                    <a:pt x="96358" y="217559"/>
                  </a:lnTo>
                  <a:lnTo>
                    <a:pt x="108721" y="174325"/>
                  </a:lnTo>
                  <a:lnTo>
                    <a:pt x="113488" y="164831"/>
                  </a:lnTo>
                  <a:lnTo>
                    <a:pt x="115746" y="162299"/>
                  </a:lnTo>
                  <a:lnTo>
                    <a:pt x="118664" y="161317"/>
                  </a:lnTo>
                  <a:lnTo>
                    <a:pt x="125668" y="162106"/>
                  </a:lnTo>
                  <a:lnTo>
                    <a:pt x="128805" y="165422"/>
                  </a:lnTo>
                  <a:lnTo>
                    <a:pt x="134172" y="176631"/>
                  </a:lnTo>
                  <a:lnTo>
                    <a:pt x="142661" y="215550"/>
                  </a:lnTo>
                  <a:lnTo>
                    <a:pt x="145400" y="261962"/>
                  </a:lnTo>
                  <a:lnTo>
                    <a:pt x="145628" y="270274"/>
                  </a:lnTo>
                  <a:lnTo>
                    <a:pt x="145653" y="257677"/>
                  </a:lnTo>
                  <a:lnTo>
                    <a:pt x="159144" y="232701"/>
                  </a:lnTo>
                  <a:lnTo>
                    <a:pt x="181016" y="209699"/>
                  </a:lnTo>
                  <a:lnTo>
                    <a:pt x="193362" y="201719"/>
                  </a:lnTo>
                  <a:lnTo>
                    <a:pt x="202140" y="197467"/>
                  </a:lnTo>
                  <a:lnTo>
                    <a:pt x="206042" y="193225"/>
                  </a:lnTo>
                  <a:lnTo>
                    <a:pt x="206377" y="192517"/>
                  </a:lnTo>
                  <a:lnTo>
                    <a:pt x="205895" y="192751"/>
                  </a:lnTo>
                  <a:lnTo>
                    <a:pt x="196682" y="198196"/>
                  </a:lnTo>
                  <a:lnTo>
                    <a:pt x="191152" y="211423"/>
                  </a:lnTo>
                  <a:lnTo>
                    <a:pt x="187754" y="232119"/>
                  </a:lnTo>
                  <a:lnTo>
                    <a:pt x="188592" y="257779"/>
                  </a:lnTo>
                  <a:lnTo>
                    <a:pt x="202607" y="283766"/>
                  </a:lnTo>
                  <a:lnTo>
                    <a:pt x="213260" y="296622"/>
                  </a:lnTo>
                  <a:lnTo>
                    <a:pt x="245791" y="314670"/>
                  </a:lnTo>
                  <a:lnTo>
                    <a:pt x="304414" y="3350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42"/>
            <p:cNvSpPr/>
            <p:nvPr>
              <p:custDataLst>
                <p:tags r:id="rId19"/>
              </p:custDataLst>
            </p:nvPr>
          </p:nvSpPr>
          <p:spPr>
            <a:xfrm>
              <a:off x="10723374" y="5473700"/>
              <a:ext cx="801877" cy="120651"/>
            </a:xfrm>
            <a:custGeom>
              <a:avLst/>
              <a:gdLst/>
              <a:ahLst/>
              <a:cxnLst/>
              <a:rect l="0" t="0" r="0" b="0"/>
              <a:pathLst>
                <a:path w="801877" h="120651">
                  <a:moveTo>
                    <a:pt x="14476" y="0"/>
                  </a:moveTo>
                  <a:lnTo>
                    <a:pt x="14476" y="0"/>
                  </a:lnTo>
                  <a:lnTo>
                    <a:pt x="7734" y="0"/>
                  </a:lnTo>
                  <a:lnTo>
                    <a:pt x="5043" y="1411"/>
                  </a:lnTo>
                  <a:lnTo>
                    <a:pt x="170" y="6742"/>
                  </a:lnTo>
                  <a:lnTo>
                    <a:pt x="0" y="11550"/>
                  </a:lnTo>
                  <a:lnTo>
                    <a:pt x="3574" y="24418"/>
                  </a:lnTo>
                  <a:lnTo>
                    <a:pt x="23631" y="47530"/>
                  </a:lnTo>
                  <a:lnTo>
                    <a:pt x="62030" y="72252"/>
                  </a:lnTo>
                  <a:lnTo>
                    <a:pt x="100522" y="79619"/>
                  </a:lnTo>
                  <a:lnTo>
                    <a:pt x="145852" y="79836"/>
                  </a:lnTo>
                  <a:lnTo>
                    <a:pt x="169794" y="77918"/>
                  </a:lnTo>
                  <a:lnTo>
                    <a:pt x="194221" y="75229"/>
                  </a:lnTo>
                  <a:lnTo>
                    <a:pt x="218973" y="72025"/>
                  </a:lnTo>
                  <a:lnTo>
                    <a:pt x="243941" y="68478"/>
                  </a:lnTo>
                  <a:lnTo>
                    <a:pt x="290733" y="63596"/>
                  </a:lnTo>
                  <a:lnTo>
                    <a:pt x="327991" y="66130"/>
                  </a:lnTo>
                  <a:lnTo>
                    <a:pt x="369993" y="78860"/>
                  </a:lnTo>
                  <a:lnTo>
                    <a:pt x="417202" y="105078"/>
                  </a:lnTo>
                  <a:lnTo>
                    <a:pt x="459691" y="115723"/>
                  </a:lnTo>
                  <a:lnTo>
                    <a:pt x="493865" y="118460"/>
                  </a:lnTo>
                  <a:lnTo>
                    <a:pt x="530221" y="115914"/>
                  </a:lnTo>
                  <a:lnTo>
                    <a:pt x="566840" y="110078"/>
                  </a:lnTo>
                  <a:lnTo>
                    <a:pt x="601931" y="102781"/>
                  </a:lnTo>
                  <a:lnTo>
                    <a:pt x="634459" y="96716"/>
                  </a:lnTo>
                  <a:lnTo>
                    <a:pt x="665380" y="93785"/>
                  </a:lnTo>
                  <a:lnTo>
                    <a:pt x="710554" y="99363"/>
                  </a:lnTo>
                  <a:lnTo>
                    <a:pt x="753808" y="106503"/>
                  </a:lnTo>
                  <a:lnTo>
                    <a:pt x="801876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485"/>
          <p:cNvGrpSpPr/>
          <p:nvPr/>
        </p:nvGrpSpPr>
        <p:grpSpPr>
          <a:xfrm>
            <a:off x="10668000" y="5816600"/>
            <a:ext cx="222251" cy="278950"/>
            <a:chOff x="10668000" y="5816600"/>
            <a:chExt cx="222251" cy="278950"/>
          </a:xfrm>
        </p:grpSpPr>
        <p:sp>
          <p:nvSpPr>
            <p:cNvPr id="231" name="SMARTInkShape-2543"/>
            <p:cNvSpPr/>
            <p:nvPr>
              <p:custDataLst>
                <p:tags r:id="rId10"/>
              </p:custDataLst>
            </p:nvPr>
          </p:nvSpPr>
          <p:spPr>
            <a:xfrm>
              <a:off x="10668000" y="595630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19050"/>
                  </a:moveTo>
                  <a:lnTo>
                    <a:pt x="0" y="19050"/>
                  </a:lnTo>
                  <a:lnTo>
                    <a:pt x="39231" y="17168"/>
                  </a:lnTo>
                  <a:lnTo>
                    <a:pt x="82179" y="12143"/>
                  </a:lnTo>
                  <a:lnTo>
                    <a:pt x="116252" y="8924"/>
                  </a:lnTo>
                  <a:lnTo>
                    <a:pt x="150209" y="7493"/>
                  </a:lnTo>
                  <a:lnTo>
                    <a:pt x="194319" y="331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544"/>
            <p:cNvSpPr/>
            <p:nvPr>
              <p:custDataLst>
                <p:tags r:id="rId11"/>
              </p:custDataLst>
            </p:nvPr>
          </p:nvSpPr>
          <p:spPr>
            <a:xfrm>
              <a:off x="10712989" y="5816600"/>
              <a:ext cx="120112" cy="278950"/>
            </a:xfrm>
            <a:custGeom>
              <a:avLst/>
              <a:gdLst/>
              <a:ahLst/>
              <a:cxnLst/>
              <a:rect l="0" t="0" r="0" b="0"/>
              <a:pathLst>
                <a:path w="120112" h="278950">
                  <a:moveTo>
                    <a:pt x="31211" y="0"/>
                  </a:moveTo>
                  <a:lnTo>
                    <a:pt x="31211" y="0"/>
                  </a:lnTo>
                  <a:lnTo>
                    <a:pt x="34581" y="3371"/>
                  </a:lnTo>
                  <a:lnTo>
                    <a:pt x="36678" y="15580"/>
                  </a:lnTo>
                  <a:lnTo>
                    <a:pt x="35976" y="50925"/>
                  </a:lnTo>
                  <a:lnTo>
                    <a:pt x="26665" y="94895"/>
                  </a:lnTo>
                  <a:lnTo>
                    <a:pt x="16491" y="129665"/>
                  </a:lnTo>
                  <a:lnTo>
                    <a:pt x="8676" y="164403"/>
                  </a:lnTo>
                  <a:lnTo>
                    <a:pt x="2192" y="211930"/>
                  </a:lnTo>
                  <a:lnTo>
                    <a:pt x="0" y="255803"/>
                  </a:lnTo>
                  <a:lnTo>
                    <a:pt x="2643" y="262963"/>
                  </a:lnTo>
                  <a:lnTo>
                    <a:pt x="13105" y="274682"/>
                  </a:lnTo>
                  <a:lnTo>
                    <a:pt x="30925" y="278949"/>
                  </a:lnTo>
                  <a:lnTo>
                    <a:pt x="52956" y="277083"/>
                  </a:lnTo>
                  <a:lnTo>
                    <a:pt x="95949" y="260519"/>
                  </a:lnTo>
                  <a:lnTo>
                    <a:pt x="120111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208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SMARTInkShape-Group486"/>
          <p:cNvGrpSpPr/>
          <p:nvPr/>
        </p:nvGrpSpPr>
        <p:grpSpPr>
          <a:xfrm>
            <a:off x="514087" y="278867"/>
            <a:ext cx="412485" cy="498522"/>
            <a:chOff x="514087" y="278867"/>
            <a:chExt cx="412485" cy="498522"/>
          </a:xfrm>
        </p:grpSpPr>
        <p:sp>
          <p:nvSpPr>
            <p:cNvPr id="3" name="SMARTInkShape-2545"/>
            <p:cNvSpPr/>
            <p:nvPr>
              <p:custDataLst>
                <p:tags r:id="rId227"/>
              </p:custDataLst>
            </p:nvPr>
          </p:nvSpPr>
          <p:spPr>
            <a:xfrm>
              <a:off x="514087" y="278867"/>
              <a:ext cx="412485" cy="498522"/>
            </a:xfrm>
            <a:custGeom>
              <a:avLst/>
              <a:gdLst/>
              <a:ahLst/>
              <a:cxnLst/>
              <a:rect l="0" t="0" r="0" b="0"/>
              <a:pathLst>
                <a:path w="412485" h="498522">
                  <a:moveTo>
                    <a:pt x="260613" y="95783"/>
                  </a:moveTo>
                  <a:lnTo>
                    <a:pt x="260613" y="95783"/>
                  </a:lnTo>
                  <a:lnTo>
                    <a:pt x="227957" y="64390"/>
                  </a:lnTo>
                  <a:lnTo>
                    <a:pt x="194817" y="28512"/>
                  </a:lnTo>
                  <a:lnTo>
                    <a:pt x="176102" y="20024"/>
                  </a:lnTo>
                  <a:lnTo>
                    <a:pt x="166172" y="17760"/>
                  </a:lnTo>
                  <a:lnTo>
                    <a:pt x="143850" y="22771"/>
                  </a:lnTo>
                  <a:lnTo>
                    <a:pt x="119113" y="36522"/>
                  </a:lnTo>
                  <a:lnTo>
                    <a:pt x="77419" y="74853"/>
                  </a:lnTo>
                  <a:lnTo>
                    <a:pt x="48431" y="113057"/>
                  </a:lnTo>
                  <a:lnTo>
                    <a:pt x="35902" y="137638"/>
                  </a:lnTo>
                  <a:lnTo>
                    <a:pt x="24728" y="165314"/>
                  </a:lnTo>
                  <a:lnTo>
                    <a:pt x="14456" y="195054"/>
                  </a:lnTo>
                  <a:lnTo>
                    <a:pt x="7609" y="225463"/>
                  </a:lnTo>
                  <a:lnTo>
                    <a:pt x="3043" y="256320"/>
                  </a:lnTo>
                  <a:lnTo>
                    <a:pt x="0" y="287474"/>
                  </a:lnTo>
                  <a:lnTo>
                    <a:pt x="793" y="316711"/>
                  </a:lnTo>
                  <a:lnTo>
                    <a:pt x="4144" y="344668"/>
                  </a:lnTo>
                  <a:lnTo>
                    <a:pt x="9201" y="371773"/>
                  </a:lnTo>
                  <a:lnTo>
                    <a:pt x="24226" y="416942"/>
                  </a:lnTo>
                  <a:lnTo>
                    <a:pt x="44780" y="453009"/>
                  </a:lnTo>
                  <a:lnTo>
                    <a:pt x="72730" y="478446"/>
                  </a:lnTo>
                  <a:lnTo>
                    <a:pt x="107730" y="493515"/>
                  </a:lnTo>
                  <a:lnTo>
                    <a:pt x="126941" y="498521"/>
                  </a:lnTo>
                  <a:lnTo>
                    <a:pt x="150332" y="498331"/>
                  </a:lnTo>
                  <a:lnTo>
                    <a:pt x="176509" y="494676"/>
                  </a:lnTo>
                  <a:lnTo>
                    <a:pt x="204543" y="488711"/>
                  </a:lnTo>
                  <a:lnTo>
                    <a:pt x="233111" y="479091"/>
                  </a:lnTo>
                  <a:lnTo>
                    <a:pt x="262034" y="467033"/>
                  </a:lnTo>
                  <a:lnTo>
                    <a:pt x="291194" y="453349"/>
                  </a:lnTo>
                  <a:lnTo>
                    <a:pt x="336764" y="417450"/>
                  </a:lnTo>
                  <a:lnTo>
                    <a:pt x="371363" y="372802"/>
                  </a:lnTo>
                  <a:lnTo>
                    <a:pt x="384541" y="346079"/>
                  </a:lnTo>
                  <a:lnTo>
                    <a:pt x="396148" y="317680"/>
                  </a:lnTo>
                  <a:lnTo>
                    <a:pt x="403887" y="283931"/>
                  </a:lnTo>
                  <a:lnTo>
                    <a:pt x="409045" y="246615"/>
                  </a:lnTo>
                  <a:lnTo>
                    <a:pt x="412484" y="206921"/>
                  </a:lnTo>
                  <a:lnTo>
                    <a:pt x="411250" y="169875"/>
                  </a:lnTo>
                  <a:lnTo>
                    <a:pt x="406898" y="134594"/>
                  </a:lnTo>
                  <a:lnTo>
                    <a:pt x="400470" y="100491"/>
                  </a:lnTo>
                  <a:lnTo>
                    <a:pt x="389129" y="72816"/>
                  </a:lnTo>
                  <a:lnTo>
                    <a:pt x="357713" y="28896"/>
                  </a:lnTo>
                  <a:lnTo>
                    <a:pt x="312705" y="6083"/>
                  </a:lnTo>
                  <a:lnTo>
                    <a:pt x="286875" y="0"/>
                  </a:lnTo>
                  <a:lnTo>
                    <a:pt x="259071" y="883"/>
                  </a:lnTo>
                  <a:lnTo>
                    <a:pt x="229951" y="6411"/>
                  </a:lnTo>
                  <a:lnTo>
                    <a:pt x="199955" y="15035"/>
                  </a:lnTo>
                  <a:lnTo>
                    <a:pt x="139963" y="3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46"/>
            <p:cNvSpPr/>
            <p:nvPr>
              <p:custDataLst>
                <p:tags r:id="rId228"/>
              </p:custDataLst>
            </p:nvPr>
          </p:nvSpPr>
          <p:spPr>
            <a:xfrm>
              <a:off x="566140" y="456010"/>
              <a:ext cx="221261" cy="226709"/>
            </a:xfrm>
            <a:custGeom>
              <a:avLst/>
              <a:gdLst/>
              <a:ahLst/>
              <a:cxnLst/>
              <a:rect l="0" t="0" r="0" b="0"/>
              <a:pathLst>
                <a:path w="221261" h="226709">
                  <a:moveTo>
                    <a:pt x="24410" y="96440"/>
                  </a:moveTo>
                  <a:lnTo>
                    <a:pt x="24410" y="96440"/>
                  </a:lnTo>
                  <a:lnTo>
                    <a:pt x="21039" y="99811"/>
                  </a:lnTo>
                  <a:lnTo>
                    <a:pt x="17502" y="101466"/>
                  </a:lnTo>
                  <a:lnTo>
                    <a:pt x="15572" y="101907"/>
                  </a:lnTo>
                  <a:lnTo>
                    <a:pt x="8109" y="106274"/>
                  </a:lnTo>
                  <a:lnTo>
                    <a:pt x="7192" y="105818"/>
                  </a:lnTo>
                  <a:lnTo>
                    <a:pt x="1237" y="97414"/>
                  </a:lnTo>
                  <a:lnTo>
                    <a:pt x="0" y="90758"/>
                  </a:lnTo>
                  <a:lnTo>
                    <a:pt x="2674" y="68964"/>
                  </a:lnTo>
                  <a:lnTo>
                    <a:pt x="14677" y="40165"/>
                  </a:lnTo>
                  <a:lnTo>
                    <a:pt x="31639" y="16031"/>
                  </a:lnTo>
                  <a:lnTo>
                    <a:pt x="50070" y="2216"/>
                  </a:lnTo>
                  <a:lnTo>
                    <a:pt x="62626" y="0"/>
                  </a:lnTo>
                  <a:lnTo>
                    <a:pt x="68937" y="396"/>
                  </a:lnTo>
                  <a:lnTo>
                    <a:pt x="81594" y="10245"/>
                  </a:lnTo>
                  <a:lnTo>
                    <a:pt x="87933" y="17810"/>
                  </a:lnTo>
                  <a:lnTo>
                    <a:pt x="100225" y="55425"/>
                  </a:lnTo>
                  <a:lnTo>
                    <a:pt x="103967" y="88089"/>
                  </a:lnTo>
                  <a:lnTo>
                    <a:pt x="103513" y="123067"/>
                  </a:lnTo>
                  <a:lnTo>
                    <a:pt x="96256" y="157428"/>
                  </a:lnTo>
                  <a:lnTo>
                    <a:pt x="80270" y="198393"/>
                  </a:lnTo>
                  <a:lnTo>
                    <a:pt x="64524" y="214190"/>
                  </a:lnTo>
                  <a:lnTo>
                    <a:pt x="46472" y="222856"/>
                  </a:lnTo>
                  <a:lnTo>
                    <a:pt x="29041" y="226708"/>
                  </a:lnTo>
                  <a:lnTo>
                    <a:pt x="22558" y="225619"/>
                  </a:lnTo>
                  <a:lnTo>
                    <a:pt x="17531" y="222776"/>
                  </a:lnTo>
                  <a:lnTo>
                    <a:pt x="10769" y="215384"/>
                  </a:lnTo>
                  <a:lnTo>
                    <a:pt x="7764" y="209746"/>
                  </a:lnTo>
                  <a:lnTo>
                    <a:pt x="7668" y="207961"/>
                  </a:lnTo>
                  <a:lnTo>
                    <a:pt x="8310" y="206771"/>
                  </a:lnTo>
                  <a:lnTo>
                    <a:pt x="9443" y="205977"/>
                  </a:lnTo>
                  <a:lnTo>
                    <a:pt x="49712" y="206481"/>
                  </a:lnTo>
                  <a:lnTo>
                    <a:pt x="91644" y="211359"/>
                  </a:lnTo>
                  <a:lnTo>
                    <a:pt x="137935" y="215392"/>
                  </a:lnTo>
                  <a:lnTo>
                    <a:pt x="184340" y="216755"/>
                  </a:lnTo>
                  <a:lnTo>
                    <a:pt x="199912" y="213178"/>
                  </a:lnTo>
                  <a:lnTo>
                    <a:pt x="221260" y="204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487"/>
          <p:cNvGrpSpPr/>
          <p:nvPr/>
        </p:nvGrpSpPr>
        <p:grpSpPr>
          <a:xfrm>
            <a:off x="1337467" y="336550"/>
            <a:ext cx="1914236" cy="580361"/>
            <a:chOff x="1337467" y="336550"/>
            <a:chExt cx="1914236" cy="580361"/>
          </a:xfrm>
        </p:grpSpPr>
        <p:sp>
          <p:nvSpPr>
            <p:cNvPr id="6" name="SMARTInkShape-2547"/>
            <p:cNvSpPr/>
            <p:nvPr>
              <p:custDataLst>
                <p:tags r:id="rId216"/>
              </p:custDataLst>
            </p:nvPr>
          </p:nvSpPr>
          <p:spPr>
            <a:xfrm>
              <a:off x="2524040" y="461062"/>
              <a:ext cx="72907" cy="192919"/>
            </a:xfrm>
            <a:custGeom>
              <a:avLst/>
              <a:gdLst/>
              <a:ahLst/>
              <a:cxnLst/>
              <a:rect l="0" t="0" r="0" b="0"/>
              <a:pathLst>
                <a:path w="72907" h="192919">
                  <a:moveTo>
                    <a:pt x="66760" y="8838"/>
                  </a:moveTo>
                  <a:lnTo>
                    <a:pt x="66760" y="8838"/>
                  </a:lnTo>
                  <a:lnTo>
                    <a:pt x="45712" y="0"/>
                  </a:lnTo>
                  <a:lnTo>
                    <a:pt x="24697" y="653"/>
                  </a:lnTo>
                  <a:lnTo>
                    <a:pt x="12552" y="7317"/>
                  </a:lnTo>
                  <a:lnTo>
                    <a:pt x="7338" y="12057"/>
                  </a:lnTo>
                  <a:lnTo>
                    <a:pt x="1545" y="22969"/>
                  </a:lnTo>
                  <a:lnTo>
                    <a:pt x="0" y="28842"/>
                  </a:lnTo>
                  <a:lnTo>
                    <a:pt x="3928" y="42893"/>
                  </a:lnTo>
                  <a:lnTo>
                    <a:pt x="27067" y="81652"/>
                  </a:lnTo>
                  <a:lnTo>
                    <a:pt x="57404" y="128662"/>
                  </a:lnTo>
                  <a:lnTo>
                    <a:pt x="71592" y="156917"/>
                  </a:lnTo>
                  <a:lnTo>
                    <a:pt x="72906" y="172017"/>
                  </a:lnTo>
                  <a:lnTo>
                    <a:pt x="70857" y="178302"/>
                  </a:lnTo>
                  <a:lnTo>
                    <a:pt x="62937" y="189048"/>
                  </a:lnTo>
                  <a:lnTo>
                    <a:pt x="57861" y="191772"/>
                  </a:lnTo>
                  <a:lnTo>
                    <a:pt x="46577" y="192918"/>
                  </a:lnTo>
                  <a:lnTo>
                    <a:pt x="34507" y="185431"/>
                  </a:lnTo>
                  <a:lnTo>
                    <a:pt x="23498" y="172696"/>
                  </a:lnTo>
                  <a:lnTo>
                    <a:pt x="9610" y="14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48"/>
            <p:cNvSpPr/>
            <p:nvPr>
              <p:custDataLst>
                <p:tags r:id="rId217"/>
              </p:custDataLst>
            </p:nvPr>
          </p:nvSpPr>
          <p:spPr>
            <a:xfrm>
              <a:off x="2310059" y="510979"/>
              <a:ext cx="178862" cy="405932"/>
            </a:xfrm>
            <a:custGeom>
              <a:avLst/>
              <a:gdLst/>
              <a:ahLst/>
              <a:cxnLst/>
              <a:rect l="0" t="0" r="0" b="0"/>
              <a:pathLst>
                <a:path w="178862" h="405932">
                  <a:moveTo>
                    <a:pt x="33091" y="3371"/>
                  </a:moveTo>
                  <a:lnTo>
                    <a:pt x="33091" y="3371"/>
                  </a:lnTo>
                  <a:lnTo>
                    <a:pt x="22978" y="0"/>
                  </a:lnTo>
                  <a:lnTo>
                    <a:pt x="14250" y="226"/>
                  </a:lnTo>
                  <a:lnTo>
                    <a:pt x="9947" y="1275"/>
                  </a:lnTo>
                  <a:lnTo>
                    <a:pt x="6373" y="4796"/>
                  </a:lnTo>
                  <a:lnTo>
                    <a:pt x="520" y="16234"/>
                  </a:lnTo>
                  <a:lnTo>
                    <a:pt x="0" y="41911"/>
                  </a:lnTo>
                  <a:lnTo>
                    <a:pt x="11057" y="68491"/>
                  </a:lnTo>
                  <a:lnTo>
                    <a:pt x="31109" y="90869"/>
                  </a:lnTo>
                  <a:lnTo>
                    <a:pt x="38826" y="94864"/>
                  </a:lnTo>
                  <a:lnTo>
                    <a:pt x="54925" y="97422"/>
                  </a:lnTo>
                  <a:lnTo>
                    <a:pt x="62463" y="94999"/>
                  </a:lnTo>
                  <a:lnTo>
                    <a:pt x="76484" y="84782"/>
                  </a:lnTo>
                  <a:lnTo>
                    <a:pt x="96278" y="59791"/>
                  </a:lnTo>
                  <a:lnTo>
                    <a:pt x="111084" y="17495"/>
                  </a:lnTo>
                  <a:lnTo>
                    <a:pt x="114291" y="657"/>
                  </a:lnTo>
                  <a:lnTo>
                    <a:pt x="114741" y="151"/>
                  </a:lnTo>
                  <a:lnTo>
                    <a:pt x="115041" y="1224"/>
                  </a:lnTo>
                  <a:lnTo>
                    <a:pt x="110536" y="43270"/>
                  </a:lnTo>
                  <a:lnTo>
                    <a:pt x="113423" y="90217"/>
                  </a:lnTo>
                  <a:lnTo>
                    <a:pt x="121005" y="126636"/>
                  </a:lnTo>
                  <a:lnTo>
                    <a:pt x="133783" y="166341"/>
                  </a:lnTo>
                  <a:lnTo>
                    <a:pt x="148869" y="207506"/>
                  </a:lnTo>
                  <a:lnTo>
                    <a:pt x="163570" y="248614"/>
                  </a:lnTo>
                  <a:lnTo>
                    <a:pt x="174808" y="288051"/>
                  </a:lnTo>
                  <a:lnTo>
                    <a:pt x="178861" y="321101"/>
                  </a:lnTo>
                  <a:lnTo>
                    <a:pt x="176900" y="349196"/>
                  </a:lnTo>
                  <a:lnTo>
                    <a:pt x="168973" y="373441"/>
                  </a:lnTo>
                  <a:lnTo>
                    <a:pt x="156513" y="390332"/>
                  </a:lnTo>
                  <a:lnTo>
                    <a:pt x="142273" y="401131"/>
                  </a:lnTo>
                  <a:lnTo>
                    <a:pt x="128889" y="405931"/>
                  </a:lnTo>
                  <a:lnTo>
                    <a:pt x="123062" y="404389"/>
                  </a:lnTo>
                  <a:lnTo>
                    <a:pt x="112824" y="395149"/>
                  </a:lnTo>
                  <a:lnTo>
                    <a:pt x="96591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49"/>
            <p:cNvSpPr/>
            <p:nvPr>
              <p:custDataLst>
                <p:tags r:id="rId218"/>
              </p:custDataLst>
            </p:nvPr>
          </p:nvSpPr>
          <p:spPr>
            <a:xfrm>
              <a:off x="2155914" y="344665"/>
              <a:ext cx="93859" cy="307211"/>
            </a:xfrm>
            <a:custGeom>
              <a:avLst/>
              <a:gdLst/>
              <a:ahLst/>
              <a:cxnLst/>
              <a:rect l="0" t="0" r="0" b="0"/>
              <a:pathLst>
                <a:path w="93859" h="307211">
                  <a:moveTo>
                    <a:pt x="22136" y="10935"/>
                  </a:moveTo>
                  <a:lnTo>
                    <a:pt x="22136" y="10935"/>
                  </a:lnTo>
                  <a:lnTo>
                    <a:pt x="16669" y="0"/>
                  </a:lnTo>
                  <a:lnTo>
                    <a:pt x="16374" y="117"/>
                  </a:lnTo>
                  <a:lnTo>
                    <a:pt x="15960" y="5770"/>
                  </a:lnTo>
                  <a:lnTo>
                    <a:pt x="15820" y="41299"/>
                  </a:lnTo>
                  <a:lnTo>
                    <a:pt x="15801" y="75230"/>
                  </a:lnTo>
                  <a:lnTo>
                    <a:pt x="15793" y="118533"/>
                  </a:lnTo>
                  <a:lnTo>
                    <a:pt x="13908" y="164119"/>
                  </a:lnTo>
                  <a:lnTo>
                    <a:pt x="11423" y="208839"/>
                  </a:lnTo>
                  <a:lnTo>
                    <a:pt x="10319" y="249881"/>
                  </a:lnTo>
                  <a:lnTo>
                    <a:pt x="5247" y="295436"/>
                  </a:lnTo>
                  <a:lnTo>
                    <a:pt x="4046" y="303185"/>
                  </a:lnTo>
                  <a:lnTo>
                    <a:pt x="3021" y="302430"/>
                  </a:lnTo>
                  <a:lnTo>
                    <a:pt x="0" y="294064"/>
                  </a:lnTo>
                  <a:lnTo>
                    <a:pt x="4445" y="266745"/>
                  </a:lnTo>
                  <a:lnTo>
                    <a:pt x="21441" y="225098"/>
                  </a:lnTo>
                  <a:lnTo>
                    <a:pt x="51763" y="178488"/>
                  </a:lnTo>
                  <a:lnTo>
                    <a:pt x="65642" y="167012"/>
                  </a:lnTo>
                  <a:lnTo>
                    <a:pt x="75104" y="163323"/>
                  </a:lnTo>
                  <a:lnTo>
                    <a:pt x="78614" y="163327"/>
                  </a:lnTo>
                  <a:lnTo>
                    <a:pt x="81660" y="164741"/>
                  </a:lnTo>
                  <a:lnTo>
                    <a:pt x="86926" y="170075"/>
                  </a:lnTo>
                  <a:lnTo>
                    <a:pt x="93858" y="194495"/>
                  </a:lnTo>
                  <a:lnTo>
                    <a:pt x="93638" y="225171"/>
                  </a:lnTo>
                  <a:lnTo>
                    <a:pt x="85733" y="259973"/>
                  </a:lnTo>
                  <a:lnTo>
                    <a:pt x="74626" y="278958"/>
                  </a:lnTo>
                  <a:lnTo>
                    <a:pt x="47870" y="305021"/>
                  </a:lnTo>
                  <a:lnTo>
                    <a:pt x="42114" y="307181"/>
                  </a:lnTo>
                  <a:lnTo>
                    <a:pt x="36866" y="307210"/>
                  </a:lnTo>
                  <a:lnTo>
                    <a:pt x="31956" y="305818"/>
                  </a:lnTo>
                  <a:lnTo>
                    <a:pt x="28682" y="302774"/>
                  </a:lnTo>
                  <a:lnTo>
                    <a:pt x="22136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50"/>
            <p:cNvSpPr/>
            <p:nvPr>
              <p:custDataLst>
                <p:tags r:id="rId219"/>
              </p:custDataLst>
            </p:nvPr>
          </p:nvSpPr>
          <p:spPr>
            <a:xfrm>
              <a:off x="1924080" y="492584"/>
              <a:ext cx="120621" cy="149893"/>
            </a:xfrm>
            <a:custGeom>
              <a:avLst/>
              <a:gdLst/>
              <a:ahLst/>
              <a:cxnLst/>
              <a:rect l="0" t="0" r="0" b="0"/>
              <a:pathLst>
                <a:path w="120621" h="149893">
                  <a:moveTo>
                    <a:pt x="12670" y="59866"/>
                  </a:moveTo>
                  <a:lnTo>
                    <a:pt x="12670" y="59866"/>
                  </a:lnTo>
                  <a:lnTo>
                    <a:pt x="28250" y="59866"/>
                  </a:lnTo>
                  <a:lnTo>
                    <a:pt x="45273" y="53124"/>
                  </a:lnTo>
                  <a:lnTo>
                    <a:pt x="63723" y="42189"/>
                  </a:lnTo>
                  <a:lnTo>
                    <a:pt x="72519" y="32254"/>
                  </a:lnTo>
                  <a:lnTo>
                    <a:pt x="75853" y="26641"/>
                  </a:lnTo>
                  <a:lnTo>
                    <a:pt x="77675" y="14761"/>
                  </a:lnTo>
                  <a:lnTo>
                    <a:pt x="77173" y="8629"/>
                  </a:lnTo>
                  <a:lnTo>
                    <a:pt x="74722" y="4541"/>
                  </a:lnTo>
                  <a:lnTo>
                    <a:pt x="70971" y="1816"/>
                  </a:lnTo>
                  <a:lnTo>
                    <a:pt x="66354" y="0"/>
                  </a:lnTo>
                  <a:lnTo>
                    <a:pt x="51817" y="5507"/>
                  </a:lnTo>
                  <a:lnTo>
                    <a:pt x="43001" y="10926"/>
                  </a:lnTo>
                  <a:lnTo>
                    <a:pt x="20481" y="38780"/>
                  </a:lnTo>
                  <a:lnTo>
                    <a:pt x="3774" y="77215"/>
                  </a:lnTo>
                  <a:lnTo>
                    <a:pt x="0" y="113141"/>
                  </a:lnTo>
                  <a:lnTo>
                    <a:pt x="7509" y="131522"/>
                  </a:lnTo>
                  <a:lnTo>
                    <a:pt x="13463" y="139386"/>
                  </a:lnTo>
                  <a:lnTo>
                    <a:pt x="35130" y="148125"/>
                  </a:lnTo>
                  <a:lnTo>
                    <a:pt x="62869" y="149892"/>
                  </a:lnTo>
                  <a:lnTo>
                    <a:pt x="120620" y="13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51"/>
            <p:cNvSpPr/>
            <p:nvPr>
              <p:custDataLst>
                <p:tags r:id="rId220"/>
              </p:custDataLst>
            </p:nvPr>
          </p:nvSpPr>
          <p:spPr>
            <a:xfrm>
              <a:off x="1714762" y="349250"/>
              <a:ext cx="118938" cy="304801"/>
            </a:xfrm>
            <a:custGeom>
              <a:avLst/>
              <a:gdLst/>
              <a:ahLst/>
              <a:cxnLst/>
              <a:rect l="0" t="0" r="0" b="0"/>
              <a:pathLst>
                <a:path w="118938" h="304801">
                  <a:moveTo>
                    <a:pt x="12438" y="0"/>
                  </a:moveTo>
                  <a:lnTo>
                    <a:pt x="12438" y="0"/>
                  </a:lnTo>
                  <a:lnTo>
                    <a:pt x="8074" y="46174"/>
                  </a:lnTo>
                  <a:lnTo>
                    <a:pt x="6971" y="85433"/>
                  </a:lnTo>
                  <a:lnTo>
                    <a:pt x="6480" y="129222"/>
                  </a:lnTo>
                  <a:lnTo>
                    <a:pt x="6262" y="173143"/>
                  </a:lnTo>
                  <a:lnTo>
                    <a:pt x="6166" y="213830"/>
                  </a:lnTo>
                  <a:lnTo>
                    <a:pt x="6111" y="258953"/>
                  </a:lnTo>
                  <a:lnTo>
                    <a:pt x="5387" y="288479"/>
                  </a:lnTo>
                  <a:lnTo>
                    <a:pt x="4209" y="290392"/>
                  </a:lnTo>
                  <a:lnTo>
                    <a:pt x="2719" y="290961"/>
                  </a:lnTo>
                  <a:lnTo>
                    <a:pt x="1725" y="288519"/>
                  </a:lnTo>
                  <a:lnTo>
                    <a:pt x="0" y="249905"/>
                  </a:lnTo>
                  <a:lnTo>
                    <a:pt x="3617" y="232424"/>
                  </a:lnTo>
                  <a:lnTo>
                    <a:pt x="13587" y="212565"/>
                  </a:lnTo>
                  <a:lnTo>
                    <a:pt x="17438" y="207326"/>
                  </a:lnTo>
                  <a:lnTo>
                    <a:pt x="27360" y="201506"/>
                  </a:lnTo>
                  <a:lnTo>
                    <a:pt x="32969" y="199954"/>
                  </a:lnTo>
                  <a:lnTo>
                    <a:pt x="57719" y="204512"/>
                  </a:lnTo>
                  <a:lnTo>
                    <a:pt x="87395" y="218170"/>
                  </a:lnTo>
                  <a:lnTo>
                    <a:pt x="111788" y="238994"/>
                  </a:lnTo>
                  <a:lnTo>
                    <a:pt x="116066" y="246818"/>
                  </a:lnTo>
                  <a:lnTo>
                    <a:pt x="118937" y="263038"/>
                  </a:lnTo>
                  <a:lnTo>
                    <a:pt x="10768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52"/>
            <p:cNvSpPr/>
            <p:nvPr>
              <p:custDataLst>
                <p:tags r:id="rId221"/>
              </p:custDataLst>
            </p:nvPr>
          </p:nvSpPr>
          <p:spPr>
            <a:xfrm>
              <a:off x="1337467" y="364284"/>
              <a:ext cx="281784" cy="354823"/>
            </a:xfrm>
            <a:custGeom>
              <a:avLst/>
              <a:gdLst/>
              <a:ahLst/>
              <a:cxnLst/>
              <a:rect l="0" t="0" r="0" b="0"/>
              <a:pathLst>
                <a:path w="281784" h="354823">
                  <a:moveTo>
                    <a:pt x="218283" y="35766"/>
                  </a:moveTo>
                  <a:lnTo>
                    <a:pt x="218283" y="35766"/>
                  </a:lnTo>
                  <a:lnTo>
                    <a:pt x="217577" y="25627"/>
                  </a:lnTo>
                  <a:lnTo>
                    <a:pt x="214912" y="18089"/>
                  </a:lnTo>
                  <a:lnTo>
                    <a:pt x="202703" y="5912"/>
                  </a:lnTo>
                  <a:lnTo>
                    <a:pt x="191603" y="1331"/>
                  </a:lnTo>
                  <a:lnTo>
                    <a:pt x="177498" y="0"/>
                  </a:lnTo>
                  <a:lnTo>
                    <a:pt x="157117" y="1761"/>
                  </a:lnTo>
                  <a:lnTo>
                    <a:pt x="118472" y="20203"/>
                  </a:lnTo>
                  <a:lnTo>
                    <a:pt x="79113" y="54752"/>
                  </a:lnTo>
                  <a:lnTo>
                    <a:pt x="53419" y="85832"/>
                  </a:lnTo>
                  <a:lnTo>
                    <a:pt x="30004" y="120812"/>
                  </a:lnTo>
                  <a:lnTo>
                    <a:pt x="12542" y="157525"/>
                  </a:lnTo>
                  <a:lnTo>
                    <a:pt x="3370" y="196891"/>
                  </a:lnTo>
                  <a:lnTo>
                    <a:pt x="0" y="235788"/>
                  </a:lnTo>
                  <a:lnTo>
                    <a:pt x="853" y="269539"/>
                  </a:lnTo>
                  <a:lnTo>
                    <a:pt x="15414" y="312936"/>
                  </a:lnTo>
                  <a:lnTo>
                    <a:pt x="33574" y="333930"/>
                  </a:lnTo>
                  <a:lnTo>
                    <a:pt x="44344" y="342492"/>
                  </a:lnTo>
                  <a:lnTo>
                    <a:pt x="73243" y="352005"/>
                  </a:lnTo>
                  <a:lnTo>
                    <a:pt x="107254" y="354822"/>
                  </a:lnTo>
                  <a:lnTo>
                    <a:pt x="143537" y="351371"/>
                  </a:lnTo>
                  <a:lnTo>
                    <a:pt x="180829" y="343251"/>
                  </a:lnTo>
                  <a:lnTo>
                    <a:pt x="217159" y="331882"/>
                  </a:lnTo>
                  <a:lnTo>
                    <a:pt x="260440" y="312436"/>
                  </a:lnTo>
                  <a:lnTo>
                    <a:pt x="281783" y="302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53"/>
            <p:cNvSpPr/>
            <p:nvPr>
              <p:custDataLst>
                <p:tags r:id="rId222"/>
              </p:custDataLst>
            </p:nvPr>
          </p:nvSpPr>
          <p:spPr>
            <a:xfrm>
              <a:off x="3187700" y="465217"/>
              <a:ext cx="64003" cy="182484"/>
            </a:xfrm>
            <a:custGeom>
              <a:avLst/>
              <a:gdLst/>
              <a:ahLst/>
              <a:cxnLst/>
              <a:rect l="0" t="0" r="0" b="0"/>
              <a:pathLst>
                <a:path w="64003" h="182484">
                  <a:moveTo>
                    <a:pt x="63500" y="23733"/>
                  </a:moveTo>
                  <a:lnTo>
                    <a:pt x="63500" y="23733"/>
                  </a:lnTo>
                  <a:lnTo>
                    <a:pt x="63500" y="3960"/>
                  </a:lnTo>
                  <a:lnTo>
                    <a:pt x="61383" y="2084"/>
                  </a:lnTo>
                  <a:lnTo>
                    <a:pt x="53387" y="0"/>
                  </a:lnTo>
                  <a:lnTo>
                    <a:pt x="44659" y="955"/>
                  </a:lnTo>
                  <a:lnTo>
                    <a:pt x="40356" y="2198"/>
                  </a:lnTo>
                  <a:lnTo>
                    <a:pt x="31812" y="11104"/>
                  </a:lnTo>
                  <a:lnTo>
                    <a:pt x="24722" y="23765"/>
                  </a:lnTo>
                  <a:lnTo>
                    <a:pt x="21571" y="36447"/>
                  </a:lnTo>
                  <a:lnTo>
                    <a:pt x="23168" y="55487"/>
                  </a:lnTo>
                  <a:lnTo>
                    <a:pt x="53815" y="102422"/>
                  </a:lnTo>
                  <a:lnTo>
                    <a:pt x="64002" y="127560"/>
                  </a:lnTo>
                  <a:lnTo>
                    <a:pt x="63488" y="142550"/>
                  </a:lnTo>
                  <a:lnTo>
                    <a:pt x="61375" y="149511"/>
                  </a:lnTo>
                  <a:lnTo>
                    <a:pt x="49620" y="161009"/>
                  </a:lnTo>
                  <a:lnTo>
                    <a:pt x="0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54"/>
            <p:cNvSpPr/>
            <p:nvPr>
              <p:custDataLst>
                <p:tags r:id="rId223"/>
              </p:custDataLst>
            </p:nvPr>
          </p:nvSpPr>
          <p:spPr>
            <a:xfrm>
              <a:off x="3143250" y="361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5793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55"/>
            <p:cNvSpPr/>
            <p:nvPr>
              <p:custDataLst>
                <p:tags r:id="rId224"/>
              </p:custDataLst>
            </p:nvPr>
          </p:nvSpPr>
          <p:spPr>
            <a:xfrm>
              <a:off x="2984500" y="482600"/>
              <a:ext cx="107951" cy="151630"/>
            </a:xfrm>
            <a:custGeom>
              <a:avLst/>
              <a:gdLst/>
              <a:ahLst/>
              <a:cxnLst/>
              <a:rect l="0" t="0" r="0" b="0"/>
              <a:pathLst>
                <a:path w="107951" h="151630">
                  <a:moveTo>
                    <a:pt x="0" y="25400"/>
                  </a:moveTo>
                  <a:lnTo>
                    <a:pt x="0" y="25400"/>
                  </a:lnTo>
                  <a:lnTo>
                    <a:pt x="3371" y="70213"/>
                  </a:lnTo>
                  <a:lnTo>
                    <a:pt x="16606" y="114215"/>
                  </a:lnTo>
                  <a:lnTo>
                    <a:pt x="32202" y="140537"/>
                  </a:lnTo>
                  <a:lnTo>
                    <a:pt x="41593" y="150185"/>
                  </a:lnTo>
                  <a:lnTo>
                    <a:pt x="45367" y="151629"/>
                  </a:lnTo>
                  <a:lnTo>
                    <a:pt x="48590" y="151180"/>
                  </a:lnTo>
                  <a:lnTo>
                    <a:pt x="51443" y="149470"/>
                  </a:lnTo>
                  <a:lnTo>
                    <a:pt x="66868" y="119261"/>
                  </a:lnTo>
                  <a:lnTo>
                    <a:pt x="83548" y="78297"/>
                  </a:lnTo>
                  <a:lnTo>
                    <a:pt x="99779" y="4013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56"/>
            <p:cNvSpPr/>
            <p:nvPr>
              <p:custDataLst>
                <p:tags r:id="rId225"/>
              </p:custDataLst>
            </p:nvPr>
          </p:nvSpPr>
          <p:spPr>
            <a:xfrm>
              <a:off x="2838758" y="502558"/>
              <a:ext cx="82243" cy="131073"/>
            </a:xfrm>
            <a:custGeom>
              <a:avLst/>
              <a:gdLst/>
              <a:ahLst/>
              <a:cxnLst/>
              <a:rect l="0" t="0" r="0" b="0"/>
              <a:pathLst>
                <a:path w="82243" h="131073">
                  <a:moveTo>
                    <a:pt x="37792" y="68942"/>
                  </a:moveTo>
                  <a:lnTo>
                    <a:pt x="37792" y="68942"/>
                  </a:lnTo>
                  <a:lnTo>
                    <a:pt x="34421" y="68942"/>
                  </a:lnTo>
                  <a:lnTo>
                    <a:pt x="33428" y="68236"/>
                  </a:lnTo>
                  <a:lnTo>
                    <a:pt x="32766" y="67061"/>
                  </a:lnTo>
                  <a:lnTo>
                    <a:pt x="32325" y="65571"/>
                  </a:lnTo>
                  <a:lnTo>
                    <a:pt x="33441" y="63872"/>
                  </a:lnTo>
                  <a:lnTo>
                    <a:pt x="66786" y="30066"/>
                  </a:lnTo>
                  <a:lnTo>
                    <a:pt x="71845" y="19679"/>
                  </a:lnTo>
                  <a:lnTo>
                    <a:pt x="73194" y="14933"/>
                  </a:lnTo>
                  <a:lnTo>
                    <a:pt x="71977" y="10358"/>
                  </a:lnTo>
                  <a:lnTo>
                    <a:pt x="64979" y="1512"/>
                  </a:lnTo>
                  <a:lnTo>
                    <a:pt x="59445" y="0"/>
                  </a:lnTo>
                  <a:lnTo>
                    <a:pt x="45769" y="2083"/>
                  </a:lnTo>
                  <a:lnTo>
                    <a:pt x="30284" y="13356"/>
                  </a:lnTo>
                  <a:lnTo>
                    <a:pt x="15405" y="30832"/>
                  </a:lnTo>
                  <a:lnTo>
                    <a:pt x="4088" y="52710"/>
                  </a:lnTo>
                  <a:lnTo>
                    <a:pt x="0" y="74663"/>
                  </a:lnTo>
                  <a:lnTo>
                    <a:pt x="1946" y="95473"/>
                  </a:lnTo>
                  <a:lnTo>
                    <a:pt x="9866" y="114130"/>
                  </a:lnTo>
                  <a:lnTo>
                    <a:pt x="24204" y="126185"/>
                  </a:lnTo>
                  <a:lnTo>
                    <a:pt x="32967" y="130387"/>
                  </a:lnTo>
                  <a:lnTo>
                    <a:pt x="42336" y="131072"/>
                  </a:lnTo>
                  <a:lnTo>
                    <a:pt x="82242" y="119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57"/>
            <p:cNvSpPr/>
            <p:nvPr>
              <p:custDataLst>
                <p:tags r:id="rId226"/>
              </p:custDataLst>
            </p:nvPr>
          </p:nvSpPr>
          <p:spPr>
            <a:xfrm>
              <a:off x="2701714" y="336550"/>
              <a:ext cx="92287" cy="314435"/>
            </a:xfrm>
            <a:custGeom>
              <a:avLst/>
              <a:gdLst/>
              <a:ahLst/>
              <a:cxnLst/>
              <a:rect l="0" t="0" r="0" b="0"/>
              <a:pathLst>
                <a:path w="92287" h="314435">
                  <a:moveTo>
                    <a:pt x="16086" y="0"/>
                  </a:moveTo>
                  <a:lnTo>
                    <a:pt x="16086" y="0"/>
                  </a:lnTo>
                  <a:lnTo>
                    <a:pt x="12715" y="0"/>
                  </a:lnTo>
                  <a:lnTo>
                    <a:pt x="9179" y="3763"/>
                  </a:lnTo>
                  <a:lnTo>
                    <a:pt x="7248" y="6742"/>
                  </a:lnTo>
                  <a:lnTo>
                    <a:pt x="3444" y="45468"/>
                  </a:lnTo>
                  <a:lnTo>
                    <a:pt x="354" y="82062"/>
                  </a:lnTo>
                  <a:lnTo>
                    <a:pt x="392" y="127959"/>
                  </a:lnTo>
                  <a:lnTo>
                    <a:pt x="1390" y="153039"/>
                  </a:lnTo>
                  <a:lnTo>
                    <a:pt x="2055" y="178226"/>
                  </a:lnTo>
                  <a:lnTo>
                    <a:pt x="2499" y="203484"/>
                  </a:lnTo>
                  <a:lnTo>
                    <a:pt x="2992" y="249893"/>
                  </a:lnTo>
                  <a:lnTo>
                    <a:pt x="3269" y="296292"/>
                  </a:lnTo>
                  <a:lnTo>
                    <a:pt x="3334" y="311132"/>
                  </a:lnTo>
                  <a:lnTo>
                    <a:pt x="2646" y="313960"/>
                  </a:lnTo>
                  <a:lnTo>
                    <a:pt x="1481" y="314434"/>
                  </a:lnTo>
                  <a:lnTo>
                    <a:pt x="0" y="313340"/>
                  </a:lnTo>
                  <a:lnTo>
                    <a:pt x="1285" y="291573"/>
                  </a:lnTo>
                  <a:lnTo>
                    <a:pt x="9505" y="251570"/>
                  </a:lnTo>
                  <a:lnTo>
                    <a:pt x="24249" y="217454"/>
                  </a:lnTo>
                  <a:lnTo>
                    <a:pt x="37823" y="204126"/>
                  </a:lnTo>
                  <a:lnTo>
                    <a:pt x="45394" y="199584"/>
                  </a:lnTo>
                  <a:lnTo>
                    <a:pt x="51852" y="197967"/>
                  </a:lnTo>
                  <a:lnTo>
                    <a:pt x="57569" y="198300"/>
                  </a:lnTo>
                  <a:lnTo>
                    <a:pt x="62791" y="199933"/>
                  </a:lnTo>
                  <a:lnTo>
                    <a:pt x="66979" y="203844"/>
                  </a:lnTo>
                  <a:lnTo>
                    <a:pt x="73513" y="215716"/>
                  </a:lnTo>
                  <a:lnTo>
                    <a:pt x="82750" y="255061"/>
                  </a:lnTo>
                  <a:lnTo>
                    <a:pt x="9228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88"/>
          <p:cNvGrpSpPr/>
          <p:nvPr/>
        </p:nvGrpSpPr>
        <p:grpSpPr>
          <a:xfrm>
            <a:off x="1204673" y="274815"/>
            <a:ext cx="4030903" cy="625540"/>
            <a:chOff x="1204673" y="274815"/>
            <a:chExt cx="4030903" cy="625540"/>
          </a:xfrm>
        </p:grpSpPr>
        <p:sp>
          <p:nvSpPr>
            <p:cNvPr id="18" name="SMARTInkShape-2558"/>
            <p:cNvSpPr/>
            <p:nvPr>
              <p:custDataLst>
                <p:tags r:id="rId205"/>
              </p:custDataLst>
            </p:nvPr>
          </p:nvSpPr>
          <p:spPr>
            <a:xfrm>
              <a:off x="5226050" y="514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59"/>
            <p:cNvSpPr/>
            <p:nvPr>
              <p:custDataLst>
                <p:tags r:id="rId206"/>
              </p:custDataLst>
            </p:nvPr>
          </p:nvSpPr>
          <p:spPr>
            <a:xfrm>
              <a:off x="5210597" y="393700"/>
              <a:ext cx="9104" cy="38101"/>
            </a:xfrm>
            <a:custGeom>
              <a:avLst/>
              <a:gdLst/>
              <a:ahLst/>
              <a:cxnLst/>
              <a:rect l="0" t="0" r="0" b="0"/>
              <a:pathLst>
                <a:path w="9104" h="38101">
                  <a:moveTo>
                    <a:pt x="9103" y="0"/>
                  </a:moveTo>
                  <a:lnTo>
                    <a:pt x="9103" y="0"/>
                  </a:lnTo>
                  <a:lnTo>
                    <a:pt x="5732" y="0"/>
                  </a:lnTo>
                  <a:lnTo>
                    <a:pt x="2195" y="3763"/>
                  </a:lnTo>
                  <a:lnTo>
                    <a:pt x="264" y="6742"/>
                  </a:lnTo>
                  <a:lnTo>
                    <a:pt x="0" y="17578"/>
                  </a:lnTo>
                  <a:lnTo>
                    <a:pt x="275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60"/>
            <p:cNvSpPr/>
            <p:nvPr>
              <p:custDataLst>
                <p:tags r:id="rId207"/>
              </p:custDataLst>
            </p:nvPr>
          </p:nvSpPr>
          <p:spPr>
            <a:xfrm>
              <a:off x="1204673" y="622300"/>
              <a:ext cx="3964228" cy="278055"/>
            </a:xfrm>
            <a:custGeom>
              <a:avLst/>
              <a:gdLst/>
              <a:ahLst/>
              <a:cxnLst/>
              <a:rect l="0" t="0" r="0" b="0"/>
              <a:pathLst>
                <a:path w="3964228" h="278055">
                  <a:moveTo>
                    <a:pt x="58977" y="266700"/>
                  </a:moveTo>
                  <a:lnTo>
                    <a:pt x="58977" y="266700"/>
                  </a:lnTo>
                  <a:lnTo>
                    <a:pt x="13125" y="271726"/>
                  </a:lnTo>
                  <a:lnTo>
                    <a:pt x="1204" y="273167"/>
                  </a:lnTo>
                  <a:lnTo>
                    <a:pt x="0" y="274539"/>
                  </a:lnTo>
                  <a:lnTo>
                    <a:pt x="609" y="276159"/>
                  </a:lnTo>
                  <a:lnTo>
                    <a:pt x="41307" y="278054"/>
                  </a:lnTo>
                  <a:lnTo>
                    <a:pt x="83814" y="275745"/>
                  </a:lnTo>
                  <a:lnTo>
                    <a:pt x="115752" y="273435"/>
                  </a:lnTo>
                  <a:lnTo>
                    <a:pt x="153977" y="270485"/>
                  </a:lnTo>
                  <a:lnTo>
                    <a:pt x="196394" y="267106"/>
                  </a:lnTo>
                  <a:lnTo>
                    <a:pt x="248660" y="262738"/>
                  </a:lnTo>
                  <a:lnTo>
                    <a:pt x="307493" y="257708"/>
                  </a:lnTo>
                  <a:lnTo>
                    <a:pt x="370705" y="252239"/>
                  </a:lnTo>
                  <a:lnTo>
                    <a:pt x="445301" y="245065"/>
                  </a:lnTo>
                  <a:lnTo>
                    <a:pt x="527487" y="236754"/>
                  </a:lnTo>
                  <a:lnTo>
                    <a:pt x="614734" y="227686"/>
                  </a:lnTo>
                  <a:lnTo>
                    <a:pt x="709587" y="218113"/>
                  </a:lnTo>
                  <a:lnTo>
                    <a:pt x="809512" y="208203"/>
                  </a:lnTo>
                  <a:lnTo>
                    <a:pt x="912817" y="198069"/>
                  </a:lnTo>
                  <a:lnTo>
                    <a:pt x="1021198" y="187785"/>
                  </a:lnTo>
                  <a:lnTo>
                    <a:pt x="1132963" y="177401"/>
                  </a:lnTo>
                  <a:lnTo>
                    <a:pt x="1246984" y="166951"/>
                  </a:lnTo>
                  <a:lnTo>
                    <a:pt x="1363215" y="157867"/>
                  </a:lnTo>
                  <a:lnTo>
                    <a:pt x="1480919" y="149695"/>
                  </a:lnTo>
                  <a:lnTo>
                    <a:pt x="1599605" y="142130"/>
                  </a:lnTo>
                  <a:lnTo>
                    <a:pt x="1721768" y="134264"/>
                  </a:lnTo>
                  <a:lnTo>
                    <a:pt x="1846249" y="126198"/>
                  </a:lnTo>
                  <a:lnTo>
                    <a:pt x="1972275" y="117999"/>
                  </a:lnTo>
                  <a:lnTo>
                    <a:pt x="2097214" y="111122"/>
                  </a:lnTo>
                  <a:lnTo>
                    <a:pt x="2221430" y="105126"/>
                  </a:lnTo>
                  <a:lnTo>
                    <a:pt x="2345162" y="99717"/>
                  </a:lnTo>
                  <a:lnTo>
                    <a:pt x="2463634" y="93289"/>
                  </a:lnTo>
                  <a:lnTo>
                    <a:pt x="2578598" y="86182"/>
                  </a:lnTo>
                  <a:lnTo>
                    <a:pt x="2691224" y="78621"/>
                  </a:lnTo>
                  <a:lnTo>
                    <a:pt x="2798764" y="70758"/>
                  </a:lnTo>
                  <a:lnTo>
                    <a:pt x="2902912" y="62695"/>
                  </a:lnTo>
                  <a:lnTo>
                    <a:pt x="3004801" y="54496"/>
                  </a:lnTo>
                  <a:lnTo>
                    <a:pt x="3103065" y="47620"/>
                  </a:lnTo>
                  <a:lnTo>
                    <a:pt x="3198913" y="41624"/>
                  </a:lnTo>
                  <a:lnTo>
                    <a:pt x="3293151" y="36216"/>
                  </a:lnTo>
                  <a:lnTo>
                    <a:pt x="3379260" y="31905"/>
                  </a:lnTo>
                  <a:lnTo>
                    <a:pt x="3459948" y="28326"/>
                  </a:lnTo>
                  <a:lnTo>
                    <a:pt x="3537025" y="25234"/>
                  </a:lnTo>
                  <a:lnTo>
                    <a:pt x="3604637" y="22467"/>
                  </a:lnTo>
                  <a:lnTo>
                    <a:pt x="3665939" y="19917"/>
                  </a:lnTo>
                  <a:lnTo>
                    <a:pt x="3723035" y="17511"/>
                  </a:lnTo>
                  <a:lnTo>
                    <a:pt x="3770271" y="15202"/>
                  </a:lnTo>
                  <a:lnTo>
                    <a:pt x="3810934" y="12957"/>
                  </a:lnTo>
                  <a:lnTo>
                    <a:pt x="3847215" y="10755"/>
                  </a:lnTo>
                  <a:lnTo>
                    <a:pt x="3875636" y="8581"/>
                  </a:lnTo>
                  <a:lnTo>
                    <a:pt x="3918503" y="4284"/>
                  </a:lnTo>
                  <a:lnTo>
                    <a:pt x="3964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61"/>
            <p:cNvSpPr/>
            <p:nvPr>
              <p:custDataLst>
                <p:tags r:id="rId208"/>
              </p:custDataLst>
            </p:nvPr>
          </p:nvSpPr>
          <p:spPr>
            <a:xfrm>
              <a:off x="4713008" y="436102"/>
              <a:ext cx="253780" cy="409818"/>
            </a:xfrm>
            <a:custGeom>
              <a:avLst/>
              <a:gdLst/>
              <a:ahLst/>
              <a:cxnLst/>
              <a:rect l="0" t="0" r="0" b="0"/>
              <a:pathLst>
                <a:path w="253780" h="409818">
                  <a:moveTo>
                    <a:pt x="30442" y="59198"/>
                  </a:moveTo>
                  <a:lnTo>
                    <a:pt x="30442" y="59198"/>
                  </a:lnTo>
                  <a:lnTo>
                    <a:pt x="8622" y="54128"/>
                  </a:lnTo>
                  <a:lnTo>
                    <a:pt x="0" y="47642"/>
                  </a:lnTo>
                  <a:lnTo>
                    <a:pt x="44273" y="43227"/>
                  </a:lnTo>
                  <a:lnTo>
                    <a:pt x="84948" y="34318"/>
                  </a:lnTo>
                  <a:lnTo>
                    <a:pt x="124908" y="22742"/>
                  </a:lnTo>
                  <a:lnTo>
                    <a:pt x="163376" y="6893"/>
                  </a:lnTo>
                  <a:lnTo>
                    <a:pt x="170663" y="1144"/>
                  </a:lnTo>
                  <a:lnTo>
                    <a:pt x="171195" y="34"/>
                  </a:lnTo>
                  <a:lnTo>
                    <a:pt x="170138" y="0"/>
                  </a:lnTo>
                  <a:lnTo>
                    <a:pt x="168023" y="683"/>
                  </a:lnTo>
                  <a:lnTo>
                    <a:pt x="154932" y="15127"/>
                  </a:lnTo>
                  <a:lnTo>
                    <a:pt x="141019" y="40652"/>
                  </a:lnTo>
                  <a:lnTo>
                    <a:pt x="134702" y="70558"/>
                  </a:lnTo>
                  <a:lnTo>
                    <a:pt x="136201" y="91648"/>
                  </a:lnTo>
                  <a:lnTo>
                    <a:pt x="139048" y="96354"/>
                  </a:lnTo>
                  <a:lnTo>
                    <a:pt x="147856" y="103464"/>
                  </a:lnTo>
                  <a:lnTo>
                    <a:pt x="153873" y="104231"/>
                  </a:lnTo>
                  <a:lnTo>
                    <a:pt x="168085" y="101320"/>
                  </a:lnTo>
                  <a:lnTo>
                    <a:pt x="208933" y="77814"/>
                  </a:lnTo>
                  <a:lnTo>
                    <a:pt x="247050" y="45434"/>
                  </a:lnTo>
                  <a:lnTo>
                    <a:pt x="246814" y="45789"/>
                  </a:lnTo>
                  <a:lnTo>
                    <a:pt x="242071" y="62272"/>
                  </a:lnTo>
                  <a:lnTo>
                    <a:pt x="240403" y="101381"/>
                  </a:lnTo>
                  <a:lnTo>
                    <a:pt x="241586" y="135096"/>
                  </a:lnTo>
                  <a:lnTo>
                    <a:pt x="246815" y="175951"/>
                  </a:lnTo>
                  <a:lnTo>
                    <a:pt x="251961" y="219979"/>
                  </a:lnTo>
                  <a:lnTo>
                    <a:pt x="253779" y="264712"/>
                  </a:lnTo>
                  <a:lnTo>
                    <a:pt x="247530" y="308111"/>
                  </a:lnTo>
                  <a:lnTo>
                    <a:pt x="232053" y="347156"/>
                  </a:lnTo>
                  <a:lnTo>
                    <a:pt x="203303" y="389582"/>
                  </a:lnTo>
                  <a:lnTo>
                    <a:pt x="178417" y="409817"/>
                  </a:lnTo>
                  <a:lnTo>
                    <a:pt x="174953" y="409361"/>
                  </a:lnTo>
                  <a:lnTo>
                    <a:pt x="171938" y="406940"/>
                  </a:lnTo>
                  <a:lnTo>
                    <a:pt x="169223" y="403209"/>
                  </a:lnTo>
                  <a:lnTo>
                    <a:pt x="165401" y="384475"/>
                  </a:lnTo>
                  <a:lnTo>
                    <a:pt x="171011" y="361050"/>
                  </a:lnTo>
                  <a:lnTo>
                    <a:pt x="179188" y="354271"/>
                  </a:lnTo>
                  <a:lnTo>
                    <a:pt x="233642" y="332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62"/>
            <p:cNvSpPr/>
            <p:nvPr>
              <p:custDataLst>
                <p:tags r:id="rId209"/>
              </p:custDataLst>
            </p:nvPr>
          </p:nvSpPr>
          <p:spPr>
            <a:xfrm>
              <a:off x="4759728" y="274815"/>
              <a:ext cx="70858" cy="335587"/>
            </a:xfrm>
            <a:custGeom>
              <a:avLst/>
              <a:gdLst/>
              <a:ahLst/>
              <a:cxnLst/>
              <a:rect l="0" t="0" r="0" b="0"/>
              <a:pathLst>
                <a:path w="70858" h="335587">
                  <a:moveTo>
                    <a:pt x="59922" y="10935"/>
                  </a:moveTo>
                  <a:lnTo>
                    <a:pt x="59922" y="10935"/>
                  </a:lnTo>
                  <a:lnTo>
                    <a:pt x="70857" y="0"/>
                  </a:lnTo>
                  <a:lnTo>
                    <a:pt x="63600" y="32360"/>
                  </a:lnTo>
                  <a:lnTo>
                    <a:pt x="55912" y="68435"/>
                  </a:lnTo>
                  <a:lnTo>
                    <a:pt x="45440" y="115042"/>
                  </a:lnTo>
                  <a:lnTo>
                    <a:pt x="33730" y="160686"/>
                  </a:lnTo>
                  <a:lnTo>
                    <a:pt x="22175" y="203786"/>
                  </a:lnTo>
                  <a:lnTo>
                    <a:pt x="12337" y="244107"/>
                  </a:lnTo>
                  <a:lnTo>
                    <a:pt x="7023" y="277551"/>
                  </a:lnTo>
                  <a:lnTo>
                    <a:pt x="240" y="320030"/>
                  </a:lnTo>
                  <a:lnTo>
                    <a:pt x="0" y="330109"/>
                  </a:lnTo>
                  <a:lnTo>
                    <a:pt x="924" y="333784"/>
                  </a:lnTo>
                  <a:lnTo>
                    <a:pt x="4362" y="335529"/>
                  </a:lnTo>
                  <a:lnTo>
                    <a:pt x="15708" y="335586"/>
                  </a:lnTo>
                  <a:lnTo>
                    <a:pt x="28277" y="329497"/>
                  </a:lnTo>
                  <a:lnTo>
                    <a:pt x="40213" y="319029"/>
                  </a:lnTo>
                  <a:lnTo>
                    <a:pt x="59922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63"/>
            <p:cNvSpPr/>
            <p:nvPr>
              <p:custDataLst>
                <p:tags r:id="rId210"/>
              </p:custDataLst>
            </p:nvPr>
          </p:nvSpPr>
          <p:spPr>
            <a:xfrm>
              <a:off x="4692650" y="387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64"/>
            <p:cNvSpPr/>
            <p:nvPr>
              <p:custDataLst>
                <p:tags r:id="rId211"/>
              </p:custDataLst>
            </p:nvPr>
          </p:nvSpPr>
          <p:spPr>
            <a:xfrm>
              <a:off x="4629150" y="5270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2" y="3763"/>
                  </a:lnTo>
                  <a:lnTo>
                    <a:pt x="10211" y="6742"/>
                  </a:lnTo>
                  <a:lnTo>
                    <a:pt x="2749" y="361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65"/>
            <p:cNvSpPr/>
            <p:nvPr>
              <p:custDataLst>
                <p:tags r:id="rId212"/>
              </p:custDataLst>
            </p:nvPr>
          </p:nvSpPr>
          <p:spPr>
            <a:xfrm>
              <a:off x="3976918" y="326316"/>
              <a:ext cx="654672" cy="554922"/>
            </a:xfrm>
            <a:custGeom>
              <a:avLst/>
              <a:gdLst/>
              <a:ahLst/>
              <a:cxnLst/>
              <a:rect l="0" t="0" r="0" b="0"/>
              <a:pathLst>
                <a:path w="654672" h="554922">
                  <a:moveTo>
                    <a:pt x="118832" y="232484"/>
                  </a:moveTo>
                  <a:lnTo>
                    <a:pt x="118832" y="232484"/>
                  </a:lnTo>
                  <a:lnTo>
                    <a:pt x="101977" y="222371"/>
                  </a:lnTo>
                  <a:lnTo>
                    <a:pt x="82413" y="219287"/>
                  </a:lnTo>
                  <a:lnTo>
                    <a:pt x="59607" y="221680"/>
                  </a:lnTo>
                  <a:lnTo>
                    <a:pt x="35360" y="229799"/>
                  </a:lnTo>
                  <a:lnTo>
                    <a:pt x="16117" y="246107"/>
                  </a:lnTo>
                  <a:lnTo>
                    <a:pt x="8022" y="256383"/>
                  </a:lnTo>
                  <a:lnTo>
                    <a:pt x="909" y="277208"/>
                  </a:lnTo>
                  <a:lnTo>
                    <a:pt x="0" y="287700"/>
                  </a:lnTo>
                  <a:lnTo>
                    <a:pt x="6516" y="308765"/>
                  </a:lnTo>
                  <a:lnTo>
                    <a:pt x="18820" y="327770"/>
                  </a:lnTo>
                  <a:lnTo>
                    <a:pt x="33695" y="340920"/>
                  </a:lnTo>
                  <a:lnTo>
                    <a:pt x="42318" y="343581"/>
                  </a:lnTo>
                  <a:lnTo>
                    <a:pt x="61307" y="342773"/>
                  </a:lnTo>
                  <a:lnTo>
                    <a:pt x="91831" y="331014"/>
                  </a:lnTo>
                  <a:lnTo>
                    <a:pt x="108948" y="316257"/>
                  </a:lnTo>
                  <a:lnTo>
                    <a:pt x="139601" y="273749"/>
                  </a:lnTo>
                  <a:lnTo>
                    <a:pt x="141145" y="272694"/>
                  </a:lnTo>
                  <a:lnTo>
                    <a:pt x="140763" y="274107"/>
                  </a:lnTo>
                  <a:lnTo>
                    <a:pt x="118025" y="314045"/>
                  </a:lnTo>
                  <a:lnTo>
                    <a:pt x="105109" y="349784"/>
                  </a:lnTo>
                  <a:lnTo>
                    <a:pt x="96500" y="395494"/>
                  </a:lnTo>
                  <a:lnTo>
                    <a:pt x="91738" y="428170"/>
                  </a:lnTo>
                  <a:lnTo>
                    <a:pt x="95203" y="474929"/>
                  </a:lnTo>
                  <a:lnTo>
                    <a:pt x="95054" y="520063"/>
                  </a:lnTo>
                  <a:lnTo>
                    <a:pt x="97916" y="540449"/>
                  </a:lnTo>
                  <a:lnTo>
                    <a:pt x="100655" y="547860"/>
                  </a:lnTo>
                  <a:lnTo>
                    <a:pt x="105303" y="552096"/>
                  </a:lnTo>
                  <a:lnTo>
                    <a:pt x="111224" y="554214"/>
                  </a:lnTo>
                  <a:lnTo>
                    <a:pt x="117993" y="554921"/>
                  </a:lnTo>
                  <a:lnTo>
                    <a:pt x="131159" y="550061"/>
                  </a:lnTo>
                  <a:lnTo>
                    <a:pt x="137633" y="545802"/>
                  </a:lnTo>
                  <a:lnTo>
                    <a:pt x="169008" y="502069"/>
                  </a:lnTo>
                  <a:lnTo>
                    <a:pt x="188169" y="469422"/>
                  </a:lnTo>
                  <a:lnTo>
                    <a:pt x="208445" y="428101"/>
                  </a:lnTo>
                  <a:lnTo>
                    <a:pt x="229216" y="380808"/>
                  </a:lnTo>
                  <a:lnTo>
                    <a:pt x="239693" y="355356"/>
                  </a:lnTo>
                  <a:lnTo>
                    <a:pt x="250206" y="329215"/>
                  </a:lnTo>
                  <a:lnTo>
                    <a:pt x="265650" y="285118"/>
                  </a:lnTo>
                  <a:lnTo>
                    <a:pt x="275101" y="249527"/>
                  </a:lnTo>
                  <a:lnTo>
                    <a:pt x="276455" y="216445"/>
                  </a:lnTo>
                  <a:lnTo>
                    <a:pt x="274024" y="207717"/>
                  </a:lnTo>
                  <a:lnTo>
                    <a:pt x="271682" y="208917"/>
                  </a:lnTo>
                  <a:lnTo>
                    <a:pt x="265317" y="219658"/>
                  </a:lnTo>
                  <a:lnTo>
                    <a:pt x="257171" y="259023"/>
                  </a:lnTo>
                  <a:lnTo>
                    <a:pt x="253661" y="304161"/>
                  </a:lnTo>
                  <a:lnTo>
                    <a:pt x="255991" y="335331"/>
                  </a:lnTo>
                  <a:lnTo>
                    <a:pt x="261166" y="347103"/>
                  </a:lnTo>
                  <a:lnTo>
                    <a:pt x="264521" y="351230"/>
                  </a:lnTo>
                  <a:lnTo>
                    <a:pt x="269580" y="352570"/>
                  </a:lnTo>
                  <a:lnTo>
                    <a:pt x="282727" y="350296"/>
                  </a:lnTo>
                  <a:lnTo>
                    <a:pt x="296097" y="338938"/>
                  </a:lnTo>
                  <a:lnTo>
                    <a:pt x="322536" y="294951"/>
                  </a:lnTo>
                  <a:lnTo>
                    <a:pt x="330099" y="278431"/>
                  </a:lnTo>
                  <a:lnTo>
                    <a:pt x="330232" y="275815"/>
                  </a:lnTo>
                  <a:lnTo>
                    <a:pt x="329616" y="274071"/>
                  </a:lnTo>
                  <a:lnTo>
                    <a:pt x="333957" y="302872"/>
                  </a:lnTo>
                  <a:lnTo>
                    <a:pt x="340032" y="313392"/>
                  </a:lnTo>
                  <a:lnTo>
                    <a:pt x="344615" y="318173"/>
                  </a:lnTo>
                  <a:lnTo>
                    <a:pt x="362878" y="323484"/>
                  </a:lnTo>
                  <a:lnTo>
                    <a:pt x="386752" y="324434"/>
                  </a:lnTo>
                  <a:lnTo>
                    <a:pt x="422583" y="316330"/>
                  </a:lnTo>
                  <a:lnTo>
                    <a:pt x="450994" y="300131"/>
                  </a:lnTo>
                  <a:lnTo>
                    <a:pt x="466132" y="285597"/>
                  </a:lnTo>
                  <a:lnTo>
                    <a:pt x="474271" y="265968"/>
                  </a:lnTo>
                  <a:lnTo>
                    <a:pt x="476971" y="232998"/>
                  </a:lnTo>
                  <a:lnTo>
                    <a:pt x="476125" y="222243"/>
                  </a:lnTo>
                  <a:lnTo>
                    <a:pt x="472738" y="215073"/>
                  </a:lnTo>
                  <a:lnTo>
                    <a:pt x="467658" y="210294"/>
                  </a:lnTo>
                  <a:lnTo>
                    <a:pt x="461449" y="207107"/>
                  </a:lnTo>
                  <a:lnTo>
                    <a:pt x="453782" y="208511"/>
                  </a:lnTo>
                  <a:lnTo>
                    <a:pt x="435856" y="219477"/>
                  </a:lnTo>
                  <a:lnTo>
                    <a:pt x="412672" y="248856"/>
                  </a:lnTo>
                  <a:lnTo>
                    <a:pt x="402511" y="284372"/>
                  </a:lnTo>
                  <a:lnTo>
                    <a:pt x="402870" y="314964"/>
                  </a:lnTo>
                  <a:lnTo>
                    <a:pt x="405558" y="322043"/>
                  </a:lnTo>
                  <a:lnTo>
                    <a:pt x="414188" y="331790"/>
                  </a:lnTo>
                  <a:lnTo>
                    <a:pt x="420158" y="332555"/>
                  </a:lnTo>
                  <a:lnTo>
                    <a:pt x="434317" y="327760"/>
                  </a:lnTo>
                  <a:lnTo>
                    <a:pt x="446255" y="316692"/>
                  </a:lnTo>
                  <a:lnTo>
                    <a:pt x="475451" y="270790"/>
                  </a:lnTo>
                  <a:lnTo>
                    <a:pt x="477228" y="266488"/>
                  </a:lnTo>
                  <a:lnTo>
                    <a:pt x="478412" y="265737"/>
                  </a:lnTo>
                  <a:lnTo>
                    <a:pt x="479202" y="267353"/>
                  </a:lnTo>
                  <a:lnTo>
                    <a:pt x="479729" y="270546"/>
                  </a:lnTo>
                  <a:lnTo>
                    <a:pt x="477499" y="296815"/>
                  </a:lnTo>
                  <a:lnTo>
                    <a:pt x="478593" y="302888"/>
                  </a:lnTo>
                  <a:lnTo>
                    <a:pt x="483573" y="311517"/>
                  </a:lnTo>
                  <a:lnTo>
                    <a:pt x="486876" y="314806"/>
                  </a:lnTo>
                  <a:lnTo>
                    <a:pt x="491194" y="316293"/>
                  </a:lnTo>
                  <a:lnTo>
                    <a:pt x="501638" y="316064"/>
                  </a:lnTo>
                  <a:lnTo>
                    <a:pt x="522788" y="305226"/>
                  </a:lnTo>
                  <a:lnTo>
                    <a:pt x="556630" y="264570"/>
                  </a:lnTo>
                  <a:lnTo>
                    <a:pt x="578697" y="230282"/>
                  </a:lnTo>
                  <a:lnTo>
                    <a:pt x="590509" y="207732"/>
                  </a:lnTo>
                  <a:lnTo>
                    <a:pt x="602616" y="182116"/>
                  </a:lnTo>
                  <a:lnTo>
                    <a:pt x="614921" y="154456"/>
                  </a:lnTo>
                  <a:lnTo>
                    <a:pt x="625242" y="127548"/>
                  </a:lnTo>
                  <a:lnTo>
                    <a:pt x="634238" y="101144"/>
                  </a:lnTo>
                  <a:lnTo>
                    <a:pt x="647763" y="54166"/>
                  </a:lnTo>
                  <a:lnTo>
                    <a:pt x="654671" y="11413"/>
                  </a:lnTo>
                  <a:lnTo>
                    <a:pt x="653786" y="175"/>
                  </a:lnTo>
                  <a:lnTo>
                    <a:pt x="650446" y="0"/>
                  </a:lnTo>
                  <a:lnTo>
                    <a:pt x="639208" y="7332"/>
                  </a:lnTo>
                  <a:lnTo>
                    <a:pt x="613644" y="40811"/>
                  </a:lnTo>
                  <a:lnTo>
                    <a:pt x="595806" y="81914"/>
                  </a:lnTo>
                  <a:lnTo>
                    <a:pt x="587098" y="106704"/>
                  </a:lnTo>
                  <a:lnTo>
                    <a:pt x="581292" y="131697"/>
                  </a:lnTo>
                  <a:lnTo>
                    <a:pt x="577422" y="156826"/>
                  </a:lnTo>
                  <a:lnTo>
                    <a:pt x="573827" y="203797"/>
                  </a:lnTo>
                  <a:lnTo>
                    <a:pt x="574582" y="241136"/>
                  </a:lnTo>
                  <a:lnTo>
                    <a:pt x="578973" y="276440"/>
                  </a:lnTo>
                  <a:lnTo>
                    <a:pt x="581520" y="282955"/>
                  </a:lnTo>
                  <a:lnTo>
                    <a:pt x="584630" y="287298"/>
                  </a:lnTo>
                  <a:lnTo>
                    <a:pt x="595082" y="295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66"/>
            <p:cNvSpPr/>
            <p:nvPr>
              <p:custDataLst>
                <p:tags r:id="rId213"/>
              </p:custDataLst>
            </p:nvPr>
          </p:nvSpPr>
          <p:spPr>
            <a:xfrm>
              <a:off x="3860447" y="542837"/>
              <a:ext cx="98088" cy="155966"/>
            </a:xfrm>
            <a:custGeom>
              <a:avLst/>
              <a:gdLst/>
              <a:ahLst/>
              <a:cxnLst/>
              <a:rect l="0" t="0" r="0" b="0"/>
              <a:pathLst>
                <a:path w="98088" h="155966">
                  <a:moveTo>
                    <a:pt x="44803" y="54063"/>
                  </a:moveTo>
                  <a:lnTo>
                    <a:pt x="44803" y="54063"/>
                  </a:lnTo>
                  <a:lnTo>
                    <a:pt x="41432" y="57434"/>
                  </a:lnTo>
                  <a:lnTo>
                    <a:pt x="41145" y="59133"/>
                  </a:lnTo>
                  <a:lnTo>
                    <a:pt x="41659" y="60970"/>
                  </a:lnTo>
                  <a:lnTo>
                    <a:pt x="42707" y="62901"/>
                  </a:lnTo>
                  <a:lnTo>
                    <a:pt x="44817" y="64189"/>
                  </a:lnTo>
                  <a:lnTo>
                    <a:pt x="50924" y="65619"/>
                  </a:lnTo>
                  <a:lnTo>
                    <a:pt x="69038" y="59682"/>
                  </a:lnTo>
                  <a:lnTo>
                    <a:pt x="88908" y="45615"/>
                  </a:lnTo>
                  <a:lnTo>
                    <a:pt x="96155" y="32199"/>
                  </a:lnTo>
                  <a:lnTo>
                    <a:pt x="98087" y="24670"/>
                  </a:lnTo>
                  <a:lnTo>
                    <a:pt x="97965" y="18240"/>
                  </a:lnTo>
                  <a:lnTo>
                    <a:pt x="94065" y="7332"/>
                  </a:lnTo>
                  <a:lnTo>
                    <a:pt x="88934" y="3859"/>
                  </a:lnTo>
                  <a:lnTo>
                    <a:pt x="73824" y="0"/>
                  </a:lnTo>
                  <a:lnTo>
                    <a:pt x="57231" y="3930"/>
                  </a:lnTo>
                  <a:lnTo>
                    <a:pt x="39743" y="14143"/>
                  </a:lnTo>
                  <a:lnTo>
                    <a:pt x="20211" y="30441"/>
                  </a:lnTo>
                  <a:lnTo>
                    <a:pt x="7298" y="53207"/>
                  </a:lnTo>
                  <a:lnTo>
                    <a:pt x="617" y="78377"/>
                  </a:lnTo>
                  <a:lnTo>
                    <a:pt x="0" y="101323"/>
                  </a:lnTo>
                  <a:lnTo>
                    <a:pt x="9604" y="123280"/>
                  </a:lnTo>
                  <a:lnTo>
                    <a:pt x="24925" y="141976"/>
                  </a:lnTo>
                  <a:lnTo>
                    <a:pt x="41142" y="152637"/>
                  </a:lnTo>
                  <a:lnTo>
                    <a:pt x="61521" y="155965"/>
                  </a:lnTo>
                  <a:lnTo>
                    <a:pt x="95603" y="155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67"/>
            <p:cNvSpPr/>
            <p:nvPr>
              <p:custDataLst>
                <p:tags r:id="rId214"/>
              </p:custDataLst>
            </p:nvPr>
          </p:nvSpPr>
          <p:spPr>
            <a:xfrm>
              <a:off x="3696612" y="545405"/>
              <a:ext cx="107039" cy="140396"/>
            </a:xfrm>
            <a:custGeom>
              <a:avLst/>
              <a:gdLst/>
              <a:ahLst/>
              <a:cxnLst/>
              <a:rect l="0" t="0" r="0" b="0"/>
              <a:pathLst>
                <a:path w="107039" h="140396">
                  <a:moveTo>
                    <a:pt x="18138" y="7045"/>
                  </a:moveTo>
                  <a:lnTo>
                    <a:pt x="18138" y="7045"/>
                  </a:lnTo>
                  <a:lnTo>
                    <a:pt x="11230" y="26504"/>
                  </a:lnTo>
                  <a:lnTo>
                    <a:pt x="6201" y="73552"/>
                  </a:lnTo>
                  <a:lnTo>
                    <a:pt x="3707" y="109526"/>
                  </a:lnTo>
                  <a:lnTo>
                    <a:pt x="457" y="120430"/>
                  </a:lnTo>
                  <a:lnTo>
                    <a:pt x="0" y="120735"/>
                  </a:lnTo>
                  <a:lnTo>
                    <a:pt x="11377" y="79196"/>
                  </a:lnTo>
                  <a:lnTo>
                    <a:pt x="28353" y="33056"/>
                  </a:lnTo>
                  <a:lnTo>
                    <a:pt x="47427" y="7069"/>
                  </a:lnTo>
                  <a:lnTo>
                    <a:pt x="55380" y="0"/>
                  </a:lnTo>
                  <a:lnTo>
                    <a:pt x="59193" y="232"/>
                  </a:lnTo>
                  <a:lnTo>
                    <a:pt x="67194" y="6134"/>
                  </a:lnTo>
                  <a:lnTo>
                    <a:pt x="76261" y="31469"/>
                  </a:lnTo>
                  <a:lnTo>
                    <a:pt x="85645" y="77251"/>
                  </a:lnTo>
                  <a:lnTo>
                    <a:pt x="96175" y="117234"/>
                  </a:lnTo>
                  <a:lnTo>
                    <a:pt x="107038" y="140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68"/>
            <p:cNvSpPr/>
            <p:nvPr>
              <p:custDataLst>
                <p:tags r:id="rId215"/>
              </p:custDataLst>
            </p:nvPr>
          </p:nvSpPr>
          <p:spPr>
            <a:xfrm>
              <a:off x="3599790" y="319266"/>
              <a:ext cx="76861" cy="402340"/>
            </a:xfrm>
            <a:custGeom>
              <a:avLst/>
              <a:gdLst/>
              <a:ahLst/>
              <a:cxnLst/>
              <a:rect l="0" t="0" r="0" b="0"/>
              <a:pathLst>
                <a:path w="76861" h="402340">
                  <a:moveTo>
                    <a:pt x="57810" y="49034"/>
                  </a:moveTo>
                  <a:lnTo>
                    <a:pt x="57810" y="49034"/>
                  </a:lnTo>
                  <a:lnTo>
                    <a:pt x="37088" y="50915"/>
                  </a:lnTo>
                  <a:lnTo>
                    <a:pt x="16929" y="55501"/>
                  </a:lnTo>
                  <a:lnTo>
                    <a:pt x="11889" y="58493"/>
                  </a:lnTo>
                  <a:lnTo>
                    <a:pt x="9557" y="58868"/>
                  </a:lnTo>
                  <a:lnTo>
                    <a:pt x="7297" y="58412"/>
                  </a:lnTo>
                  <a:lnTo>
                    <a:pt x="5085" y="57403"/>
                  </a:lnTo>
                  <a:lnTo>
                    <a:pt x="4316" y="55319"/>
                  </a:lnTo>
                  <a:lnTo>
                    <a:pt x="5342" y="49240"/>
                  </a:lnTo>
                  <a:lnTo>
                    <a:pt x="25768" y="7176"/>
                  </a:lnTo>
                  <a:lnTo>
                    <a:pt x="30163" y="2208"/>
                  </a:lnTo>
                  <a:lnTo>
                    <a:pt x="34468" y="0"/>
                  </a:lnTo>
                  <a:lnTo>
                    <a:pt x="35899" y="117"/>
                  </a:lnTo>
                  <a:lnTo>
                    <a:pt x="36853" y="900"/>
                  </a:lnTo>
                  <a:lnTo>
                    <a:pt x="37489" y="2128"/>
                  </a:lnTo>
                  <a:lnTo>
                    <a:pt x="40474" y="47587"/>
                  </a:lnTo>
                  <a:lnTo>
                    <a:pt x="45618" y="94231"/>
                  </a:lnTo>
                  <a:lnTo>
                    <a:pt x="48863" y="134033"/>
                  </a:lnTo>
                  <a:lnTo>
                    <a:pt x="50306" y="179945"/>
                  </a:lnTo>
                  <a:lnTo>
                    <a:pt x="49065" y="226691"/>
                  </a:lnTo>
                  <a:lnTo>
                    <a:pt x="46868" y="271926"/>
                  </a:lnTo>
                  <a:lnTo>
                    <a:pt x="45891" y="313197"/>
                  </a:lnTo>
                  <a:lnTo>
                    <a:pt x="41694" y="347062"/>
                  </a:lnTo>
                  <a:lnTo>
                    <a:pt x="34420" y="374108"/>
                  </a:lnTo>
                  <a:lnTo>
                    <a:pt x="24131" y="393183"/>
                  </a:lnTo>
                  <a:lnTo>
                    <a:pt x="19129" y="398411"/>
                  </a:lnTo>
                  <a:lnTo>
                    <a:pt x="14384" y="401191"/>
                  </a:lnTo>
                  <a:lnTo>
                    <a:pt x="9809" y="402339"/>
                  </a:lnTo>
                  <a:lnTo>
                    <a:pt x="6054" y="400987"/>
                  </a:lnTo>
                  <a:lnTo>
                    <a:pt x="0" y="393841"/>
                  </a:lnTo>
                  <a:lnTo>
                    <a:pt x="602" y="379846"/>
                  </a:lnTo>
                  <a:lnTo>
                    <a:pt x="10756" y="352134"/>
                  </a:lnTo>
                  <a:lnTo>
                    <a:pt x="22785" y="332617"/>
                  </a:lnTo>
                  <a:lnTo>
                    <a:pt x="62614" y="285118"/>
                  </a:lnTo>
                  <a:lnTo>
                    <a:pt x="76860" y="26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89"/>
          <p:cNvGrpSpPr/>
          <p:nvPr/>
        </p:nvGrpSpPr>
        <p:grpSpPr>
          <a:xfrm>
            <a:off x="5765800" y="307666"/>
            <a:ext cx="635001" cy="362567"/>
            <a:chOff x="5765800" y="307666"/>
            <a:chExt cx="635001" cy="362567"/>
          </a:xfrm>
        </p:grpSpPr>
        <p:sp>
          <p:nvSpPr>
            <p:cNvPr id="30" name="SMARTInkShape-2569"/>
            <p:cNvSpPr/>
            <p:nvPr>
              <p:custDataLst>
                <p:tags r:id="rId200"/>
              </p:custDataLst>
            </p:nvPr>
          </p:nvSpPr>
          <p:spPr>
            <a:xfrm>
              <a:off x="6197600" y="438150"/>
              <a:ext cx="203201" cy="63501"/>
            </a:xfrm>
            <a:custGeom>
              <a:avLst/>
              <a:gdLst/>
              <a:ahLst/>
              <a:cxnLst/>
              <a:rect l="0" t="0" r="0" b="0"/>
              <a:pathLst>
                <a:path w="2032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9407" y="47804"/>
                  </a:lnTo>
                  <a:lnTo>
                    <a:pt x="42063" y="30862"/>
                  </a:lnTo>
                  <a:lnTo>
                    <a:pt x="74433" y="19361"/>
                  </a:lnTo>
                  <a:lnTo>
                    <a:pt x="109986" y="9546"/>
                  </a:lnTo>
                  <a:lnTo>
                    <a:pt x="146955" y="424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70"/>
            <p:cNvSpPr/>
            <p:nvPr>
              <p:custDataLst>
                <p:tags r:id="rId201"/>
              </p:custDataLst>
            </p:nvPr>
          </p:nvSpPr>
          <p:spPr>
            <a:xfrm>
              <a:off x="6243739" y="352061"/>
              <a:ext cx="118962" cy="281918"/>
            </a:xfrm>
            <a:custGeom>
              <a:avLst/>
              <a:gdLst/>
              <a:ahLst/>
              <a:cxnLst/>
              <a:rect l="0" t="0" r="0" b="0"/>
              <a:pathLst>
                <a:path w="118962" h="281918">
                  <a:moveTo>
                    <a:pt x="61811" y="35289"/>
                  </a:moveTo>
                  <a:lnTo>
                    <a:pt x="61811" y="35289"/>
                  </a:lnTo>
                  <a:lnTo>
                    <a:pt x="55069" y="21805"/>
                  </a:lnTo>
                  <a:lnTo>
                    <a:pt x="53641" y="11422"/>
                  </a:lnTo>
                  <a:lnTo>
                    <a:pt x="53946" y="3515"/>
                  </a:lnTo>
                  <a:lnTo>
                    <a:pt x="53041" y="1406"/>
                  </a:lnTo>
                  <a:lnTo>
                    <a:pt x="51731" y="0"/>
                  </a:lnTo>
                  <a:lnTo>
                    <a:pt x="49446" y="1180"/>
                  </a:lnTo>
                  <a:lnTo>
                    <a:pt x="43145" y="8135"/>
                  </a:lnTo>
                  <a:lnTo>
                    <a:pt x="23238" y="47172"/>
                  </a:lnTo>
                  <a:lnTo>
                    <a:pt x="13858" y="78670"/>
                  </a:lnTo>
                  <a:lnTo>
                    <a:pt x="6867" y="115718"/>
                  </a:lnTo>
                  <a:lnTo>
                    <a:pt x="2114" y="154291"/>
                  </a:lnTo>
                  <a:lnTo>
                    <a:pt x="0" y="190249"/>
                  </a:lnTo>
                  <a:lnTo>
                    <a:pt x="2182" y="235485"/>
                  </a:lnTo>
                  <a:lnTo>
                    <a:pt x="10669" y="265586"/>
                  </a:lnTo>
                  <a:lnTo>
                    <a:pt x="20031" y="277108"/>
                  </a:lnTo>
                  <a:lnTo>
                    <a:pt x="25492" y="281168"/>
                  </a:lnTo>
                  <a:lnTo>
                    <a:pt x="44728" y="281917"/>
                  </a:lnTo>
                  <a:lnTo>
                    <a:pt x="69035" y="275429"/>
                  </a:lnTo>
                  <a:lnTo>
                    <a:pt x="118961" y="24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71"/>
            <p:cNvSpPr/>
            <p:nvPr>
              <p:custDataLst>
                <p:tags r:id="rId202"/>
              </p:custDataLst>
            </p:nvPr>
          </p:nvSpPr>
          <p:spPr>
            <a:xfrm>
              <a:off x="6039733" y="523274"/>
              <a:ext cx="157868" cy="108767"/>
            </a:xfrm>
            <a:custGeom>
              <a:avLst/>
              <a:gdLst/>
              <a:ahLst/>
              <a:cxnLst/>
              <a:rect l="0" t="0" r="0" b="0"/>
              <a:pathLst>
                <a:path w="157868" h="108767">
                  <a:moveTo>
                    <a:pt x="5467" y="60926"/>
                  </a:moveTo>
                  <a:lnTo>
                    <a:pt x="5467" y="60926"/>
                  </a:lnTo>
                  <a:lnTo>
                    <a:pt x="0" y="60926"/>
                  </a:lnTo>
                  <a:lnTo>
                    <a:pt x="19955" y="59045"/>
                  </a:lnTo>
                  <a:lnTo>
                    <a:pt x="37746" y="52137"/>
                  </a:lnTo>
                  <a:lnTo>
                    <a:pt x="62722" y="33790"/>
                  </a:lnTo>
                  <a:lnTo>
                    <a:pt x="74956" y="19333"/>
                  </a:lnTo>
                  <a:lnTo>
                    <a:pt x="75782" y="14853"/>
                  </a:lnTo>
                  <a:lnTo>
                    <a:pt x="74921" y="10455"/>
                  </a:lnTo>
                  <a:lnTo>
                    <a:pt x="72937" y="6112"/>
                  </a:lnTo>
                  <a:lnTo>
                    <a:pt x="70203" y="3217"/>
                  </a:lnTo>
                  <a:lnTo>
                    <a:pt x="63400" y="0"/>
                  </a:lnTo>
                  <a:lnTo>
                    <a:pt x="51912" y="2333"/>
                  </a:lnTo>
                  <a:lnTo>
                    <a:pt x="44897" y="4931"/>
                  </a:lnTo>
                  <a:lnTo>
                    <a:pt x="24911" y="22071"/>
                  </a:lnTo>
                  <a:lnTo>
                    <a:pt x="12325" y="41652"/>
                  </a:lnTo>
                  <a:lnTo>
                    <a:pt x="10397" y="56358"/>
                  </a:lnTo>
                  <a:lnTo>
                    <a:pt x="12597" y="71596"/>
                  </a:lnTo>
                  <a:lnTo>
                    <a:pt x="18279" y="85424"/>
                  </a:lnTo>
                  <a:lnTo>
                    <a:pt x="32781" y="101738"/>
                  </a:lnTo>
                  <a:lnTo>
                    <a:pt x="48181" y="107287"/>
                  </a:lnTo>
                  <a:lnTo>
                    <a:pt x="57226" y="108766"/>
                  </a:lnTo>
                  <a:lnTo>
                    <a:pt x="93553" y="100736"/>
                  </a:lnTo>
                  <a:lnTo>
                    <a:pt x="140772" y="72448"/>
                  </a:lnTo>
                  <a:lnTo>
                    <a:pt x="157867" y="6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72"/>
            <p:cNvSpPr/>
            <p:nvPr>
              <p:custDataLst>
                <p:tags r:id="rId203"/>
              </p:custDataLst>
            </p:nvPr>
          </p:nvSpPr>
          <p:spPr>
            <a:xfrm>
              <a:off x="5788430" y="307666"/>
              <a:ext cx="212321" cy="362567"/>
            </a:xfrm>
            <a:custGeom>
              <a:avLst/>
              <a:gdLst/>
              <a:ahLst/>
              <a:cxnLst/>
              <a:rect l="0" t="0" r="0" b="0"/>
              <a:pathLst>
                <a:path w="212321" h="362567">
                  <a:moveTo>
                    <a:pt x="78970" y="9834"/>
                  </a:moveTo>
                  <a:lnTo>
                    <a:pt x="78970" y="9834"/>
                  </a:lnTo>
                  <a:lnTo>
                    <a:pt x="78970" y="6463"/>
                  </a:lnTo>
                  <a:lnTo>
                    <a:pt x="78265" y="5470"/>
                  </a:lnTo>
                  <a:lnTo>
                    <a:pt x="77089" y="4808"/>
                  </a:lnTo>
                  <a:lnTo>
                    <a:pt x="75599" y="4367"/>
                  </a:lnTo>
                  <a:lnTo>
                    <a:pt x="70131" y="375"/>
                  </a:lnTo>
                  <a:lnTo>
                    <a:pt x="68138" y="0"/>
                  </a:lnTo>
                  <a:lnTo>
                    <a:pt x="66105" y="456"/>
                  </a:lnTo>
                  <a:lnTo>
                    <a:pt x="64043" y="1465"/>
                  </a:lnTo>
                  <a:lnTo>
                    <a:pt x="57770" y="9628"/>
                  </a:lnTo>
                  <a:lnTo>
                    <a:pt x="45101" y="45494"/>
                  </a:lnTo>
                  <a:lnTo>
                    <a:pt x="36636" y="90177"/>
                  </a:lnTo>
                  <a:lnTo>
                    <a:pt x="32403" y="122448"/>
                  </a:lnTo>
                  <a:lnTo>
                    <a:pt x="26288" y="157957"/>
                  </a:lnTo>
                  <a:lnTo>
                    <a:pt x="19573" y="194200"/>
                  </a:lnTo>
                  <a:lnTo>
                    <a:pt x="14236" y="229122"/>
                  </a:lnTo>
                  <a:lnTo>
                    <a:pt x="7265" y="273775"/>
                  </a:lnTo>
                  <a:lnTo>
                    <a:pt x="0" y="315944"/>
                  </a:lnTo>
                  <a:lnTo>
                    <a:pt x="2266" y="341957"/>
                  </a:lnTo>
                  <a:lnTo>
                    <a:pt x="4427" y="346298"/>
                  </a:lnTo>
                  <a:lnTo>
                    <a:pt x="5992" y="348443"/>
                  </a:lnTo>
                  <a:lnTo>
                    <a:pt x="9611" y="350827"/>
                  </a:lnTo>
                  <a:lnTo>
                    <a:pt x="14984" y="351886"/>
                  </a:lnTo>
                  <a:lnTo>
                    <a:pt x="51755" y="352622"/>
                  </a:lnTo>
                  <a:lnTo>
                    <a:pt x="90034" y="356072"/>
                  </a:lnTo>
                  <a:lnTo>
                    <a:pt x="132656" y="358192"/>
                  </a:lnTo>
                  <a:lnTo>
                    <a:pt x="179755" y="362566"/>
                  </a:lnTo>
                  <a:lnTo>
                    <a:pt x="212320" y="35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73"/>
            <p:cNvSpPr/>
            <p:nvPr>
              <p:custDataLst>
                <p:tags r:id="rId204"/>
              </p:custDataLst>
            </p:nvPr>
          </p:nvSpPr>
          <p:spPr>
            <a:xfrm>
              <a:off x="5765800" y="381000"/>
              <a:ext cx="44451" cy="11818"/>
            </a:xfrm>
            <a:custGeom>
              <a:avLst/>
              <a:gdLst/>
              <a:ahLst/>
              <a:cxnLst/>
              <a:rect l="0" t="0" r="0" b="0"/>
              <a:pathLst>
                <a:path w="444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2" y="1181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90"/>
          <p:cNvGrpSpPr/>
          <p:nvPr/>
        </p:nvGrpSpPr>
        <p:grpSpPr>
          <a:xfrm>
            <a:off x="6852533" y="381262"/>
            <a:ext cx="189618" cy="241039"/>
            <a:chOff x="6852533" y="381262"/>
            <a:chExt cx="189618" cy="241039"/>
          </a:xfrm>
        </p:grpSpPr>
        <p:sp>
          <p:nvSpPr>
            <p:cNvPr id="36" name="SMARTInkShape-2574"/>
            <p:cNvSpPr/>
            <p:nvPr>
              <p:custDataLst>
                <p:tags r:id="rId198"/>
              </p:custDataLst>
            </p:nvPr>
          </p:nvSpPr>
          <p:spPr>
            <a:xfrm>
              <a:off x="6902450" y="381262"/>
              <a:ext cx="139701" cy="241039"/>
            </a:xfrm>
            <a:custGeom>
              <a:avLst/>
              <a:gdLst/>
              <a:ahLst/>
              <a:cxnLst/>
              <a:rect l="0" t="0" r="0" b="0"/>
              <a:pathLst>
                <a:path w="139701" h="241039">
                  <a:moveTo>
                    <a:pt x="139700" y="6088"/>
                  </a:moveTo>
                  <a:lnTo>
                    <a:pt x="139700" y="6088"/>
                  </a:lnTo>
                  <a:lnTo>
                    <a:pt x="136329" y="2717"/>
                  </a:lnTo>
                  <a:lnTo>
                    <a:pt x="130911" y="1062"/>
                  </a:lnTo>
                  <a:lnTo>
                    <a:pt x="119305" y="0"/>
                  </a:lnTo>
                  <a:lnTo>
                    <a:pt x="116931" y="2029"/>
                  </a:lnTo>
                  <a:lnTo>
                    <a:pt x="96576" y="43797"/>
                  </a:lnTo>
                  <a:lnTo>
                    <a:pt x="72751" y="82564"/>
                  </a:lnTo>
                  <a:lnTo>
                    <a:pt x="50249" y="125330"/>
                  </a:lnTo>
                  <a:lnTo>
                    <a:pt x="25393" y="167165"/>
                  </a:lnTo>
                  <a:lnTo>
                    <a:pt x="11000" y="209925"/>
                  </a:lnTo>
                  <a:lnTo>
                    <a:pt x="0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75"/>
            <p:cNvSpPr/>
            <p:nvPr>
              <p:custDataLst>
                <p:tags r:id="rId199"/>
              </p:custDataLst>
            </p:nvPr>
          </p:nvSpPr>
          <p:spPr>
            <a:xfrm>
              <a:off x="6852533" y="413012"/>
              <a:ext cx="157868" cy="199331"/>
            </a:xfrm>
            <a:custGeom>
              <a:avLst/>
              <a:gdLst/>
              <a:ahLst/>
              <a:cxnLst/>
              <a:rect l="0" t="0" r="0" b="0"/>
              <a:pathLst>
                <a:path w="157868" h="199331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6141" y="3617"/>
                  </a:lnTo>
                  <a:lnTo>
                    <a:pt x="42711" y="44938"/>
                  </a:lnTo>
                  <a:lnTo>
                    <a:pt x="73181" y="82510"/>
                  </a:lnTo>
                  <a:lnTo>
                    <a:pt x="103847" y="120454"/>
                  </a:lnTo>
                  <a:lnTo>
                    <a:pt x="138652" y="164459"/>
                  </a:lnTo>
                  <a:lnTo>
                    <a:pt x="156525" y="199330"/>
                  </a:lnTo>
                  <a:lnTo>
                    <a:pt x="156972" y="199121"/>
                  </a:lnTo>
                  <a:lnTo>
                    <a:pt x="157867" y="196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91"/>
          <p:cNvGrpSpPr/>
          <p:nvPr/>
        </p:nvGrpSpPr>
        <p:grpSpPr>
          <a:xfrm>
            <a:off x="7367148" y="387873"/>
            <a:ext cx="208403" cy="219775"/>
            <a:chOff x="7367148" y="387873"/>
            <a:chExt cx="208403" cy="219775"/>
          </a:xfrm>
        </p:grpSpPr>
        <p:sp>
          <p:nvSpPr>
            <p:cNvPr id="39" name="SMARTInkShape-2576"/>
            <p:cNvSpPr/>
            <p:nvPr>
              <p:custDataLst>
                <p:tags r:id="rId196"/>
              </p:custDataLst>
            </p:nvPr>
          </p:nvSpPr>
          <p:spPr>
            <a:xfrm>
              <a:off x="7491350" y="507228"/>
              <a:ext cx="84201" cy="86730"/>
            </a:xfrm>
            <a:custGeom>
              <a:avLst/>
              <a:gdLst/>
              <a:ahLst/>
              <a:cxnLst/>
              <a:rect l="0" t="0" r="0" b="0"/>
              <a:pathLst>
                <a:path w="84201" h="86730">
                  <a:moveTo>
                    <a:pt x="8000" y="32522"/>
                  </a:moveTo>
                  <a:lnTo>
                    <a:pt x="8000" y="32522"/>
                  </a:lnTo>
                  <a:lnTo>
                    <a:pt x="11370" y="35893"/>
                  </a:lnTo>
                  <a:lnTo>
                    <a:pt x="23580" y="37989"/>
                  </a:lnTo>
                  <a:lnTo>
                    <a:pt x="30916" y="36598"/>
                  </a:lnTo>
                  <a:lnTo>
                    <a:pt x="48118" y="26585"/>
                  </a:lnTo>
                  <a:lnTo>
                    <a:pt x="54052" y="19065"/>
                  </a:lnTo>
                  <a:lnTo>
                    <a:pt x="55634" y="15084"/>
                  </a:lnTo>
                  <a:lnTo>
                    <a:pt x="55279" y="11019"/>
                  </a:lnTo>
                  <a:lnTo>
                    <a:pt x="51120" y="2739"/>
                  </a:lnTo>
                  <a:lnTo>
                    <a:pt x="48036" y="672"/>
                  </a:lnTo>
                  <a:lnTo>
                    <a:pt x="44568" y="0"/>
                  </a:lnTo>
                  <a:lnTo>
                    <a:pt x="40845" y="257"/>
                  </a:lnTo>
                  <a:lnTo>
                    <a:pt x="32947" y="4306"/>
                  </a:lnTo>
                  <a:lnTo>
                    <a:pt x="13006" y="21774"/>
                  </a:lnTo>
                  <a:lnTo>
                    <a:pt x="1643" y="42821"/>
                  </a:lnTo>
                  <a:lnTo>
                    <a:pt x="0" y="56855"/>
                  </a:lnTo>
                  <a:lnTo>
                    <a:pt x="550" y="63561"/>
                  </a:lnTo>
                  <a:lnTo>
                    <a:pt x="3739" y="69442"/>
                  </a:lnTo>
                  <a:lnTo>
                    <a:pt x="14808" y="79740"/>
                  </a:lnTo>
                  <a:lnTo>
                    <a:pt x="25372" y="85258"/>
                  </a:lnTo>
                  <a:lnTo>
                    <a:pt x="30164" y="86729"/>
                  </a:lnTo>
                  <a:lnTo>
                    <a:pt x="84200" y="8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77"/>
            <p:cNvSpPr/>
            <p:nvPr>
              <p:custDataLst>
                <p:tags r:id="rId197"/>
              </p:custDataLst>
            </p:nvPr>
          </p:nvSpPr>
          <p:spPr>
            <a:xfrm>
              <a:off x="7367148" y="387873"/>
              <a:ext cx="73503" cy="219775"/>
            </a:xfrm>
            <a:custGeom>
              <a:avLst/>
              <a:gdLst/>
              <a:ahLst/>
              <a:cxnLst/>
              <a:rect l="0" t="0" r="0" b="0"/>
              <a:pathLst>
                <a:path w="73503" h="219775">
                  <a:moveTo>
                    <a:pt x="24252" y="12177"/>
                  </a:moveTo>
                  <a:lnTo>
                    <a:pt x="24252" y="12177"/>
                  </a:lnTo>
                  <a:lnTo>
                    <a:pt x="24252" y="0"/>
                  </a:lnTo>
                  <a:lnTo>
                    <a:pt x="17510" y="13116"/>
                  </a:lnTo>
                  <a:lnTo>
                    <a:pt x="13317" y="48360"/>
                  </a:lnTo>
                  <a:lnTo>
                    <a:pt x="12336" y="80469"/>
                  </a:lnTo>
                  <a:lnTo>
                    <a:pt x="11900" y="114496"/>
                  </a:lnTo>
                  <a:lnTo>
                    <a:pt x="10950" y="160008"/>
                  </a:lnTo>
                  <a:lnTo>
                    <a:pt x="4665" y="200180"/>
                  </a:lnTo>
                  <a:lnTo>
                    <a:pt x="0" y="212375"/>
                  </a:lnTo>
                  <a:lnTo>
                    <a:pt x="1028" y="211965"/>
                  </a:lnTo>
                  <a:lnTo>
                    <a:pt x="5934" y="207746"/>
                  </a:lnTo>
                  <a:lnTo>
                    <a:pt x="22745" y="177596"/>
                  </a:lnTo>
                  <a:lnTo>
                    <a:pt x="25364" y="171140"/>
                  </a:lnTo>
                  <a:lnTo>
                    <a:pt x="33919" y="162085"/>
                  </a:lnTo>
                  <a:lnTo>
                    <a:pt x="39163" y="158682"/>
                  </a:lnTo>
                  <a:lnTo>
                    <a:pt x="44070" y="157119"/>
                  </a:lnTo>
                  <a:lnTo>
                    <a:pt x="53285" y="157264"/>
                  </a:lnTo>
                  <a:lnTo>
                    <a:pt x="56308" y="158291"/>
                  </a:lnTo>
                  <a:lnTo>
                    <a:pt x="58322" y="159681"/>
                  </a:lnTo>
                  <a:lnTo>
                    <a:pt x="62678" y="163812"/>
                  </a:lnTo>
                  <a:lnTo>
                    <a:pt x="71668" y="170352"/>
                  </a:lnTo>
                  <a:lnTo>
                    <a:pt x="73502" y="174777"/>
                  </a:lnTo>
                  <a:lnTo>
                    <a:pt x="73313" y="179844"/>
                  </a:lnTo>
                  <a:lnTo>
                    <a:pt x="71776" y="185338"/>
                  </a:lnTo>
                  <a:lnTo>
                    <a:pt x="56128" y="203184"/>
                  </a:lnTo>
                  <a:lnTo>
                    <a:pt x="36402" y="217333"/>
                  </a:lnTo>
                  <a:lnTo>
                    <a:pt x="30122" y="219774"/>
                  </a:lnTo>
                  <a:lnTo>
                    <a:pt x="27460" y="218308"/>
                  </a:lnTo>
                  <a:lnTo>
                    <a:pt x="17902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92"/>
          <p:cNvGrpSpPr/>
          <p:nvPr/>
        </p:nvGrpSpPr>
        <p:grpSpPr>
          <a:xfrm>
            <a:off x="7875806" y="377317"/>
            <a:ext cx="626845" cy="208330"/>
            <a:chOff x="7875806" y="377317"/>
            <a:chExt cx="626845" cy="208330"/>
          </a:xfrm>
        </p:grpSpPr>
        <p:sp>
          <p:nvSpPr>
            <p:cNvPr id="42" name="SMARTInkShape-2578"/>
            <p:cNvSpPr/>
            <p:nvPr>
              <p:custDataLst>
                <p:tags r:id="rId193"/>
              </p:custDataLst>
            </p:nvPr>
          </p:nvSpPr>
          <p:spPr>
            <a:xfrm>
              <a:off x="8404029" y="393700"/>
              <a:ext cx="98622" cy="148625"/>
            </a:xfrm>
            <a:custGeom>
              <a:avLst/>
              <a:gdLst/>
              <a:ahLst/>
              <a:cxnLst/>
              <a:rect l="0" t="0" r="0" b="0"/>
              <a:pathLst>
                <a:path w="98622" h="148625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6481"/>
                  </a:lnTo>
                  <a:lnTo>
                    <a:pt x="6337" y="23087"/>
                  </a:lnTo>
                  <a:lnTo>
                    <a:pt x="9053" y="67433"/>
                  </a:lnTo>
                  <a:lnTo>
                    <a:pt x="11404" y="105352"/>
                  </a:lnTo>
                  <a:lnTo>
                    <a:pt x="12960" y="116802"/>
                  </a:lnTo>
                  <a:lnTo>
                    <a:pt x="16818" y="125846"/>
                  </a:lnTo>
                  <a:lnTo>
                    <a:pt x="28633" y="139657"/>
                  </a:lnTo>
                  <a:lnTo>
                    <a:pt x="41038" y="148624"/>
                  </a:lnTo>
                  <a:lnTo>
                    <a:pt x="44710" y="148472"/>
                  </a:lnTo>
                  <a:lnTo>
                    <a:pt x="52552" y="144539"/>
                  </a:lnTo>
                  <a:lnTo>
                    <a:pt x="64901" y="124279"/>
                  </a:lnTo>
                  <a:lnTo>
                    <a:pt x="80869" y="85820"/>
                  </a:lnTo>
                  <a:lnTo>
                    <a:pt x="93677" y="44652"/>
                  </a:lnTo>
                  <a:lnTo>
                    <a:pt x="93707" y="30712"/>
                  </a:lnTo>
                  <a:lnTo>
                    <a:pt x="986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79"/>
            <p:cNvSpPr/>
            <p:nvPr>
              <p:custDataLst>
                <p:tags r:id="rId194"/>
              </p:custDataLst>
            </p:nvPr>
          </p:nvSpPr>
          <p:spPr>
            <a:xfrm>
              <a:off x="8225015" y="377317"/>
              <a:ext cx="118886" cy="208330"/>
            </a:xfrm>
            <a:custGeom>
              <a:avLst/>
              <a:gdLst/>
              <a:ahLst/>
              <a:cxnLst/>
              <a:rect l="0" t="0" r="0" b="0"/>
              <a:pathLst>
                <a:path w="118886" h="208330">
                  <a:moveTo>
                    <a:pt x="10935" y="29083"/>
                  </a:moveTo>
                  <a:lnTo>
                    <a:pt x="10935" y="29083"/>
                  </a:lnTo>
                  <a:lnTo>
                    <a:pt x="0" y="23616"/>
                  </a:lnTo>
                  <a:lnTo>
                    <a:pt x="8871" y="29736"/>
                  </a:lnTo>
                  <a:lnTo>
                    <a:pt x="10970" y="35163"/>
                  </a:lnTo>
                  <a:lnTo>
                    <a:pt x="11150" y="74865"/>
                  </a:lnTo>
                  <a:lnTo>
                    <a:pt x="12880" y="116496"/>
                  </a:lnTo>
                  <a:lnTo>
                    <a:pt x="14098" y="155642"/>
                  </a:lnTo>
                  <a:lnTo>
                    <a:pt x="15715" y="202200"/>
                  </a:lnTo>
                  <a:lnTo>
                    <a:pt x="16587" y="208329"/>
                  </a:lnTo>
                  <a:lnTo>
                    <a:pt x="16115" y="207847"/>
                  </a:lnTo>
                  <a:lnTo>
                    <a:pt x="13708" y="201667"/>
                  </a:lnTo>
                  <a:lnTo>
                    <a:pt x="11756" y="179546"/>
                  </a:lnTo>
                  <a:lnTo>
                    <a:pt x="17920" y="137165"/>
                  </a:lnTo>
                  <a:lnTo>
                    <a:pt x="26739" y="98756"/>
                  </a:lnTo>
                  <a:lnTo>
                    <a:pt x="38420" y="59343"/>
                  </a:lnTo>
                  <a:lnTo>
                    <a:pt x="58746" y="17588"/>
                  </a:lnTo>
                  <a:lnTo>
                    <a:pt x="66992" y="6335"/>
                  </a:lnTo>
                  <a:lnTo>
                    <a:pt x="73009" y="1334"/>
                  </a:lnTo>
                  <a:lnTo>
                    <a:pt x="75601" y="0"/>
                  </a:lnTo>
                  <a:lnTo>
                    <a:pt x="78034" y="1228"/>
                  </a:lnTo>
                  <a:lnTo>
                    <a:pt x="82620" y="8236"/>
                  </a:lnTo>
                  <a:lnTo>
                    <a:pt x="81366" y="22170"/>
                  </a:lnTo>
                  <a:lnTo>
                    <a:pt x="78221" y="40121"/>
                  </a:lnTo>
                  <a:lnTo>
                    <a:pt x="77594" y="68651"/>
                  </a:lnTo>
                  <a:lnTo>
                    <a:pt x="70195" y="84063"/>
                  </a:lnTo>
                  <a:lnTo>
                    <a:pt x="54128" y="101269"/>
                  </a:lnTo>
                  <a:lnTo>
                    <a:pt x="42126" y="107027"/>
                  </a:lnTo>
                  <a:lnTo>
                    <a:pt x="30442" y="108880"/>
                  </a:lnTo>
                  <a:lnTo>
                    <a:pt x="13782" y="105896"/>
                  </a:lnTo>
                  <a:lnTo>
                    <a:pt x="35434" y="111179"/>
                  </a:lnTo>
                  <a:lnTo>
                    <a:pt x="55117" y="121925"/>
                  </a:lnTo>
                  <a:lnTo>
                    <a:pt x="76472" y="136790"/>
                  </a:lnTo>
                  <a:lnTo>
                    <a:pt x="118885" y="149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80"/>
            <p:cNvSpPr/>
            <p:nvPr>
              <p:custDataLst>
                <p:tags r:id="rId195"/>
              </p:custDataLst>
            </p:nvPr>
          </p:nvSpPr>
          <p:spPr>
            <a:xfrm>
              <a:off x="7875806" y="472887"/>
              <a:ext cx="118845" cy="104964"/>
            </a:xfrm>
            <a:custGeom>
              <a:avLst/>
              <a:gdLst/>
              <a:ahLst/>
              <a:cxnLst/>
              <a:rect l="0" t="0" r="0" b="0"/>
              <a:pathLst>
                <a:path w="118845" h="104964">
                  <a:moveTo>
                    <a:pt x="93444" y="28763"/>
                  </a:moveTo>
                  <a:lnTo>
                    <a:pt x="93444" y="28763"/>
                  </a:lnTo>
                  <a:lnTo>
                    <a:pt x="90073" y="28763"/>
                  </a:lnTo>
                  <a:lnTo>
                    <a:pt x="69678" y="19925"/>
                  </a:lnTo>
                  <a:lnTo>
                    <a:pt x="67722" y="16521"/>
                  </a:lnTo>
                  <a:lnTo>
                    <a:pt x="67430" y="7094"/>
                  </a:lnTo>
                  <a:lnTo>
                    <a:pt x="64812" y="3734"/>
                  </a:lnTo>
                  <a:lnTo>
                    <a:pt x="54377" y="0"/>
                  </a:lnTo>
                  <a:lnTo>
                    <a:pt x="40333" y="2104"/>
                  </a:lnTo>
                  <a:lnTo>
                    <a:pt x="32637" y="4640"/>
                  </a:lnTo>
                  <a:lnTo>
                    <a:pt x="20322" y="14984"/>
                  </a:lnTo>
                  <a:lnTo>
                    <a:pt x="10851" y="28989"/>
                  </a:lnTo>
                  <a:lnTo>
                    <a:pt x="2258" y="52035"/>
                  </a:lnTo>
                  <a:lnTo>
                    <a:pt x="0" y="65917"/>
                  </a:lnTo>
                  <a:lnTo>
                    <a:pt x="2220" y="71171"/>
                  </a:lnTo>
                  <a:lnTo>
                    <a:pt x="12213" y="78891"/>
                  </a:lnTo>
                  <a:lnTo>
                    <a:pt x="24179" y="80911"/>
                  </a:lnTo>
                  <a:lnTo>
                    <a:pt x="30335" y="80461"/>
                  </a:lnTo>
                  <a:lnTo>
                    <a:pt x="52480" y="69716"/>
                  </a:lnTo>
                  <a:lnTo>
                    <a:pt x="80984" y="44919"/>
                  </a:lnTo>
                  <a:lnTo>
                    <a:pt x="82315" y="44473"/>
                  </a:lnTo>
                  <a:lnTo>
                    <a:pt x="82497" y="44880"/>
                  </a:lnTo>
                  <a:lnTo>
                    <a:pt x="81912" y="45858"/>
                  </a:lnTo>
                  <a:lnTo>
                    <a:pt x="95158" y="80192"/>
                  </a:lnTo>
                  <a:lnTo>
                    <a:pt x="118844" y="104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93"/>
          <p:cNvGrpSpPr/>
          <p:nvPr/>
        </p:nvGrpSpPr>
        <p:grpSpPr>
          <a:xfrm>
            <a:off x="8823016" y="273050"/>
            <a:ext cx="574985" cy="296871"/>
            <a:chOff x="8823016" y="273050"/>
            <a:chExt cx="574985" cy="296871"/>
          </a:xfrm>
        </p:grpSpPr>
        <p:sp>
          <p:nvSpPr>
            <p:cNvPr id="46" name="SMARTInkShape-2581"/>
            <p:cNvSpPr/>
            <p:nvPr>
              <p:custDataLst>
                <p:tags r:id="rId189"/>
              </p:custDataLst>
            </p:nvPr>
          </p:nvSpPr>
          <p:spPr>
            <a:xfrm>
              <a:off x="9162494" y="273050"/>
              <a:ext cx="235507" cy="294271"/>
            </a:xfrm>
            <a:custGeom>
              <a:avLst/>
              <a:gdLst/>
              <a:ahLst/>
              <a:cxnLst/>
              <a:rect l="0" t="0" r="0" b="0"/>
              <a:pathLst>
                <a:path w="235507" h="294271">
                  <a:moveTo>
                    <a:pt x="25956" y="0"/>
                  </a:moveTo>
                  <a:lnTo>
                    <a:pt x="25956" y="0"/>
                  </a:lnTo>
                  <a:lnTo>
                    <a:pt x="25956" y="6742"/>
                  </a:lnTo>
                  <a:lnTo>
                    <a:pt x="32698" y="24419"/>
                  </a:lnTo>
                  <a:lnTo>
                    <a:pt x="30149" y="61014"/>
                  </a:lnTo>
                  <a:lnTo>
                    <a:pt x="27199" y="107605"/>
                  </a:lnTo>
                  <a:lnTo>
                    <a:pt x="22745" y="144251"/>
                  </a:lnTo>
                  <a:lnTo>
                    <a:pt x="16768" y="181939"/>
                  </a:lnTo>
                  <a:lnTo>
                    <a:pt x="11759" y="215153"/>
                  </a:lnTo>
                  <a:lnTo>
                    <a:pt x="8344" y="258247"/>
                  </a:lnTo>
                  <a:lnTo>
                    <a:pt x="11309" y="277289"/>
                  </a:lnTo>
                  <a:lnTo>
                    <a:pt x="14074" y="284343"/>
                  </a:lnTo>
                  <a:lnTo>
                    <a:pt x="18035" y="289045"/>
                  </a:lnTo>
                  <a:lnTo>
                    <a:pt x="28080" y="294270"/>
                  </a:lnTo>
                  <a:lnTo>
                    <a:pt x="33017" y="294252"/>
                  </a:lnTo>
                  <a:lnTo>
                    <a:pt x="42264" y="290470"/>
                  </a:lnTo>
                  <a:lnTo>
                    <a:pt x="58774" y="273664"/>
                  </a:lnTo>
                  <a:lnTo>
                    <a:pt x="59125" y="262171"/>
                  </a:lnTo>
                  <a:lnTo>
                    <a:pt x="44172" y="216518"/>
                  </a:lnTo>
                  <a:lnTo>
                    <a:pt x="16517" y="171200"/>
                  </a:lnTo>
                  <a:lnTo>
                    <a:pt x="782" y="151776"/>
                  </a:lnTo>
                  <a:lnTo>
                    <a:pt x="0" y="148456"/>
                  </a:lnTo>
                  <a:lnTo>
                    <a:pt x="186" y="145537"/>
                  </a:lnTo>
                  <a:lnTo>
                    <a:pt x="6037" y="138531"/>
                  </a:lnTo>
                  <a:lnTo>
                    <a:pt x="48697" y="106627"/>
                  </a:lnTo>
                  <a:lnTo>
                    <a:pt x="91544" y="67237"/>
                  </a:lnTo>
                  <a:lnTo>
                    <a:pt x="133680" y="20554"/>
                  </a:lnTo>
                  <a:lnTo>
                    <a:pt x="135871" y="17936"/>
                  </a:lnTo>
                  <a:lnTo>
                    <a:pt x="128844" y="27735"/>
                  </a:lnTo>
                  <a:lnTo>
                    <a:pt x="121303" y="74362"/>
                  </a:lnTo>
                  <a:lnTo>
                    <a:pt x="115134" y="112542"/>
                  </a:lnTo>
                  <a:lnTo>
                    <a:pt x="109570" y="153500"/>
                  </a:lnTo>
                  <a:lnTo>
                    <a:pt x="104745" y="192400"/>
                  </a:lnTo>
                  <a:lnTo>
                    <a:pt x="98768" y="235278"/>
                  </a:lnTo>
                  <a:lnTo>
                    <a:pt x="97390" y="256057"/>
                  </a:lnTo>
                  <a:lnTo>
                    <a:pt x="98273" y="258194"/>
                  </a:lnTo>
                  <a:lnTo>
                    <a:pt x="99567" y="258912"/>
                  </a:lnTo>
                  <a:lnTo>
                    <a:pt x="104768" y="252185"/>
                  </a:lnTo>
                  <a:lnTo>
                    <a:pt x="133806" y="212577"/>
                  </a:lnTo>
                  <a:lnTo>
                    <a:pt x="157081" y="188653"/>
                  </a:lnTo>
                  <a:lnTo>
                    <a:pt x="171017" y="179566"/>
                  </a:lnTo>
                  <a:lnTo>
                    <a:pt x="186147" y="176939"/>
                  </a:lnTo>
                  <a:lnTo>
                    <a:pt x="194133" y="177226"/>
                  </a:lnTo>
                  <a:lnTo>
                    <a:pt x="200869" y="180239"/>
                  </a:lnTo>
                  <a:lnTo>
                    <a:pt x="212115" y="191114"/>
                  </a:lnTo>
                  <a:lnTo>
                    <a:pt x="226380" y="216474"/>
                  </a:lnTo>
                  <a:lnTo>
                    <a:pt x="229568" y="234264"/>
                  </a:lnTo>
                  <a:lnTo>
                    <a:pt x="23550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82"/>
            <p:cNvSpPr/>
            <p:nvPr>
              <p:custDataLst>
                <p:tags r:id="rId190"/>
              </p:custDataLst>
            </p:nvPr>
          </p:nvSpPr>
          <p:spPr>
            <a:xfrm>
              <a:off x="9061450" y="3873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63500"/>
                  </a:moveTo>
                  <a:lnTo>
                    <a:pt x="19050" y="63500"/>
                  </a:lnTo>
                  <a:lnTo>
                    <a:pt x="17638" y="27177"/>
                  </a:lnTo>
                  <a:lnTo>
                    <a:pt x="12308" y="130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83"/>
            <p:cNvSpPr/>
            <p:nvPr>
              <p:custDataLst>
                <p:tags r:id="rId191"/>
              </p:custDataLst>
            </p:nvPr>
          </p:nvSpPr>
          <p:spPr>
            <a:xfrm>
              <a:off x="9061879" y="476250"/>
              <a:ext cx="9292" cy="76201"/>
            </a:xfrm>
            <a:custGeom>
              <a:avLst/>
              <a:gdLst/>
              <a:ahLst/>
              <a:cxnLst/>
              <a:rect l="0" t="0" r="0" b="0"/>
              <a:pathLst>
                <a:path w="9292" h="76201">
                  <a:moveTo>
                    <a:pt x="5921" y="0"/>
                  </a:moveTo>
                  <a:lnTo>
                    <a:pt x="5921" y="0"/>
                  </a:lnTo>
                  <a:lnTo>
                    <a:pt x="9291" y="6742"/>
                  </a:lnTo>
                  <a:lnTo>
                    <a:pt x="5302" y="19459"/>
                  </a:lnTo>
                  <a:lnTo>
                    <a:pt x="1275" y="27790"/>
                  </a:lnTo>
                  <a:lnTo>
                    <a:pt x="0" y="35460"/>
                  </a:lnTo>
                  <a:lnTo>
                    <a:pt x="59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84"/>
            <p:cNvSpPr/>
            <p:nvPr>
              <p:custDataLst>
                <p:tags r:id="rId192"/>
              </p:custDataLst>
            </p:nvPr>
          </p:nvSpPr>
          <p:spPr>
            <a:xfrm>
              <a:off x="8823016" y="447192"/>
              <a:ext cx="148671" cy="122729"/>
            </a:xfrm>
            <a:custGeom>
              <a:avLst/>
              <a:gdLst/>
              <a:ahLst/>
              <a:cxnLst/>
              <a:rect l="0" t="0" r="0" b="0"/>
              <a:pathLst>
                <a:path w="148671" h="122729">
                  <a:moveTo>
                    <a:pt x="9834" y="3658"/>
                  </a:moveTo>
                  <a:lnTo>
                    <a:pt x="9834" y="3658"/>
                  </a:lnTo>
                  <a:lnTo>
                    <a:pt x="9833" y="287"/>
                  </a:lnTo>
                  <a:lnTo>
                    <a:pt x="9129" y="0"/>
                  </a:lnTo>
                  <a:lnTo>
                    <a:pt x="6463" y="1562"/>
                  </a:lnTo>
                  <a:lnTo>
                    <a:pt x="4808" y="8371"/>
                  </a:lnTo>
                  <a:lnTo>
                    <a:pt x="0" y="50532"/>
                  </a:lnTo>
                  <a:lnTo>
                    <a:pt x="1465" y="71528"/>
                  </a:lnTo>
                  <a:lnTo>
                    <a:pt x="10112" y="90737"/>
                  </a:lnTo>
                  <a:lnTo>
                    <a:pt x="28547" y="115952"/>
                  </a:lnTo>
                  <a:lnTo>
                    <a:pt x="36025" y="120594"/>
                  </a:lnTo>
                  <a:lnTo>
                    <a:pt x="39995" y="121832"/>
                  </a:lnTo>
                  <a:lnTo>
                    <a:pt x="43347" y="121246"/>
                  </a:lnTo>
                  <a:lnTo>
                    <a:pt x="46287" y="119445"/>
                  </a:lnTo>
                  <a:lnTo>
                    <a:pt x="59446" y="103043"/>
                  </a:lnTo>
                  <a:lnTo>
                    <a:pt x="66323" y="88011"/>
                  </a:lnTo>
                  <a:lnTo>
                    <a:pt x="66543" y="88116"/>
                  </a:lnTo>
                  <a:lnTo>
                    <a:pt x="68778" y="95234"/>
                  </a:lnTo>
                  <a:lnTo>
                    <a:pt x="72720" y="102214"/>
                  </a:lnTo>
                  <a:lnTo>
                    <a:pt x="82873" y="113372"/>
                  </a:lnTo>
                  <a:lnTo>
                    <a:pt x="90744" y="118977"/>
                  </a:lnTo>
                  <a:lnTo>
                    <a:pt x="109850" y="122728"/>
                  </a:lnTo>
                  <a:lnTo>
                    <a:pt x="125312" y="116080"/>
                  </a:lnTo>
                  <a:lnTo>
                    <a:pt x="139474" y="103718"/>
                  </a:lnTo>
                  <a:lnTo>
                    <a:pt x="148120" y="88816"/>
                  </a:lnTo>
                  <a:lnTo>
                    <a:pt x="148670" y="70904"/>
                  </a:lnTo>
                  <a:lnTo>
                    <a:pt x="142495" y="31799"/>
                  </a:lnTo>
                  <a:lnTo>
                    <a:pt x="135374" y="21247"/>
                  </a:lnTo>
                  <a:lnTo>
                    <a:pt x="135156" y="19617"/>
                  </a:lnTo>
                  <a:lnTo>
                    <a:pt x="136834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94"/>
          <p:cNvGrpSpPr/>
          <p:nvPr/>
        </p:nvGrpSpPr>
        <p:grpSpPr>
          <a:xfrm>
            <a:off x="6858049" y="922238"/>
            <a:ext cx="1027464" cy="379513"/>
            <a:chOff x="6858049" y="922238"/>
            <a:chExt cx="1027464" cy="379513"/>
          </a:xfrm>
        </p:grpSpPr>
        <p:sp>
          <p:nvSpPr>
            <p:cNvPr id="51" name="SMARTInkShape-2585"/>
            <p:cNvSpPr/>
            <p:nvPr>
              <p:custDataLst>
                <p:tags r:id="rId183"/>
              </p:custDataLst>
            </p:nvPr>
          </p:nvSpPr>
          <p:spPr>
            <a:xfrm>
              <a:off x="7683500" y="922238"/>
              <a:ext cx="202013" cy="379513"/>
            </a:xfrm>
            <a:custGeom>
              <a:avLst/>
              <a:gdLst/>
              <a:ahLst/>
              <a:cxnLst/>
              <a:rect l="0" t="0" r="0" b="0"/>
              <a:pathLst>
                <a:path w="202013" h="379513">
                  <a:moveTo>
                    <a:pt x="0" y="36612"/>
                  </a:moveTo>
                  <a:lnTo>
                    <a:pt x="0" y="36612"/>
                  </a:lnTo>
                  <a:lnTo>
                    <a:pt x="9433" y="23520"/>
                  </a:lnTo>
                  <a:lnTo>
                    <a:pt x="14305" y="20210"/>
                  </a:lnTo>
                  <a:lnTo>
                    <a:pt x="27757" y="14976"/>
                  </a:lnTo>
                  <a:lnTo>
                    <a:pt x="69393" y="9826"/>
                  </a:lnTo>
                  <a:lnTo>
                    <a:pt x="113739" y="2472"/>
                  </a:lnTo>
                  <a:lnTo>
                    <a:pt x="158508" y="0"/>
                  </a:lnTo>
                  <a:lnTo>
                    <a:pt x="174870" y="2231"/>
                  </a:lnTo>
                  <a:lnTo>
                    <a:pt x="180080" y="4519"/>
                  </a:lnTo>
                  <a:lnTo>
                    <a:pt x="183553" y="7455"/>
                  </a:lnTo>
                  <a:lnTo>
                    <a:pt x="185868" y="10824"/>
                  </a:lnTo>
                  <a:lnTo>
                    <a:pt x="189128" y="32420"/>
                  </a:lnTo>
                  <a:lnTo>
                    <a:pt x="184245" y="51212"/>
                  </a:lnTo>
                  <a:lnTo>
                    <a:pt x="170607" y="98763"/>
                  </a:lnTo>
                  <a:lnTo>
                    <a:pt x="163361" y="141183"/>
                  </a:lnTo>
                  <a:lnTo>
                    <a:pt x="156745" y="185032"/>
                  </a:lnTo>
                  <a:lnTo>
                    <a:pt x="160430" y="225933"/>
                  </a:lnTo>
                  <a:lnTo>
                    <a:pt x="169952" y="271904"/>
                  </a:lnTo>
                  <a:lnTo>
                    <a:pt x="176899" y="290999"/>
                  </a:lnTo>
                  <a:lnTo>
                    <a:pt x="188453" y="305130"/>
                  </a:lnTo>
                  <a:lnTo>
                    <a:pt x="195486" y="310874"/>
                  </a:lnTo>
                  <a:lnTo>
                    <a:pt x="199468" y="316820"/>
                  </a:lnTo>
                  <a:lnTo>
                    <a:pt x="202012" y="329071"/>
                  </a:lnTo>
                  <a:lnTo>
                    <a:pt x="198910" y="339690"/>
                  </a:lnTo>
                  <a:lnTo>
                    <a:pt x="196105" y="344497"/>
                  </a:lnTo>
                  <a:lnTo>
                    <a:pt x="175306" y="358005"/>
                  </a:lnTo>
                  <a:lnTo>
                    <a:pt x="137377" y="373800"/>
                  </a:lnTo>
                  <a:lnTo>
                    <a:pt x="88900" y="37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86"/>
            <p:cNvSpPr/>
            <p:nvPr>
              <p:custDataLst>
                <p:tags r:id="rId184"/>
              </p:custDataLst>
            </p:nvPr>
          </p:nvSpPr>
          <p:spPr>
            <a:xfrm>
              <a:off x="7432818" y="1029583"/>
              <a:ext cx="149083" cy="240418"/>
            </a:xfrm>
            <a:custGeom>
              <a:avLst/>
              <a:gdLst/>
              <a:ahLst/>
              <a:cxnLst/>
              <a:rect l="0" t="0" r="0" b="0"/>
              <a:pathLst>
                <a:path w="149083" h="240418">
                  <a:moveTo>
                    <a:pt x="149082" y="5467"/>
                  </a:moveTo>
                  <a:lnTo>
                    <a:pt x="149082" y="5467"/>
                  </a:lnTo>
                  <a:lnTo>
                    <a:pt x="137149" y="441"/>
                  </a:lnTo>
                  <a:lnTo>
                    <a:pt x="134776" y="0"/>
                  </a:lnTo>
                  <a:lnTo>
                    <a:pt x="121325" y="6121"/>
                  </a:lnTo>
                  <a:lnTo>
                    <a:pt x="97111" y="37451"/>
                  </a:lnTo>
                  <a:lnTo>
                    <a:pt x="73318" y="76484"/>
                  </a:lnTo>
                  <a:lnTo>
                    <a:pt x="44946" y="123484"/>
                  </a:lnTo>
                  <a:lnTo>
                    <a:pt x="27069" y="156461"/>
                  </a:lnTo>
                  <a:lnTo>
                    <a:pt x="7881" y="200019"/>
                  </a:lnTo>
                  <a:lnTo>
                    <a:pt x="0" y="226252"/>
                  </a:lnTo>
                  <a:lnTo>
                    <a:pt x="1010" y="230974"/>
                  </a:lnTo>
                  <a:lnTo>
                    <a:pt x="3801" y="234122"/>
                  </a:lnTo>
                  <a:lnTo>
                    <a:pt x="15732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87"/>
            <p:cNvSpPr/>
            <p:nvPr>
              <p:custDataLst>
                <p:tags r:id="rId185"/>
              </p:custDataLst>
            </p:nvPr>
          </p:nvSpPr>
          <p:spPr>
            <a:xfrm>
              <a:off x="7397750" y="1041400"/>
              <a:ext cx="184151" cy="203201"/>
            </a:xfrm>
            <a:custGeom>
              <a:avLst/>
              <a:gdLst/>
              <a:ahLst/>
              <a:cxnLst/>
              <a:rect l="0" t="0" r="0" b="0"/>
              <a:pathLst>
                <a:path w="184151" h="203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437" y="48822"/>
                  </a:lnTo>
                  <a:lnTo>
                    <a:pt x="50619" y="88706"/>
                  </a:lnTo>
                  <a:lnTo>
                    <a:pt x="81634" y="131097"/>
                  </a:lnTo>
                  <a:lnTo>
                    <a:pt x="123514" y="168666"/>
                  </a:lnTo>
                  <a:lnTo>
                    <a:pt x="164698" y="195751"/>
                  </a:lnTo>
                  <a:lnTo>
                    <a:pt x="1841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88"/>
            <p:cNvSpPr/>
            <p:nvPr>
              <p:custDataLst>
                <p:tags r:id="rId186"/>
              </p:custDataLst>
            </p:nvPr>
          </p:nvSpPr>
          <p:spPr>
            <a:xfrm>
              <a:off x="7137058" y="953263"/>
              <a:ext cx="203543" cy="347950"/>
            </a:xfrm>
            <a:custGeom>
              <a:avLst/>
              <a:gdLst/>
              <a:ahLst/>
              <a:cxnLst/>
              <a:rect l="0" t="0" r="0" b="0"/>
              <a:pathLst>
                <a:path w="203543" h="347950">
                  <a:moveTo>
                    <a:pt x="203542" y="11937"/>
                  </a:moveTo>
                  <a:lnTo>
                    <a:pt x="203542" y="11937"/>
                  </a:lnTo>
                  <a:lnTo>
                    <a:pt x="203542" y="8566"/>
                  </a:lnTo>
                  <a:lnTo>
                    <a:pt x="186687" y="3099"/>
                  </a:lnTo>
                  <a:lnTo>
                    <a:pt x="145728" y="0"/>
                  </a:lnTo>
                  <a:lnTo>
                    <a:pt x="103352" y="3151"/>
                  </a:lnTo>
                  <a:lnTo>
                    <a:pt x="58163" y="16943"/>
                  </a:lnTo>
                  <a:lnTo>
                    <a:pt x="30801" y="29099"/>
                  </a:lnTo>
                  <a:lnTo>
                    <a:pt x="19053" y="39320"/>
                  </a:lnTo>
                  <a:lnTo>
                    <a:pt x="14933" y="45009"/>
                  </a:lnTo>
                  <a:lnTo>
                    <a:pt x="12892" y="50918"/>
                  </a:lnTo>
                  <a:lnTo>
                    <a:pt x="13389" y="70759"/>
                  </a:lnTo>
                  <a:lnTo>
                    <a:pt x="19879" y="112116"/>
                  </a:lnTo>
                  <a:lnTo>
                    <a:pt x="24005" y="151216"/>
                  </a:lnTo>
                  <a:lnTo>
                    <a:pt x="23346" y="193375"/>
                  </a:lnTo>
                  <a:lnTo>
                    <a:pt x="16801" y="237852"/>
                  </a:lnTo>
                  <a:lnTo>
                    <a:pt x="5924" y="275960"/>
                  </a:lnTo>
                  <a:lnTo>
                    <a:pt x="0" y="297203"/>
                  </a:lnTo>
                  <a:lnTo>
                    <a:pt x="632" y="320356"/>
                  </a:lnTo>
                  <a:lnTo>
                    <a:pt x="3528" y="331516"/>
                  </a:lnTo>
                  <a:lnTo>
                    <a:pt x="6699" y="335762"/>
                  </a:lnTo>
                  <a:lnTo>
                    <a:pt x="15867" y="342361"/>
                  </a:lnTo>
                  <a:lnTo>
                    <a:pt x="36300" y="346672"/>
                  </a:lnTo>
                  <a:lnTo>
                    <a:pt x="70342" y="347949"/>
                  </a:lnTo>
                  <a:lnTo>
                    <a:pt x="115078" y="344957"/>
                  </a:lnTo>
                  <a:lnTo>
                    <a:pt x="146392" y="342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89"/>
            <p:cNvSpPr/>
            <p:nvPr>
              <p:custDataLst>
                <p:tags r:id="rId187"/>
              </p:custDataLst>
            </p:nvPr>
          </p:nvSpPr>
          <p:spPr>
            <a:xfrm>
              <a:off x="6858882" y="1098550"/>
              <a:ext cx="183269" cy="50801"/>
            </a:xfrm>
            <a:custGeom>
              <a:avLst/>
              <a:gdLst/>
              <a:ahLst/>
              <a:cxnLst/>
              <a:rect l="0" t="0" r="0" b="0"/>
              <a:pathLst>
                <a:path w="183269" h="50801">
                  <a:moveTo>
                    <a:pt x="5468" y="50800"/>
                  </a:moveTo>
                  <a:lnTo>
                    <a:pt x="5468" y="50800"/>
                  </a:lnTo>
                  <a:lnTo>
                    <a:pt x="0" y="50800"/>
                  </a:lnTo>
                  <a:lnTo>
                    <a:pt x="9492" y="44058"/>
                  </a:lnTo>
                  <a:lnTo>
                    <a:pt x="42564" y="33123"/>
                  </a:lnTo>
                  <a:lnTo>
                    <a:pt x="74167" y="25069"/>
                  </a:lnTo>
                  <a:lnTo>
                    <a:pt x="109379" y="16786"/>
                  </a:lnTo>
                  <a:lnTo>
                    <a:pt x="146194" y="8401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90"/>
            <p:cNvSpPr/>
            <p:nvPr>
              <p:custDataLst>
                <p:tags r:id="rId188"/>
              </p:custDataLst>
            </p:nvPr>
          </p:nvSpPr>
          <p:spPr>
            <a:xfrm>
              <a:off x="6858049" y="928322"/>
              <a:ext cx="158702" cy="357845"/>
            </a:xfrm>
            <a:custGeom>
              <a:avLst/>
              <a:gdLst/>
              <a:ahLst/>
              <a:cxnLst/>
              <a:rect l="0" t="0" r="0" b="0"/>
              <a:pathLst>
                <a:path w="158702" h="357845">
                  <a:moveTo>
                    <a:pt x="158701" y="17828"/>
                  </a:moveTo>
                  <a:lnTo>
                    <a:pt x="158701" y="17828"/>
                  </a:lnTo>
                  <a:lnTo>
                    <a:pt x="158701" y="14457"/>
                  </a:lnTo>
                  <a:lnTo>
                    <a:pt x="156819" y="10920"/>
                  </a:lnTo>
                  <a:lnTo>
                    <a:pt x="155330" y="8990"/>
                  </a:lnTo>
                  <a:lnTo>
                    <a:pt x="139749" y="2901"/>
                  </a:lnTo>
                  <a:lnTo>
                    <a:pt x="124002" y="0"/>
                  </a:lnTo>
                  <a:lnTo>
                    <a:pt x="100284" y="2511"/>
                  </a:lnTo>
                  <a:lnTo>
                    <a:pt x="86642" y="7728"/>
                  </a:lnTo>
                  <a:lnTo>
                    <a:pt x="81028" y="11094"/>
                  </a:lnTo>
                  <a:lnTo>
                    <a:pt x="49739" y="52590"/>
                  </a:lnTo>
                  <a:lnTo>
                    <a:pt x="34772" y="90844"/>
                  </a:lnTo>
                  <a:lnTo>
                    <a:pt x="18029" y="137926"/>
                  </a:lnTo>
                  <a:lnTo>
                    <a:pt x="9632" y="170924"/>
                  </a:lnTo>
                  <a:lnTo>
                    <a:pt x="4253" y="203698"/>
                  </a:lnTo>
                  <a:lnTo>
                    <a:pt x="1225" y="249211"/>
                  </a:lnTo>
                  <a:lnTo>
                    <a:pt x="328" y="289116"/>
                  </a:lnTo>
                  <a:lnTo>
                    <a:pt x="0" y="335288"/>
                  </a:lnTo>
                  <a:lnTo>
                    <a:pt x="3511" y="340946"/>
                  </a:lnTo>
                  <a:lnTo>
                    <a:pt x="16821" y="350995"/>
                  </a:lnTo>
                  <a:lnTo>
                    <a:pt x="50888" y="357844"/>
                  </a:lnTo>
                  <a:lnTo>
                    <a:pt x="95634" y="353132"/>
                  </a:lnTo>
                  <a:lnTo>
                    <a:pt x="142584" y="340308"/>
                  </a:lnTo>
                  <a:lnTo>
                    <a:pt x="158701" y="335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95"/>
          <p:cNvGrpSpPr/>
          <p:nvPr/>
        </p:nvGrpSpPr>
        <p:grpSpPr>
          <a:xfrm>
            <a:off x="8149741" y="959901"/>
            <a:ext cx="772010" cy="373600"/>
            <a:chOff x="8149741" y="959901"/>
            <a:chExt cx="772010" cy="373600"/>
          </a:xfrm>
        </p:grpSpPr>
        <p:sp>
          <p:nvSpPr>
            <p:cNvPr id="58" name="SMARTInkShape-2591"/>
            <p:cNvSpPr/>
            <p:nvPr>
              <p:custDataLst>
                <p:tags r:id="rId180"/>
              </p:custDataLst>
            </p:nvPr>
          </p:nvSpPr>
          <p:spPr>
            <a:xfrm>
              <a:off x="8575191" y="959901"/>
              <a:ext cx="346560" cy="373600"/>
            </a:xfrm>
            <a:custGeom>
              <a:avLst/>
              <a:gdLst/>
              <a:ahLst/>
              <a:cxnLst/>
              <a:rect l="0" t="0" r="0" b="0"/>
              <a:pathLst>
                <a:path w="346560" h="373600">
                  <a:moveTo>
                    <a:pt x="3659" y="373599"/>
                  </a:moveTo>
                  <a:lnTo>
                    <a:pt x="3659" y="373599"/>
                  </a:lnTo>
                  <a:lnTo>
                    <a:pt x="288" y="373599"/>
                  </a:lnTo>
                  <a:lnTo>
                    <a:pt x="0" y="372893"/>
                  </a:lnTo>
                  <a:lnTo>
                    <a:pt x="1562" y="370228"/>
                  </a:lnTo>
                  <a:lnTo>
                    <a:pt x="17747" y="351218"/>
                  </a:lnTo>
                  <a:lnTo>
                    <a:pt x="37146" y="313073"/>
                  </a:lnTo>
                  <a:lnTo>
                    <a:pt x="56854" y="273586"/>
                  </a:lnTo>
                  <a:lnTo>
                    <a:pt x="74924" y="229901"/>
                  </a:lnTo>
                  <a:lnTo>
                    <a:pt x="86628" y="186383"/>
                  </a:lnTo>
                  <a:lnTo>
                    <a:pt x="94862" y="153514"/>
                  </a:lnTo>
                  <a:lnTo>
                    <a:pt x="103225" y="117739"/>
                  </a:lnTo>
                  <a:lnTo>
                    <a:pt x="111646" y="78791"/>
                  </a:lnTo>
                  <a:lnTo>
                    <a:pt x="118681" y="42901"/>
                  </a:lnTo>
                  <a:lnTo>
                    <a:pt x="123567" y="1784"/>
                  </a:lnTo>
                  <a:lnTo>
                    <a:pt x="123109" y="839"/>
                  </a:lnTo>
                  <a:lnTo>
                    <a:pt x="108663" y="26662"/>
                  </a:lnTo>
                  <a:lnTo>
                    <a:pt x="98428" y="68779"/>
                  </a:lnTo>
                  <a:lnTo>
                    <a:pt x="95167" y="101481"/>
                  </a:lnTo>
                  <a:lnTo>
                    <a:pt x="94424" y="134830"/>
                  </a:lnTo>
                  <a:lnTo>
                    <a:pt x="96445" y="168466"/>
                  </a:lnTo>
                  <a:lnTo>
                    <a:pt x="101549" y="209024"/>
                  </a:lnTo>
                  <a:lnTo>
                    <a:pt x="109254" y="226606"/>
                  </a:lnTo>
                  <a:lnTo>
                    <a:pt x="114272" y="233270"/>
                  </a:lnTo>
                  <a:lnTo>
                    <a:pt x="119734" y="237008"/>
                  </a:lnTo>
                  <a:lnTo>
                    <a:pt x="131447" y="239279"/>
                  </a:lnTo>
                  <a:lnTo>
                    <a:pt x="160055" y="229849"/>
                  </a:lnTo>
                  <a:lnTo>
                    <a:pt x="188601" y="206907"/>
                  </a:lnTo>
                  <a:lnTo>
                    <a:pt x="219167" y="160363"/>
                  </a:lnTo>
                  <a:lnTo>
                    <a:pt x="235141" y="127839"/>
                  </a:lnTo>
                  <a:lnTo>
                    <a:pt x="249768" y="92217"/>
                  </a:lnTo>
                  <a:lnTo>
                    <a:pt x="262618" y="58040"/>
                  </a:lnTo>
                  <a:lnTo>
                    <a:pt x="280485" y="12999"/>
                  </a:lnTo>
                  <a:lnTo>
                    <a:pt x="284736" y="2371"/>
                  </a:lnTo>
                  <a:lnTo>
                    <a:pt x="284883" y="525"/>
                  </a:lnTo>
                  <a:lnTo>
                    <a:pt x="284275" y="0"/>
                  </a:lnTo>
                  <a:lnTo>
                    <a:pt x="276677" y="12744"/>
                  </a:lnTo>
                  <a:lnTo>
                    <a:pt x="268860" y="44507"/>
                  </a:lnTo>
                  <a:lnTo>
                    <a:pt x="268816" y="88569"/>
                  </a:lnTo>
                  <a:lnTo>
                    <a:pt x="276644" y="130631"/>
                  </a:lnTo>
                  <a:lnTo>
                    <a:pt x="291271" y="159792"/>
                  </a:lnTo>
                  <a:lnTo>
                    <a:pt x="312382" y="178467"/>
                  </a:lnTo>
                  <a:lnTo>
                    <a:pt x="326430" y="182687"/>
                  </a:lnTo>
                  <a:lnTo>
                    <a:pt x="346559" y="183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92"/>
            <p:cNvSpPr/>
            <p:nvPr>
              <p:custDataLst>
                <p:tags r:id="rId181"/>
              </p:custDataLst>
            </p:nvPr>
          </p:nvSpPr>
          <p:spPr>
            <a:xfrm>
              <a:off x="8194191" y="116205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39802" y="10818"/>
                  </a:lnTo>
                  <a:lnTo>
                    <a:pt x="78573" y="5792"/>
                  </a:lnTo>
                  <a:lnTo>
                    <a:pt x="122046" y="1716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93"/>
            <p:cNvSpPr/>
            <p:nvPr>
              <p:custDataLst>
                <p:tags r:id="rId182"/>
              </p:custDataLst>
            </p:nvPr>
          </p:nvSpPr>
          <p:spPr>
            <a:xfrm>
              <a:off x="8149741" y="1092200"/>
              <a:ext cx="194160" cy="12701"/>
            </a:xfrm>
            <a:custGeom>
              <a:avLst/>
              <a:gdLst/>
              <a:ahLst/>
              <a:cxnLst/>
              <a:rect l="0" t="0" r="0" b="0"/>
              <a:pathLst>
                <a:path w="1941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3564" y="5793"/>
                  </a:lnTo>
                  <a:lnTo>
                    <a:pt x="74311" y="2574"/>
                  </a:lnTo>
                  <a:lnTo>
                    <a:pt x="111496" y="1144"/>
                  </a:lnTo>
                  <a:lnTo>
                    <a:pt x="145895" y="508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96"/>
          <p:cNvGrpSpPr/>
          <p:nvPr/>
        </p:nvGrpSpPr>
        <p:grpSpPr>
          <a:xfrm>
            <a:off x="6870700" y="1650592"/>
            <a:ext cx="1143964" cy="381409"/>
            <a:chOff x="6870700" y="1650592"/>
            <a:chExt cx="1143964" cy="381409"/>
          </a:xfrm>
        </p:grpSpPr>
        <p:sp>
          <p:nvSpPr>
            <p:cNvPr id="62" name="SMARTInkShape-2594"/>
            <p:cNvSpPr/>
            <p:nvPr>
              <p:custDataLst>
                <p:tags r:id="rId173"/>
              </p:custDataLst>
            </p:nvPr>
          </p:nvSpPr>
          <p:spPr>
            <a:xfrm>
              <a:off x="7950200" y="1701800"/>
              <a:ext cx="64464" cy="330201"/>
            </a:xfrm>
            <a:custGeom>
              <a:avLst/>
              <a:gdLst/>
              <a:ahLst/>
              <a:cxnLst/>
              <a:rect l="0" t="0" r="0" b="0"/>
              <a:pathLst>
                <a:path w="64464" h="330201">
                  <a:moveTo>
                    <a:pt x="25400" y="0"/>
                  </a:moveTo>
                  <a:lnTo>
                    <a:pt x="25400" y="0"/>
                  </a:lnTo>
                  <a:lnTo>
                    <a:pt x="38884" y="13484"/>
                  </a:lnTo>
                  <a:lnTo>
                    <a:pt x="50640" y="48837"/>
                  </a:lnTo>
                  <a:lnTo>
                    <a:pt x="58020" y="82853"/>
                  </a:lnTo>
                  <a:lnTo>
                    <a:pt x="63887" y="123607"/>
                  </a:lnTo>
                  <a:lnTo>
                    <a:pt x="64463" y="147316"/>
                  </a:lnTo>
                  <a:lnTo>
                    <a:pt x="64142" y="172294"/>
                  </a:lnTo>
                  <a:lnTo>
                    <a:pt x="58141" y="216981"/>
                  </a:lnTo>
                  <a:lnTo>
                    <a:pt x="47713" y="255891"/>
                  </a:lnTo>
                  <a:lnTo>
                    <a:pt x="26681" y="29877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95"/>
            <p:cNvSpPr/>
            <p:nvPr>
              <p:custDataLst>
                <p:tags r:id="rId174"/>
              </p:custDataLst>
            </p:nvPr>
          </p:nvSpPr>
          <p:spPr>
            <a:xfrm>
              <a:off x="7830390" y="1816983"/>
              <a:ext cx="94411" cy="215018"/>
            </a:xfrm>
            <a:custGeom>
              <a:avLst/>
              <a:gdLst/>
              <a:ahLst/>
              <a:cxnLst/>
              <a:rect l="0" t="0" r="0" b="0"/>
              <a:pathLst>
                <a:path w="94411" h="215018">
                  <a:moveTo>
                    <a:pt x="94410" y="5467"/>
                  </a:moveTo>
                  <a:lnTo>
                    <a:pt x="94410" y="5467"/>
                  </a:lnTo>
                  <a:lnTo>
                    <a:pt x="91039" y="2096"/>
                  </a:lnTo>
                  <a:lnTo>
                    <a:pt x="85621" y="441"/>
                  </a:lnTo>
                  <a:lnTo>
                    <a:pt x="82201" y="0"/>
                  </a:lnTo>
                  <a:lnTo>
                    <a:pt x="74637" y="3272"/>
                  </a:lnTo>
                  <a:lnTo>
                    <a:pt x="65866" y="10841"/>
                  </a:lnTo>
                  <a:lnTo>
                    <a:pt x="33474" y="56783"/>
                  </a:lnTo>
                  <a:lnTo>
                    <a:pt x="9248" y="101262"/>
                  </a:lnTo>
                  <a:lnTo>
                    <a:pt x="1997" y="131768"/>
                  </a:lnTo>
                  <a:lnTo>
                    <a:pt x="0" y="172947"/>
                  </a:lnTo>
                  <a:lnTo>
                    <a:pt x="1290" y="199965"/>
                  </a:lnTo>
                  <a:lnTo>
                    <a:pt x="551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96"/>
            <p:cNvSpPr/>
            <p:nvPr>
              <p:custDataLst>
                <p:tags r:id="rId175"/>
              </p:custDataLst>
            </p:nvPr>
          </p:nvSpPr>
          <p:spPr>
            <a:xfrm>
              <a:off x="7743121" y="1767065"/>
              <a:ext cx="181680" cy="233186"/>
            </a:xfrm>
            <a:custGeom>
              <a:avLst/>
              <a:gdLst/>
              <a:ahLst/>
              <a:cxnLst/>
              <a:rect l="0" t="0" r="0" b="0"/>
              <a:pathLst>
                <a:path w="181680" h="233186">
                  <a:moveTo>
                    <a:pt x="16579" y="10935"/>
                  </a:moveTo>
                  <a:lnTo>
                    <a:pt x="16579" y="10935"/>
                  </a:lnTo>
                  <a:lnTo>
                    <a:pt x="176" y="0"/>
                  </a:lnTo>
                  <a:lnTo>
                    <a:pt x="0" y="1528"/>
                  </a:lnTo>
                  <a:lnTo>
                    <a:pt x="13342" y="38389"/>
                  </a:lnTo>
                  <a:lnTo>
                    <a:pt x="40314" y="85156"/>
                  </a:lnTo>
                  <a:lnTo>
                    <a:pt x="61230" y="118946"/>
                  </a:lnTo>
                  <a:lnTo>
                    <a:pt x="96601" y="165940"/>
                  </a:lnTo>
                  <a:lnTo>
                    <a:pt x="134598" y="202912"/>
                  </a:lnTo>
                  <a:lnTo>
                    <a:pt x="162555" y="224215"/>
                  </a:lnTo>
                  <a:lnTo>
                    <a:pt x="181679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97"/>
            <p:cNvSpPr/>
            <p:nvPr>
              <p:custDataLst>
                <p:tags r:id="rId176"/>
              </p:custDataLst>
            </p:nvPr>
          </p:nvSpPr>
          <p:spPr>
            <a:xfrm>
              <a:off x="7554109" y="1718303"/>
              <a:ext cx="110342" cy="307348"/>
            </a:xfrm>
            <a:custGeom>
              <a:avLst/>
              <a:gdLst/>
              <a:ahLst/>
              <a:cxnLst/>
              <a:rect l="0" t="0" r="0" b="0"/>
              <a:pathLst>
                <a:path w="110342" h="307348">
                  <a:moveTo>
                    <a:pt x="84941" y="27947"/>
                  </a:moveTo>
                  <a:lnTo>
                    <a:pt x="84941" y="27947"/>
                  </a:lnTo>
                  <a:lnTo>
                    <a:pt x="78033" y="10987"/>
                  </a:lnTo>
                  <a:lnTo>
                    <a:pt x="70014" y="843"/>
                  </a:lnTo>
                  <a:lnTo>
                    <a:pt x="67934" y="0"/>
                  </a:lnTo>
                  <a:lnTo>
                    <a:pt x="65842" y="143"/>
                  </a:lnTo>
                  <a:lnTo>
                    <a:pt x="63741" y="945"/>
                  </a:lnTo>
                  <a:lnTo>
                    <a:pt x="50673" y="12185"/>
                  </a:lnTo>
                  <a:lnTo>
                    <a:pt x="30023" y="45776"/>
                  </a:lnTo>
                  <a:lnTo>
                    <a:pt x="16082" y="79380"/>
                  </a:lnTo>
                  <a:lnTo>
                    <a:pt x="4948" y="117834"/>
                  </a:lnTo>
                  <a:lnTo>
                    <a:pt x="0" y="158443"/>
                  </a:lnTo>
                  <a:lnTo>
                    <a:pt x="3445" y="198128"/>
                  </a:lnTo>
                  <a:lnTo>
                    <a:pt x="12031" y="234817"/>
                  </a:lnTo>
                  <a:lnTo>
                    <a:pt x="22903" y="265233"/>
                  </a:lnTo>
                  <a:lnTo>
                    <a:pt x="38553" y="287219"/>
                  </a:lnTo>
                  <a:lnTo>
                    <a:pt x="47667" y="296045"/>
                  </a:lnTo>
                  <a:lnTo>
                    <a:pt x="70961" y="303970"/>
                  </a:lnTo>
                  <a:lnTo>
                    <a:pt x="110341" y="307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98"/>
            <p:cNvSpPr/>
            <p:nvPr>
              <p:custDataLst>
                <p:tags r:id="rId177"/>
              </p:custDataLst>
            </p:nvPr>
          </p:nvSpPr>
          <p:spPr>
            <a:xfrm>
              <a:off x="7289800" y="1809750"/>
              <a:ext cx="107951" cy="189760"/>
            </a:xfrm>
            <a:custGeom>
              <a:avLst/>
              <a:gdLst/>
              <a:ahLst/>
              <a:cxnLst/>
              <a:rect l="0" t="0" r="0" b="0"/>
              <a:pathLst>
                <a:path w="107951" h="189760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5069" y="28092"/>
                  </a:lnTo>
                  <a:lnTo>
                    <a:pt x="6907" y="28605"/>
                  </a:lnTo>
                  <a:lnTo>
                    <a:pt x="12243" y="32469"/>
                  </a:lnTo>
                  <a:lnTo>
                    <a:pt x="42246" y="68194"/>
                  </a:lnTo>
                  <a:lnTo>
                    <a:pt x="56105" y="106362"/>
                  </a:lnTo>
                  <a:lnTo>
                    <a:pt x="66403" y="152661"/>
                  </a:lnTo>
                  <a:lnTo>
                    <a:pt x="68123" y="178740"/>
                  </a:lnTo>
                  <a:lnTo>
                    <a:pt x="66025" y="188331"/>
                  </a:lnTo>
                  <a:lnTo>
                    <a:pt x="63066" y="189759"/>
                  </a:lnTo>
                  <a:lnTo>
                    <a:pt x="58977" y="189301"/>
                  </a:lnTo>
                  <a:lnTo>
                    <a:pt x="54135" y="187584"/>
                  </a:lnTo>
                  <a:lnTo>
                    <a:pt x="50906" y="183617"/>
                  </a:lnTo>
                  <a:lnTo>
                    <a:pt x="47319" y="171684"/>
                  </a:lnTo>
                  <a:lnTo>
                    <a:pt x="52041" y="138985"/>
                  </a:lnTo>
                  <a:lnTo>
                    <a:pt x="62405" y="104575"/>
                  </a:lnTo>
                  <a:lnTo>
                    <a:pt x="76419" y="66233"/>
                  </a:lnTo>
                  <a:lnTo>
                    <a:pt x="97353" y="2182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99"/>
            <p:cNvSpPr/>
            <p:nvPr>
              <p:custDataLst>
                <p:tags r:id="rId178"/>
              </p:custDataLst>
            </p:nvPr>
          </p:nvSpPr>
          <p:spPr>
            <a:xfrm>
              <a:off x="7127670" y="1832649"/>
              <a:ext cx="130381" cy="148402"/>
            </a:xfrm>
            <a:custGeom>
              <a:avLst/>
              <a:gdLst/>
              <a:ahLst/>
              <a:cxnLst/>
              <a:rect l="0" t="0" r="0" b="0"/>
              <a:pathLst>
                <a:path w="130381" h="148402">
                  <a:moveTo>
                    <a:pt x="79580" y="53301"/>
                  </a:moveTo>
                  <a:lnTo>
                    <a:pt x="79580" y="53301"/>
                  </a:lnTo>
                  <a:lnTo>
                    <a:pt x="69467" y="46559"/>
                  </a:lnTo>
                  <a:lnTo>
                    <a:pt x="62620" y="35723"/>
                  </a:lnTo>
                  <a:lnTo>
                    <a:pt x="49516" y="4812"/>
                  </a:lnTo>
                  <a:lnTo>
                    <a:pt x="42464" y="0"/>
                  </a:lnTo>
                  <a:lnTo>
                    <a:pt x="38609" y="834"/>
                  </a:lnTo>
                  <a:lnTo>
                    <a:pt x="30561" y="7404"/>
                  </a:lnTo>
                  <a:lnTo>
                    <a:pt x="9533" y="44784"/>
                  </a:lnTo>
                  <a:lnTo>
                    <a:pt x="0" y="70917"/>
                  </a:lnTo>
                  <a:lnTo>
                    <a:pt x="466" y="95232"/>
                  </a:lnTo>
                  <a:lnTo>
                    <a:pt x="14642" y="132845"/>
                  </a:lnTo>
                  <a:lnTo>
                    <a:pt x="26494" y="143452"/>
                  </a:lnTo>
                  <a:lnTo>
                    <a:pt x="33605" y="147268"/>
                  </a:lnTo>
                  <a:lnTo>
                    <a:pt x="39758" y="148401"/>
                  </a:lnTo>
                  <a:lnTo>
                    <a:pt x="45271" y="147746"/>
                  </a:lnTo>
                  <a:lnTo>
                    <a:pt x="50357" y="145897"/>
                  </a:lnTo>
                  <a:lnTo>
                    <a:pt x="53747" y="141843"/>
                  </a:lnTo>
                  <a:lnTo>
                    <a:pt x="77093" y="94647"/>
                  </a:lnTo>
                  <a:lnTo>
                    <a:pt x="82708" y="85788"/>
                  </a:lnTo>
                  <a:lnTo>
                    <a:pt x="87555" y="81851"/>
                  </a:lnTo>
                  <a:lnTo>
                    <a:pt x="89130" y="82212"/>
                  </a:lnTo>
                  <a:lnTo>
                    <a:pt x="90180" y="83864"/>
                  </a:lnTo>
                  <a:lnTo>
                    <a:pt x="90880" y="86376"/>
                  </a:lnTo>
                  <a:lnTo>
                    <a:pt x="122718" y="132680"/>
                  </a:lnTo>
                  <a:lnTo>
                    <a:pt x="130380" y="142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00"/>
            <p:cNvSpPr/>
            <p:nvPr>
              <p:custDataLst>
                <p:tags r:id="rId179"/>
              </p:custDataLst>
            </p:nvPr>
          </p:nvSpPr>
          <p:spPr>
            <a:xfrm>
              <a:off x="6870700" y="1650592"/>
              <a:ext cx="209551" cy="356971"/>
            </a:xfrm>
            <a:custGeom>
              <a:avLst/>
              <a:gdLst/>
              <a:ahLst/>
              <a:cxnLst/>
              <a:rect l="0" t="0" r="0" b="0"/>
              <a:pathLst>
                <a:path w="209551" h="356971">
                  <a:moveTo>
                    <a:pt x="0" y="76608"/>
                  </a:moveTo>
                  <a:lnTo>
                    <a:pt x="0" y="76608"/>
                  </a:lnTo>
                  <a:lnTo>
                    <a:pt x="10113" y="79979"/>
                  </a:lnTo>
                  <a:lnTo>
                    <a:pt x="29886" y="105672"/>
                  </a:lnTo>
                  <a:lnTo>
                    <a:pt x="43622" y="136562"/>
                  </a:lnTo>
                  <a:lnTo>
                    <a:pt x="56782" y="173104"/>
                  </a:lnTo>
                  <a:lnTo>
                    <a:pt x="69686" y="210512"/>
                  </a:lnTo>
                  <a:lnTo>
                    <a:pt x="82478" y="246423"/>
                  </a:lnTo>
                  <a:lnTo>
                    <a:pt x="94512" y="280492"/>
                  </a:lnTo>
                  <a:lnTo>
                    <a:pt x="109220" y="324618"/>
                  </a:lnTo>
                  <a:lnTo>
                    <a:pt x="121810" y="350235"/>
                  </a:lnTo>
                  <a:lnTo>
                    <a:pt x="127751" y="356970"/>
                  </a:lnTo>
                  <a:lnTo>
                    <a:pt x="130322" y="356649"/>
                  </a:lnTo>
                  <a:lnTo>
                    <a:pt x="132742" y="354319"/>
                  </a:lnTo>
                  <a:lnTo>
                    <a:pt x="153286" y="316588"/>
                  </a:lnTo>
                  <a:lnTo>
                    <a:pt x="162436" y="286277"/>
                  </a:lnTo>
                  <a:lnTo>
                    <a:pt x="169325" y="244113"/>
                  </a:lnTo>
                  <a:lnTo>
                    <a:pt x="172149" y="220028"/>
                  </a:lnTo>
                  <a:lnTo>
                    <a:pt x="175444" y="193388"/>
                  </a:lnTo>
                  <a:lnTo>
                    <a:pt x="179052" y="165044"/>
                  </a:lnTo>
                  <a:lnTo>
                    <a:pt x="182868" y="135566"/>
                  </a:lnTo>
                  <a:lnTo>
                    <a:pt x="186118" y="108858"/>
                  </a:lnTo>
                  <a:lnTo>
                    <a:pt x="188989" y="83997"/>
                  </a:lnTo>
                  <a:lnTo>
                    <a:pt x="194062" y="42497"/>
                  </a:lnTo>
                  <a:lnTo>
                    <a:pt x="201857" y="855"/>
                  </a:lnTo>
                  <a:lnTo>
                    <a:pt x="202305" y="0"/>
                  </a:lnTo>
                  <a:lnTo>
                    <a:pt x="202603" y="842"/>
                  </a:lnTo>
                  <a:lnTo>
                    <a:pt x="209550" y="3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97"/>
          <p:cNvGrpSpPr/>
          <p:nvPr/>
        </p:nvGrpSpPr>
        <p:grpSpPr>
          <a:xfrm>
            <a:off x="8312150" y="1623533"/>
            <a:ext cx="806451" cy="357668"/>
            <a:chOff x="8312150" y="1623533"/>
            <a:chExt cx="806451" cy="357668"/>
          </a:xfrm>
        </p:grpSpPr>
        <p:sp>
          <p:nvSpPr>
            <p:cNvPr id="70" name="SMARTInkShape-2601"/>
            <p:cNvSpPr/>
            <p:nvPr>
              <p:custDataLst>
                <p:tags r:id="rId169"/>
              </p:custDataLst>
            </p:nvPr>
          </p:nvSpPr>
          <p:spPr>
            <a:xfrm>
              <a:off x="8953500" y="1623533"/>
              <a:ext cx="165101" cy="95778"/>
            </a:xfrm>
            <a:custGeom>
              <a:avLst/>
              <a:gdLst/>
              <a:ahLst/>
              <a:cxnLst/>
              <a:rect l="0" t="0" r="0" b="0"/>
              <a:pathLst>
                <a:path w="165101" h="95778">
                  <a:moveTo>
                    <a:pt x="0" y="14767"/>
                  </a:moveTo>
                  <a:lnTo>
                    <a:pt x="0" y="14767"/>
                  </a:lnTo>
                  <a:lnTo>
                    <a:pt x="0" y="11396"/>
                  </a:lnTo>
                  <a:lnTo>
                    <a:pt x="1881" y="7859"/>
                  </a:lnTo>
                  <a:lnTo>
                    <a:pt x="3370" y="5929"/>
                  </a:lnTo>
                  <a:lnTo>
                    <a:pt x="6907" y="3783"/>
                  </a:lnTo>
                  <a:lnTo>
                    <a:pt x="12242" y="2830"/>
                  </a:lnTo>
                  <a:lnTo>
                    <a:pt x="57380" y="0"/>
                  </a:lnTo>
                  <a:lnTo>
                    <a:pt x="66189" y="4911"/>
                  </a:lnTo>
                  <a:lnTo>
                    <a:pt x="69526" y="8196"/>
                  </a:lnTo>
                  <a:lnTo>
                    <a:pt x="68928" y="13209"/>
                  </a:lnTo>
                  <a:lnTo>
                    <a:pt x="43631" y="52914"/>
                  </a:lnTo>
                  <a:lnTo>
                    <a:pt x="20117" y="89518"/>
                  </a:lnTo>
                  <a:lnTo>
                    <a:pt x="19762" y="92118"/>
                  </a:lnTo>
                  <a:lnTo>
                    <a:pt x="21641" y="93851"/>
                  </a:lnTo>
                  <a:lnTo>
                    <a:pt x="29373" y="95777"/>
                  </a:lnTo>
                  <a:lnTo>
                    <a:pt x="74633" y="85181"/>
                  </a:lnTo>
                  <a:lnTo>
                    <a:pt x="116499" y="76262"/>
                  </a:lnTo>
                  <a:lnTo>
                    <a:pt x="165100" y="65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602"/>
            <p:cNvSpPr/>
            <p:nvPr>
              <p:custDataLst>
                <p:tags r:id="rId170"/>
              </p:custDataLst>
            </p:nvPr>
          </p:nvSpPr>
          <p:spPr>
            <a:xfrm>
              <a:off x="8706585" y="1841500"/>
              <a:ext cx="221516" cy="108478"/>
            </a:xfrm>
            <a:custGeom>
              <a:avLst/>
              <a:gdLst/>
              <a:ahLst/>
              <a:cxnLst/>
              <a:rect l="0" t="0" r="0" b="0"/>
              <a:pathLst>
                <a:path w="221516" h="108478">
                  <a:moveTo>
                    <a:pt x="56415" y="0"/>
                  </a:moveTo>
                  <a:lnTo>
                    <a:pt x="56415" y="0"/>
                  </a:lnTo>
                  <a:lnTo>
                    <a:pt x="55003" y="16620"/>
                  </a:lnTo>
                  <a:lnTo>
                    <a:pt x="42109" y="62457"/>
                  </a:lnTo>
                  <a:lnTo>
                    <a:pt x="28163" y="96742"/>
                  </a:lnTo>
                  <a:lnTo>
                    <a:pt x="20105" y="106026"/>
                  </a:lnTo>
                  <a:lnTo>
                    <a:pt x="15980" y="108079"/>
                  </a:lnTo>
                  <a:lnTo>
                    <a:pt x="7635" y="108477"/>
                  </a:lnTo>
                  <a:lnTo>
                    <a:pt x="4845" y="106890"/>
                  </a:lnTo>
                  <a:lnTo>
                    <a:pt x="2984" y="104421"/>
                  </a:lnTo>
                  <a:lnTo>
                    <a:pt x="918" y="96504"/>
                  </a:lnTo>
                  <a:lnTo>
                    <a:pt x="0" y="83578"/>
                  </a:lnTo>
                  <a:lnTo>
                    <a:pt x="9596" y="57062"/>
                  </a:lnTo>
                  <a:lnTo>
                    <a:pt x="29215" y="30234"/>
                  </a:lnTo>
                  <a:lnTo>
                    <a:pt x="63015" y="11153"/>
                  </a:lnTo>
                  <a:lnTo>
                    <a:pt x="97568" y="3305"/>
                  </a:lnTo>
                  <a:lnTo>
                    <a:pt x="140261" y="979"/>
                  </a:lnTo>
                  <a:lnTo>
                    <a:pt x="178547" y="3661"/>
                  </a:lnTo>
                  <a:lnTo>
                    <a:pt x="22151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603"/>
            <p:cNvSpPr/>
            <p:nvPr>
              <p:custDataLst>
                <p:tags r:id="rId171"/>
              </p:custDataLst>
            </p:nvPr>
          </p:nvSpPr>
          <p:spPr>
            <a:xfrm>
              <a:off x="8362950" y="19558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24419" y="16562"/>
                  </a:lnTo>
                  <a:lnTo>
                    <a:pt x="61014" y="10473"/>
                  </a:lnTo>
                  <a:lnTo>
                    <a:pt x="104235" y="420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604"/>
            <p:cNvSpPr/>
            <p:nvPr>
              <p:custDataLst>
                <p:tags r:id="rId172"/>
              </p:custDataLst>
            </p:nvPr>
          </p:nvSpPr>
          <p:spPr>
            <a:xfrm>
              <a:off x="8312150" y="1905000"/>
              <a:ext cx="209551" cy="12701"/>
            </a:xfrm>
            <a:custGeom>
              <a:avLst/>
              <a:gdLst/>
              <a:ahLst/>
              <a:cxnLst/>
              <a:rect l="0" t="0" r="0" b="0"/>
              <a:pathLst>
                <a:path w="209551" h="12701">
                  <a:moveTo>
                    <a:pt x="0" y="12700"/>
                  </a:moveTo>
                  <a:lnTo>
                    <a:pt x="0" y="12700"/>
                  </a:lnTo>
                  <a:lnTo>
                    <a:pt x="36034" y="12700"/>
                  </a:lnTo>
                  <a:lnTo>
                    <a:pt x="67756" y="12700"/>
                  </a:lnTo>
                  <a:lnTo>
                    <a:pt x="105373" y="12700"/>
                  </a:lnTo>
                  <a:lnTo>
                    <a:pt x="143493" y="11289"/>
                  </a:lnTo>
                  <a:lnTo>
                    <a:pt x="187782" y="397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498"/>
          <p:cNvGrpSpPr/>
          <p:nvPr/>
        </p:nvGrpSpPr>
        <p:grpSpPr>
          <a:xfrm>
            <a:off x="9377994" y="1612900"/>
            <a:ext cx="1167505" cy="402173"/>
            <a:chOff x="9377994" y="1612900"/>
            <a:chExt cx="1167505" cy="402173"/>
          </a:xfrm>
        </p:grpSpPr>
        <p:sp>
          <p:nvSpPr>
            <p:cNvPr id="75" name="SMARTInkShape-2605"/>
            <p:cNvSpPr/>
            <p:nvPr>
              <p:custDataLst>
                <p:tags r:id="rId157"/>
              </p:custDataLst>
            </p:nvPr>
          </p:nvSpPr>
          <p:spPr>
            <a:xfrm>
              <a:off x="10439400" y="1612900"/>
              <a:ext cx="106099" cy="368301"/>
            </a:xfrm>
            <a:custGeom>
              <a:avLst/>
              <a:gdLst/>
              <a:ahLst/>
              <a:cxnLst/>
              <a:rect l="0" t="0" r="0" b="0"/>
              <a:pathLst>
                <a:path w="106099" h="368301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85546" y="44877"/>
                  </a:lnTo>
                  <a:lnTo>
                    <a:pt x="95876" y="81328"/>
                  </a:lnTo>
                  <a:lnTo>
                    <a:pt x="105171" y="125751"/>
                  </a:lnTo>
                  <a:lnTo>
                    <a:pt x="106098" y="150156"/>
                  </a:lnTo>
                  <a:lnTo>
                    <a:pt x="104598" y="175599"/>
                  </a:lnTo>
                  <a:lnTo>
                    <a:pt x="101482" y="201732"/>
                  </a:lnTo>
                  <a:lnTo>
                    <a:pt x="96582" y="226210"/>
                  </a:lnTo>
                  <a:lnTo>
                    <a:pt x="83612" y="272223"/>
                  </a:lnTo>
                  <a:lnTo>
                    <a:pt x="64678" y="306784"/>
                  </a:lnTo>
                  <a:lnTo>
                    <a:pt x="32099" y="342312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06"/>
            <p:cNvSpPr/>
            <p:nvPr>
              <p:custDataLst>
                <p:tags r:id="rId158"/>
              </p:custDataLst>
            </p:nvPr>
          </p:nvSpPr>
          <p:spPr>
            <a:xfrm>
              <a:off x="10293860" y="1787030"/>
              <a:ext cx="158241" cy="126915"/>
            </a:xfrm>
            <a:custGeom>
              <a:avLst/>
              <a:gdLst/>
              <a:ahLst/>
              <a:cxnLst/>
              <a:rect l="0" t="0" r="0" b="0"/>
              <a:pathLst>
                <a:path w="158241" h="126915">
                  <a:moveTo>
                    <a:pt x="12190" y="54470"/>
                  </a:moveTo>
                  <a:lnTo>
                    <a:pt x="12190" y="54470"/>
                  </a:lnTo>
                  <a:lnTo>
                    <a:pt x="56349" y="34076"/>
                  </a:lnTo>
                  <a:lnTo>
                    <a:pt x="67328" y="25650"/>
                  </a:lnTo>
                  <a:lnTo>
                    <a:pt x="75501" y="15556"/>
                  </a:lnTo>
                  <a:lnTo>
                    <a:pt x="79135" y="6365"/>
                  </a:lnTo>
                  <a:lnTo>
                    <a:pt x="77987" y="3350"/>
                  </a:lnTo>
                  <a:lnTo>
                    <a:pt x="75103" y="1340"/>
                  </a:lnTo>
                  <a:lnTo>
                    <a:pt x="71065" y="0"/>
                  </a:lnTo>
                  <a:lnTo>
                    <a:pt x="60934" y="393"/>
                  </a:lnTo>
                  <a:lnTo>
                    <a:pt x="48671" y="4330"/>
                  </a:lnTo>
                  <a:lnTo>
                    <a:pt x="33813" y="13136"/>
                  </a:lnTo>
                  <a:lnTo>
                    <a:pt x="12953" y="36735"/>
                  </a:lnTo>
                  <a:lnTo>
                    <a:pt x="108" y="66070"/>
                  </a:lnTo>
                  <a:lnTo>
                    <a:pt x="0" y="84790"/>
                  </a:lnTo>
                  <a:lnTo>
                    <a:pt x="1946" y="93734"/>
                  </a:lnTo>
                  <a:lnTo>
                    <a:pt x="13516" y="109315"/>
                  </a:lnTo>
                  <a:lnTo>
                    <a:pt x="21541" y="116433"/>
                  </a:lnTo>
                  <a:lnTo>
                    <a:pt x="43628" y="124342"/>
                  </a:lnTo>
                  <a:lnTo>
                    <a:pt x="81947" y="126914"/>
                  </a:lnTo>
                  <a:lnTo>
                    <a:pt x="107398" y="123356"/>
                  </a:lnTo>
                  <a:lnTo>
                    <a:pt x="158240" y="105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607"/>
            <p:cNvSpPr/>
            <p:nvPr>
              <p:custDataLst>
                <p:tags r:id="rId159"/>
              </p:custDataLst>
            </p:nvPr>
          </p:nvSpPr>
          <p:spPr>
            <a:xfrm>
              <a:off x="10149879" y="1828800"/>
              <a:ext cx="92672" cy="31751"/>
            </a:xfrm>
            <a:custGeom>
              <a:avLst/>
              <a:gdLst/>
              <a:ahLst/>
              <a:cxnLst/>
              <a:rect l="0" t="0" r="0" b="0"/>
              <a:pathLst>
                <a:path w="92672" h="31751">
                  <a:moveTo>
                    <a:pt x="35521" y="31750"/>
                  </a:moveTo>
                  <a:lnTo>
                    <a:pt x="35521" y="31750"/>
                  </a:lnTo>
                  <a:lnTo>
                    <a:pt x="232" y="20194"/>
                  </a:lnTo>
                  <a:lnTo>
                    <a:pt x="0" y="19107"/>
                  </a:lnTo>
                  <a:lnTo>
                    <a:pt x="1625" y="16018"/>
                  </a:lnTo>
                  <a:lnTo>
                    <a:pt x="47774" y="9620"/>
                  </a:lnTo>
                  <a:lnTo>
                    <a:pt x="92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608"/>
            <p:cNvSpPr/>
            <p:nvPr>
              <p:custDataLst>
                <p:tags r:id="rId160"/>
              </p:custDataLst>
            </p:nvPr>
          </p:nvSpPr>
          <p:spPr>
            <a:xfrm>
              <a:off x="10151792" y="1670050"/>
              <a:ext cx="84409" cy="287148"/>
            </a:xfrm>
            <a:custGeom>
              <a:avLst/>
              <a:gdLst/>
              <a:ahLst/>
              <a:cxnLst/>
              <a:rect l="0" t="0" r="0" b="0"/>
              <a:pathLst>
                <a:path w="84409" h="287148">
                  <a:moveTo>
                    <a:pt x="39958" y="0"/>
                  </a:moveTo>
                  <a:lnTo>
                    <a:pt x="39958" y="0"/>
                  </a:lnTo>
                  <a:lnTo>
                    <a:pt x="39252" y="10139"/>
                  </a:lnTo>
                  <a:lnTo>
                    <a:pt x="31120" y="46709"/>
                  </a:lnTo>
                  <a:lnTo>
                    <a:pt x="25031" y="89961"/>
                  </a:lnTo>
                  <a:lnTo>
                    <a:pt x="18978" y="125825"/>
                  </a:lnTo>
                  <a:lnTo>
                    <a:pt x="12288" y="164578"/>
                  </a:lnTo>
                  <a:lnTo>
                    <a:pt x="6965" y="202968"/>
                  </a:lnTo>
                  <a:lnTo>
                    <a:pt x="0" y="246797"/>
                  </a:lnTo>
                  <a:lnTo>
                    <a:pt x="1267" y="267027"/>
                  </a:lnTo>
                  <a:lnTo>
                    <a:pt x="3581" y="275384"/>
                  </a:lnTo>
                  <a:lnTo>
                    <a:pt x="7240" y="280956"/>
                  </a:lnTo>
                  <a:lnTo>
                    <a:pt x="11795" y="284671"/>
                  </a:lnTo>
                  <a:lnTo>
                    <a:pt x="16950" y="287147"/>
                  </a:lnTo>
                  <a:lnTo>
                    <a:pt x="32084" y="284254"/>
                  </a:lnTo>
                  <a:lnTo>
                    <a:pt x="8440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09"/>
            <p:cNvSpPr/>
            <p:nvPr>
              <p:custDataLst>
                <p:tags r:id="rId161"/>
              </p:custDataLst>
            </p:nvPr>
          </p:nvSpPr>
          <p:spPr>
            <a:xfrm>
              <a:off x="10083800" y="1758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10"/>
            <p:cNvSpPr/>
            <p:nvPr>
              <p:custDataLst>
                <p:tags r:id="rId162"/>
              </p:custDataLst>
            </p:nvPr>
          </p:nvSpPr>
          <p:spPr>
            <a:xfrm>
              <a:off x="10052050" y="18542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3190" y="10113"/>
                  </a:lnTo>
                  <a:lnTo>
                    <a:pt x="9390" y="22604"/>
                  </a:lnTo>
                  <a:lnTo>
                    <a:pt x="4736" y="6828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11"/>
            <p:cNvSpPr/>
            <p:nvPr>
              <p:custDataLst>
                <p:tags r:id="rId163"/>
              </p:custDataLst>
            </p:nvPr>
          </p:nvSpPr>
          <p:spPr>
            <a:xfrm>
              <a:off x="9861550" y="1842383"/>
              <a:ext cx="127001" cy="127501"/>
            </a:xfrm>
            <a:custGeom>
              <a:avLst/>
              <a:gdLst/>
              <a:ahLst/>
              <a:cxnLst/>
              <a:rect l="0" t="0" r="0" b="0"/>
              <a:pathLst>
                <a:path w="127001" h="127501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50"/>
                  </a:lnTo>
                  <a:lnTo>
                    <a:pt x="11259" y="8022"/>
                  </a:lnTo>
                  <a:lnTo>
                    <a:pt x="17600" y="46788"/>
                  </a:lnTo>
                  <a:lnTo>
                    <a:pt x="18763" y="86536"/>
                  </a:lnTo>
                  <a:lnTo>
                    <a:pt x="13557" y="127134"/>
                  </a:lnTo>
                  <a:lnTo>
                    <a:pt x="13977" y="127500"/>
                  </a:lnTo>
                  <a:lnTo>
                    <a:pt x="16325" y="124145"/>
                  </a:lnTo>
                  <a:lnTo>
                    <a:pt x="34391" y="81427"/>
                  </a:lnTo>
                  <a:lnTo>
                    <a:pt x="53308" y="43807"/>
                  </a:lnTo>
                  <a:lnTo>
                    <a:pt x="64615" y="33561"/>
                  </a:lnTo>
                  <a:lnTo>
                    <a:pt x="82880" y="23826"/>
                  </a:lnTo>
                  <a:lnTo>
                    <a:pt x="95397" y="22563"/>
                  </a:lnTo>
                  <a:lnTo>
                    <a:pt x="101698" y="23215"/>
                  </a:lnTo>
                  <a:lnTo>
                    <a:pt x="105898" y="25765"/>
                  </a:lnTo>
                  <a:lnTo>
                    <a:pt x="108700" y="29583"/>
                  </a:lnTo>
                  <a:lnTo>
                    <a:pt x="111809" y="40880"/>
                  </a:lnTo>
                  <a:lnTo>
                    <a:pt x="118445" y="87038"/>
                  </a:lnTo>
                  <a:lnTo>
                    <a:pt x="122096" y="109460"/>
                  </a:lnTo>
                  <a:lnTo>
                    <a:pt x="1270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12"/>
            <p:cNvSpPr/>
            <p:nvPr>
              <p:custDataLst>
                <p:tags r:id="rId164"/>
              </p:custDataLst>
            </p:nvPr>
          </p:nvSpPr>
          <p:spPr>
            <a:xfrm>
              <a:off x="9804400" y="1822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9617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13"/>
            <p:cNvSpPr/>
            <p:nvPr>
              <p:custDataLst>
                <p:tags r:id="rId165"/>
              </p:custDataLst>
            </p:nvPr>
          </p:nvSpPr>
          <p:spPr>
            <a:xfrm>
              <a:off x="9791700" y="1879600"/>
              <a:ext cx="5027" cy="101601"/>
            </a:xfrm>
            <a:custGeom>
              <a:avLst/>
              <a:gdLst/>
              <a:ahLst/>
              <a:cxnLst/>
              <a:rect l="0" t="0" r="0" b="0"/>
              <a:pathLst>
                <a:path w="5027" h="1016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0443"/>
                  </a:lnTo>
                  <a:lnTo>
                    <a:pt x="1812" y="7320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614"/>
            <p:cNvSpPr/>
            <p:nvPr>
              <p:custDataLst>
                <p:tags r:id="rId166"/>
              </p:custDataLst>
            </p:nvPr>
          </p:nvSpPr>
          <p:spPr>
            <a:xfrm>
              <a:off x="9591780" y="1892300"/>
              <a:ext cx="123721" cy="50801"/>
            </a:xfrm>
            <a:custGeom>
              <a:avLst/>
              <a:gdLst/>
              <a:ahLst/>
              <a:cxnLst/>
              <a:rect l="0" t="0" r="0" b="0"/>
              <a:pathLst>
                <a:path w="123721" h="50801">
                  <a:moveTo>
                    <a:pt x="9420" y="50800"/>
                  </a:moveTo>
                  <a:lnTo>
                    <a:pt x="9420" y="50800"/>
                  </a:lnTo>
                  <a:lnTo>
                    <a:pt x="6049" y="44058"/>
                  </a:lnTo>
                  <a:lnTo>
                    <a:pt x="4351" y="42072"/>
                  </a:lnTo>
                  <a:lnTo>
                    <a:pt x="582" y="39865"/>
                  </a:lnTo>
                  <a:lnTo>
                    <a:pt x="0" y="38571"/>
                  </a:lnTo>
                  <a:lnTo>
                    <a:pt x="317" y="37003"/>
                  </a:lnTo>
                  <a:lnTo>
                    <a:pt x="1234" y="35252"/>
                  </a:lnTo>
                  <a:lnTo>
                    <a:pt x="16010" y="26046"/>
                  </a:lnTo>
                  <a:lnTo>
                    <a:pt x="55719" y="11704"/>
                  </a:lnTo>
                  <a:lnTo>
                    <a:pt x="96386" y="5526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615"/>
            <p:cNvSpPr/>
            <p:nvPr>
              <p:custDataLst>
                <p:tags r:id="rId167"/>
              </p:custDataLst>
            </p:nvPr>
          </p:nvSpPr>
          <p:spPr>
            <a:xfrm>
              <a:off x="9628700" y="1705579"/>
              <a:ext cx="98357" cy="300007"/>
            </a:xfrm>
            <a:custGeom>
              <a:avLst/>
              <a:gdLst/>
              <a:ahLst/>
              <a:cxnLst/>
              <a:rect l="0" t="0" r="0" b="0"/>
              <a:pathLst>
                <a:path w="98357" h="300007">
                  <a:moveTo>
                    <a:pt x="86800" y="40671"/>
                  </a:moveTo>
                  <a:lnTo>
                    <a:pt x="86800" y="40671"/>
                  </a:lnTo>
                  <a:lnTo>
                    <a:pt x="93707" y="23711"/>
                  </a:lnTo>
                  <a:lnTo>
                    <a:pt x="96925" y="18317"/>
                  </a:lnTo>
                  <a:lnTo>
                    <a:pt x="98356" y="13567"/>
                  </a:lnTo>
                  <a:lnTo>
                    <a:pt x="98032" y="11313"/>
                  </a:lnTo>
                  <a:lnTo>
                    <a:pt x="95790" y="6927"/>
                  </a:lnTo>
                  <a:lnTo>
                    <a:pt x="83819" y="491"/>
                  </a:lnTo>
                  <a:lnTo>
                    <a:pt x="70894" y="0"/>
                  </a:lnTo>
                  <a:lnTo>
                    <a:pt x="47750" y="5572"/>
                  </a:lnTo>
                  <a:lnTo>
                    <a:pt x="39600" y="8805"/>
                  </a:lnTo>
                  <a:lnTo>
                    <a:pt x="24899" y="21805"/>
                  </a:lnTo>
                  <a:lnTo>
                    <a:pt x="12722" y="40753"/>
                  </a:lnTo>
                  <a:lnTo>
                    <a:pt x="2605" y="79893"/>
                  </a:lnTo>
                  <a:lnTo>
                    <a:pt x="0" y="126219"/>
                  </a:lnTo>
                  <a:lnTo>
                    <a:pt x="4088" y="172244"/>
                  </a:lnTo>
                  <a:lnTo>
                    <a:pt x="10292" y="204746"/>
                  </a:lnTo>
                  <a:lnTo>
                    <a:pt x="25091" y="248036"/>
                  </a:lnTo>
                  <a:lnTo>
                    <a:pt x="37503" y="288334"/>
                  </a:lnTo>
                  <a:lnTo>
                    <a:pt x="37138" y="298439"/>
                  </a:lnTo>
                  <a:lnTo>
                    <a:pt x="35347" y="300006"/>
                  </a:lnTo>
                  <a:lnTo>
                    <a:pt x="32743" y="299639"/>
                  </a:lnTo>
                  <a:lnTo>
                    <a:pt x="23300" y="29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16"/>
            <p:cNvSpPr/>
            <p:nvPr>
              <p:custDataLst>
                <p:tags r:id="rId168"/>
              </p:custDataLst>
            </p:nvPr>
          </p:nvSpPr>
          <p:spPr>
            <a:xfrm>
              <a:off x="9377994" y="1677621"/>
              <a:ext cx="121607" cy="337452"/>
            </a:xfrm>
            <a:custGeom>
              <a:avLst/>
              <a:gdLst/>
              <a:ahLst/>
              <a:cxnLst/>
              <a:rect l="0" t="0" r="0" b="0"/>
              <a:pathLst>
                <a:path w="121607" h="337452">
                  <a:moveTo>
                    <a:pt x="115256" y="17829"/>
                  </a:moveTo>
                  <a:lnTo>
                    <a:pt x="115256" y="17829"/>
                  </a:lnTo>
                  <a:lnTo>
                    <a:pt x="111885" y="14458"/>
                  </a:lnTo>
                  <a:lnTo>
                    <a:pt x="110229" y="10921"/>
                  </a:lnTo>
                  <a:lnTo>
                    <a:pt x="109166" y="2902"/>
                  </a:lnTo>
                  <a:lnTo>
                    <a:pt x="107669" y="1528"/>
                  </a:lnTo>
                  <a:lnTo>
                    <a:pt x="102241" y="0"/>
                  </a:lnTo>
                  <a:lnTo>
                    <a:pt x="98818" y="1710"/>
                  </a:lnTo>
                  <a:lnTo>
                    <a:pt x="65575" y="38885"/>
                  </a:lnTo>
                  <a:lnTo>
                    <a:pt x="43081" y="70697"/>
                  </a:lnTo>
                  <a:lnTo>
                    <a:pt x="21795" y="109059"/>
                  </a:lnTo>
                  <a:lnTo>
                    <a:pt x="7631" y="151979"/>
                  </a:lnTo>
                  <a:lnTo>
                    <a:pt x="394" y="195044"/>
                  </a:lnTo>
                  <a:lnTo>
                    <a:pt x="0" y="236291"/>
                  </a:lnTo>
                  <a:lnTo>
                    <a:pt x="9233" y="273438"/>
                  </a:lnTo>
                  <a:lnTo>
                    <a:pt x="24625" y="301237"/>
                  </a:lnTo>
                  <a:lnTo>
                    <a:pt x="43930" y="321588"/>
                  </a:lnTo>
                  <a:lnTo>
                    <a:pt x="66623" y="335337"/>
                  </a:lnTo>
                  <a:lnTo>
                    <a:pt x="77894" y="337451"/>
                  </a:lnTo>
                  <a:lnTo>
                    <a:pt x="121606" y="328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499"/>
          <p:cNvGrpSpPr/>
          <p:nvPr/>
        </p:nvGrpSpPr>
        <p:grpSpPr>
          <a:xfrm>
            <a:off x="1134978" y="2660650"/>
            <a:ext cx="509673" cy="438151"/>
            <a:chOff x="1134978" y="2660650"/>
            <a:chExt cx="509673" cy="438151"/>
          </a:xfrm>
        </p:grpSpPr>
        <p:sp>
          <p:nvSpPr>
            <p:cNvPr id="88" name="SMARTInkShape-2617"/>
            <p:cNvSpPr/>
            <p:nvPr>
              <p:custDataLst>
                <p:tags r:id="rId152"/>
              </p:custDataLst>
            </p:nvPr>
          </p:nvSpPr>
          <p:spPr>
            <a:xfrm>
              <a:off x="1517650" y="2825750"/>
              <a:ext cx="127001" cy="185823"/>
            </a:xfrm>
            <a:custGeom>
              <a:avLst/>
              <a:gdLst/>
              <a:ahLst/>
              <a:cxnLst/>
              <a:rect l="0" t="0" r="0" b="0"/>
              <a:pathLst>
                <a:path w="127001" h="185823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15580" y="57542"/>
                  </a:lnTo>
                  <a:lnTo>
                    <a:pt x="32603" y="75219"/>
                  </a:lnTo>
                  <a:lnTo>
                    <a:pt x="47682" y="105072"/>
                  </a:lnTo>
                  <a:lnTo>
                    <a:pt x="55280" y="148017"/>
                  </a:lnTo>
                  <a:lnTo>
                    <a:pt x="55890" y="176344"/>
                  </a:lnTo>
                  <a:lnTo>
                    <a:pt x="53533" y="184208"/>
                  </a:lnTo>
                  <a:lnTo>
                    <a:pt x="51916" y="185600"/>
                  </a:lnTo>
                  <a:lnTo>
                    <a:pt x="50133" y="185822"/>
                  </a:lnTo>
                  <a:lnTo>
                    <a:pt x="48239" y="185265"/>
                  </a:lnTo>
                  <a:lnTo>
                    <a:pt x="46134" y="177120"/>
                  </a:lnTo>
                  <a:lnTo>
                    <a:pt x="48153" y="132039"/>
                  </a:lnTo>
                  <a:lnTo>
                    <a:pt x="57150" y="98195"/>
                  </a:lnTo>
                  <a:lnTo>
                    <a:pt x="76200" y="50967"/>
                  </a:lnTo>
                  <a:lnTo>
                    <a:pt x="95250" y="20275"/>
                  </a:lnTo>
                  <a:lnTo>
                    <a:pt x="107244" y="901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618"/>
            <p:cNvSpPr/>
            <p:nvPr>
              <p:custDataLst>
                <p:tags r:id="rId153"/>
              </p:custDataLst>
            </p:nvPr>
          </p:nvSpPr>
          <p:spPr>
            <a:xfrm>
              <a:off x="1381056" y="2914650"/>
              <a:ext cx="85795" cy="122476"/>
            </a:xfrm>
            <a:custGeom>
              <a:avLst/>
              <a:gdLst/>
              <a:ahLst/>
              <a:cxnLst/>
              <a:rect l="0" t="0" r="0" b="0"/>
              <a:pathLst>
                <a:path w="85795" h="122476">
                  <a:moveTo>
                    <a:pt x="85794" y="25400"/>
                  </a:moveTo>
                  <a:lnTo>
                    <a:pt x="85794" y="25400"/>
                  </a:lnTo>
                  <a:lnTo>
                    <a:pt x="77005" y="11585"/>
                  </a:lnTo>
                  <a:lnTo>
                    <a:pt x="73585" y="7723"/>
                  </a:lnTo>
                  <a:lnTo>
                    <a:pt x="66021" y="3433"/>
                  </a:lnTo>
                  <a:lnTo>
                    <a:pt x="62029" y="2288"/>
                  </a:lnTo>
                  <a:lnTo>
                    <a:pt x="51948" y="4780"/>
                  </a:lnTo>
                  <a:lnTo>
                    <a:pt x="39707" y="12002"/>
                  </a:lnTo>
                  <a:lnTo>
                    <a:pt x="24859" y="24619"/>
                  </a:lnTo>
                  <a:lnTo>
                    <a:pt x="7375" y="54332"/>
                  </a:lnTo>
                  <a:lnTo>
                    <a:pt x="0" y="86575"/>
                  </a:lnTo>
                  <a:lnTo>
                    <a:pt x="1786" y="95817"/>
                  </a:lnTo>
                  <a:lnTo>
                    <a:pt x="11298" y="111730"/>
                  </a:lnTo>
                  <a:lnTo>
                    <a:pt x="24933" y="120213"/>
                  </a:lnTo>
                  <a:lnTo>
                    <a:pt x="32520" y="122475"/>
                  </a:lnTo>
                  <a:lnTo>
                    <a:pt x="48476" y="121226"/>
                  </a:lnTo>
                  <a:lnTo>
                    <a:pt x="63564" y="115262"/>
                  </a:lnTo>
                  <a:lnTo>
                    <a:pt x="74973" y="105555"/>
                  </a:lnTo>
                  <a:lnTo>
                    <a:pt x="80985" y="92304"/>
                  </a:lnTo>
                  <a:lnTo>
                    <a:pt x="82951" y="76302"/>
                  </a:lnTo>
                  <a:lnTo>
                    <a:pt x="79385" y="48165"/>
                  </a:lnTo>
                  <a:lnTo>
                    <a:pt x="60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19"/>
            <p:cNvSpPr/>
            <p:nvPr>
              <p:custDataLst>
                <p:tags r:id="rId154"/>
              </p:custDataLst>
            </p:nvPr>
          </p:nvSpPr>
          <p:spPr>
            <a:xfrm>
              <a:off x="1177729" y="2889250"/>
              <a:ext cx="181172" cy="50801"/>
            </a:xfrm>
            <a:custGeom>
              <a:avLst/>
              <a:gdLst/>
              <a:ahLst/>
              <a:cxnLst/>
              <a:rect l="0" t="0" r="0" b="0"/>
              <a:pathLst>
                <a:path w="1811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3989" y="47037"/>
                  </a:lnTo>
                  <a:lnTo>
                    <a:pt x="37281" y="29752"/>
                  </a:lnTo>
                  <a:lnTo>
                    <a:pt x="80603" y="15479"/>
                  </a:lnTo>
                  <a:lnTo>
                    <a:pt x="122445" y="5684"/>
                  </a:lnTo>
                  <a:lnTo>
                    <a:pt x="165912" y="1123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620"/>
            <p:cNvSpPr/>
            <p:nvPr>
              <p:custDataLst>
                <p:tags r:id="rId155"/>
              </p:custDataLst>
            </p:nvPr>
          </p:nvSpPr>
          <p:spPr>
            <a:xfrm>
              <a:off x="1134978" y="2660650"/>
              <a:ext cx="262023" cy="152401"/>
            </a:xfrm>
            <a:custGeom>
              <a:avLst/>
              <a:gdLst/>
              <a:ahLst/>
              <a:cxnLst/>
              <a:rect l="0" t="0" r="0" b="0"/>
              <a:pathLst>
                <a:path w="262023" h="152401">
                  <a:moveTo>
                    <a:pt x="8022" y="152400"/>
                  </a:moveTo>
                  <a:lnTo>
                    <a:pt x="8022" y="152400"/>
                  </a:lnTo>
                  <a:lnTo>
                    <a:pt x="1280" y="149029"/>
                  </a:lnTo>
                  <a:lnTo>
                    <a:pt x="0" y="145919"/>
                  </a:lnTo>
                  <a:lnTo>
                    <a:pt x="458" y="136820"/>
                  </a:lnTo>
                  <a:lnTo>
                    <a:pt x="21538" y="113055"/>
                  </a:lnTo>
                  <a:lnTo>
                    <a:pt x="52364" y="91874"/>
                  </a:lnTo>
                  <a:lnTo>
                    <a:pt x="92641" y="69055"/>
                  </a:lnTo>
                  <a:lnTo>
                    <a:pt x="138764" y="47154"/>
                  </a:lnTo>
                  <a:lnTo>
                    <a:pt x="179959" y="29424"/>
                  </a:lnTo>
                  <a:lnTo>
                    <a:pt x="227359" y="11306"/>
                  </a:lnTo>
                  <a:lnTo>
                    <a:pt x="2620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621"/>
            <p:cNvSpPr/>
            <p:nvPr>
              <p:custDataLst>
                <p:tags r:id="rId156"/>
              </p:custDataLst>
            </p:nvPr>
          </p:nvSpPr>
          <p:spPr>
            <a:xfrm>
              <a:off x="1178612" y="2755900"/>
              <a:ext cx="15189" cy="342901"/>
            </a:xfrm>
            <a:custGeom>
              <a:avLst/>
              <a:gdLst/>
              <a:ahLst/>
              <a:cxnLst/>
              <a:rect l="0" t="0" r="0" b="0"/>
              <a:pathLst>
                <a:path w="15189" h="342901">
                  <a:moveTo>
                    <a:pt x="8838" y="0"/>
                  </a:moveTo>
                  <a:lnTo>
                    <a:pt x="8838" y="0"/>
                  </a:lnTo>
                  <a:lnTo>
                    <a:pt x="5467" y="0"/>
                  </a:lnTo>
                  <a:lnTo>
                    <a:pt x="0" y="20226"/>
                  </a:lnTo>
                  <a:lnTo>
                    <a:pt x="653" y="66514"/>
                  </a:lnTo>
                  <a:lnTo>
                    <a:pt x="1673" y="106703"/>
                  </a:lnTo>
                  <a:lnTo>
                    <a:pt x="2126" y="151845"/>
                  </a:lnTo>
                  <a:lnTo>
                    <a:pt x="2246" y="176725"/>
                  </a:lnTo>
                  <a:lnTo>
                    <a:pt x="2327" y="202483"/>
                  </a:lnTo>
                  <a:lnTo>
                    <a:pt x="2416" y="248037"/>
                  </a:lnTo>
                  <a:lnTo>
                    <a:pt x="3162" y="285922"/>
                  </a:lnTo>
                  <a:lnTo>
                    <a:pt x="9389" y="327595"/>
                  </a:lnTo>
                  <a:lnTo>
                    <a:pt x="15188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00"/>
          <p:cNvGrpSpPr/>
          <p:nvPr/>
        </p:nvGrpSpPr>
        <p:grpSpPr>
          <a:xfrm>
            <a:off x="2154481" y="2844800"/>
            <a:ext cx="410413" cy="407834"/>
            <a:chOff x="2154481" y="2844800"/>
            <a:chExt cx="410413" cy="407834"/>
          </a:xfrm>
        </p:grpSpPr>
        <p:sp>
          <p:nvSpPr>
            <p:cNvPr id="94" name="SMARTInkShape-2622"/>
            <p:cNvSpPr/>
            <p:nvPr>
              <p:custDataLst>
                <p:tags r:id="rId149"/>
              </p:custDataLst>
            </p:nvPr>
          </p:nvSpPr>
          <p:spPr>
            <a:xfrm>
              <a:off x="2474273" y="2844800"/>
              <a:ext cx="90621" cy="407834"/>
            </a:xfrm>
            <a:custGeom>
              <a:avLst/>
              <a:gdLst/>
              <a:ahLst/>
              <a:cxnLst/>
              <a:rect l="0" t="0" r="0" b="0"/>
              <a:pathLst>
                <a:path w="90621" h="407834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19" y="5644"/>
                  </a:lnTo>
                  <a:lnTo>
                    <a:pt x="0" y="33257"/>
                  </a:lnTo>
                  <a:lnTo>
                    <a:pt x="1761" y="76341"/>
                  </a:lnTo>
                  <a:lnTo>
                    <a:pt x="7655" y="103210"/>
                  </a:lnTo>
                  <a:lnTo>
                    <a:pt x="14282" y="115486"/>
                  </a:lnTo>
                  <a:lnTo>
                    <a:pt x="18730" y="119324"/>
                  </a:lnTo>
                  <a:lnTo>
                    <a:pt x="29317" y="123588"/>
                  </a:lnTo>
                  <a:lnTo>
                    <a:pt x="34398" y="122609"/>
                  </a:lnTo>
                  <a:lnTo>
                    <a:pt x="43807" y="115876"/>
                  </a:lnTo>
                  <a:lnTo>
                    <a:pt x="65709" y="88532"/>
                  </a:lnTo>
                  <a:lnTo>
                    <a:pt x="89418" y="41544"/>
                  </a:lnTo>
                  <a:lnTo>
                    <a:pt x="90620" y="39120"/>
                  </a:lnTo>
                  <a:lnTo>
                    <a:pt x="84153" y="57694"/>
                  </a:lnTo>
                  <a:lnTo>
                    <a:pt x="80123" y="92118"/>
                  </a:lnTo>
                  <a:lnTo>
                    <a:pt x="79886" y="125608"/>
                  </a:lnTo>
                  <a:lnTo>
                    <a:pt x="82133" y="164011"/>
                  </a:lnTo>
                  <a:lnTo>
                    <a:pt x="85484" y="208361"/>
                  </a:lnTo>
                  <a:lnTo>
                    <a:pt x="87913" y="255588"/>
                  </a:lnTo>
                  <a:lnTo>
                    <a:pt x="86641" y="302448"/>
                  </a:lnTo>
                  <a:lnTo>
                    <a:pt x="81843" y="339738"/>
                  </a:lnTo>
                  <a:lnTo>
                    <a:pt x="73595" y="369011"/>
                  </a:lnTo>
                  <a:lnTo>
                    <a:pt x="60522" y="391429"/>
                  </a:lnTo>
                  <a:lnTo>
                    <a:pt x="47186" y="403274"/>
                  </a:lnTo>
                  <a:lnTo>
                    <a:pt x="34909" y="407833"/>
                  </a:lnTo>
                  <a:lnTo>
                    <a:pt x="24748" y="407507"/>
                  </a:lnTo>
                  <a:lnTo>
                    <a:pt x="15529" y="401248"/>
                  </a:lnTo>
                  <a:lnTo>
                    <a:pt x="8139" y="392116"/>
                  </a:lnTo>
                  <a:lnTo>
                    <a:pt x="4854" y="383353"/>
                  </a:lnTo>
                  <a:lnTo>
                    <a:pt x="6376" y="363745"/>
                  </a:lnTo>
                  <a:lnTo>
                    <a:pt x="2127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623"/>
            <p:cNvSpPr/>
            <p:nvPr>
              <p:custDataLst>
                <p:tags r:id="rId150"/>
              </p:custDataLst>
            </p:nvPr>
          </p:nvSpPr>
          <p:spPr>
            <a:xfrm>
              <a:off x="2330460" y="2874097"/>
              <a:ext cx="76191" cy="118893"/>
            </a:xfrm>
            <a:custGeom>
              <a:avLst/>
              <a:gdLst/>
              <a:ahLst/>
              <a:cxnLst/>
              <a:rect l="0" t="0" r="0" b="0"/>
              <a:pathLst>
                <a:path w="76191" h="118893">
                  <a:moveTo>
                    <a:pt x="6340" y="15153"/>
                  </a:moveTo>
                  <a:lnTo>
                    <a:pt x="6340" y="15153"/>
                  </a:lnTo>
                  <a:lnTo>
                    <a:pt x="2969" y="11782"/>
                  </a:lnTo>
                  <a:lnTo>
                    <a:pt x="1314" y="6364"/>
                  </a:lnTo>
                  <a:lnTo>
                    <a:pt x="578" y="1369"/>
                  </a:lnTo>
                  <a:lnTo>
                    <a:pt x="382" y="1025"/>
                  </a:lnTo>
                  <a:lnTo>
                    <a:pt x="164" y="3229"/>
                  </a:lnTo>
                  <a:lnTo>
                    <a:pt x="0" y="48869"/>
                  </a:lnTo>
                  <a:lnTo>
                    <a:pt x="3650" y="94303"/>
                  </a:lnTo>
                  <a:lnTo>
                    <a:pt x="611" y="118892"/>
                  </a:lnTo>
                  <a:lnTo>
                    <a:pt x="6916" y="105000"/>
                  </a:lnTo>
                  <a:lnTo>
                    <a:pt x="17325" y="63631"/>
                  </a:lnTo>
                  <a:lnTo>
                    <a:pt x="32237" y="20339"/>
                  </a:lnTo>
                  <a:lnTo>
                    <a:pt x="39722" y="6874"/>
                  </a:lnTo>
                  <a:lnTo>
                    <a:pt x="45400" y="890"/>
                  </a:lnTo>
                  <a:lnTo>
                    <a:pt x="48608" y="0"/>
                  </a:lnTo>
                  <a:lnTo>
                    <a:pt x="55935" y="892"/>
                  </a:lnTo>
                  <a:lnTo>
                    <a:pt x="59159" y="4235"/>
                  </a:lnTo>
                  <a:lnTo>
                    <a:pt x="67067" y="23128"/>
                  </a:lnTo>
                  <a:lnTo>
                    <a:pt x="74849" y="67586"/>
                  </a:lnTo>
                  <a:lnTo>
                    <a:pt x="76190" y="110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624"/>
            <p:cNvSpPr/>
            <p:nvPr>
              <p:custDataLst>
                <p:tags r:id="rId151"/>
              </p:custDataLst>
            </p:nvPr>
          </p:nvSpPr>
          <p:spPr>
            <a:xfrm>
              <a:off x="2154481" y="2864994"/>
              <a:ext cx="131520" cy="136408"/>
            </a:xfrm>
            <a:custGeom>
              <a:avLst/>
              <a:gdLst/>
              <a:ahLst/>
              <a:cxnLst/>
              <a:rect l="0" t="0" r="0" b="0"/>
              <a:pathLst>
                <a:path w="131520" h="136408">
                  <a:moveTo>
                    <a:pt x="99769" y="11556"/>
                  </a:moveTo>
                  <a:lnTo>
                    <a:pt x="99769" y="11556"/>
                  </a:lnTo>
                  <a:lnTo>
                    <a:pt x="79065" y="572"/>
                  </a:lnTo>
                  <a:lnTo>
                    <a:pt x="75383" y="0"/>
                  </a:lnTo>
                  <a:lnTo>
                    <a:pt x="60088" y="2566"/>
                  </a:lnTo>
                  <a:lnTo>
                    <a:pt x="38779" y="14537"/>
                  </a:lnTo>
                  <a:lnTo>
                    <a:pt x="17963" y="34860"/>
                  </a:lnTo>
                  <a:lnTo>
                    <a:pt x="1760" y="65498"/>
                  </a:lnTo>
                  <a:lnTo>
                    <a:pt x="0" y="85389"/>
                  </a:lnTo>
                  <a:lnTo>
                    <a:pt x="6943" y="110573"/>
                  </a:lnTo>
                  <a:lnTo>
                    <a:pt x="10368" y="117784"/>
                  </a:lnTo>
                  <a:lnTo>
                    <a:pt x="19819" y="127678"/>
                  </a:lnTo>
                  <a:lnTo>
                    <a:pt x="31075" y="133721"/>
                  </a:lnTo>
                  <a:lnTo>
                    <a:pt x="43133" y="136407"/>
                  </a:lnTo>
                  <a:lnTo>
                    <a:pt x="49311" y="135007"/>
                  </a:lnTo>
                  <a:lnTo>
                    <a:pt x="61821" y="127807"/>
                  </a:lnTo>
                  <a:lnTo>
                    <a:pt x="77393" y="105110"/>
                  </a:lnTo>
                  <a:lnTo>
                    <a:pt x="94591" y="66542"/>
                  </a:lnTo>
                  <a:lnTo>
                    <a:pt x="101684" y="42508"/>
                  </a:lnTo>
                  <a:lnTo>
                    <a:pt x="101751" y="38540"/>
                  </a:lnTo>
                  <a:lnTo>
                    <a:pt x="101090" y="35895"/>
                  </a:lnTo>
                  <a:lnTo>
                    <a:pt x="99944" y="34838"/>
                  </a:lnTo>
                  <a:lnTo>
                    <a:pt x="98475" y="34838"/>
                  </a:lnTo>
                  <a:lnTo>
                    <a:pt x="96790" y="35544"/>
                  </a:lnTo>
                  <a:lnTo>
                    <a:pt x="91047" y="50022"/>
                  </a:lnTo>
                  <a:lnTo>
                    <a:pt x="91619" y="75556"/>
                  </a:lnTo>
                  <a:lnTo>
                    <a:pt x="96257" y="102094"/>
                  </a:lnTo>
                  <a:lnTo>
                    <a:pt x="99544" y="108604"/>
                  </a:lnTo>
                  <a:lnTo>
                    <a:pt x="108841" y="117718"/>
                  </a:lnTo>
                  <a:lnTo>
                    <a:pt x="113578" y="119725"/>
                  </a:lnTo>
                  <a:lnTo>
                    <a:pt x="131519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01"/>
          <p:cNvGrpSpPr/>
          <p:nvPr/>
        </p:nvGrpSpPr>
        <p:grpSpPr>
          <a:xfrm>
            <a:off x="2997200" y="2687815"/>
            <a:ext cx="857251" cy="385586"/>
            <a:chOff x="2997200" y="2687815"/>
            <a:chExt cx="857251" cy="385586"/>
          </a:xfrm>
        </p:grpSpPr>
        <p:sp>
          <p:nvSpPr>
            <p:cNvPr id="98" name="SMARTInkShape-2625"/>
            <p:cNvSpPr/>
            <p:nvPr>
              <p:custDataLst>
                <p:tags r:id="rId144"/>
              </p:custDataLst>
            </p:nvPr>
          </p:nvSpPr>
          <p:spPr>
            <a:xfrm>
              <a:off x="3676650" y="2933700"/>
              <a:ext cx="177801" cy="139701"/>
            </a:xfrm>
            <a:custGeom>
              <a:avLst/>
              <a:gdLst/>
              <a:ahLst/>
              <a:cxnLst/>
              <a:rect l="0" t="0" r="0" b="0"/>
              <a:pathLst>
                <a:path w="177801" h="139701">
                  <a:moveTo>
                    <a:pt x="177800" y="0"/>
                  </a:moveTo>
                  <a:lnTo>
                    <a:pt x="177800" y="0"/>
                  </a:lnTo>
                  <a:lnTo>
                    <a:pt x="144543" y="42095"/>
                  </a:lnTo>
                  <a:lnTo>
                    <a:pt x="101859" y="77384"/>
                  </a:lnTo>
                  <a:lnTo>
                    <a:pt x="63380" y="10212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26"/>
            <p:cNvSpPr/>
            <p:nvPr>
              <p:custDataLst>
                <p:tags r:id="rId145"/>
              </p:custDataLst>
            </p:nvPr>
          </p:nvSpPr>
          <p:spPr>
            <a:xfrm>
              <a:off x="3626819" y="2730196"/>
              <a:ext cx="113120" cy="179747"/>
            </a:xfrm>
            <a:custGeom>
              <a:avLst/>
              <a:gdLst/>
              <a:ahLst/>
              <a:cxnLst/>
              <a:rect l="0" t="0" r="0" b="0"/>
              <a:pathLst>
                <a:path w="113120" h="179747">
                  <a:moveTo>
                    <a:pt x="87931" y="82854"/>
                  </a:moveTo>
                  <a:lnTo>
                    <a:pt x="87931" y="82854"/>
                  </a:lnTo>
                  <a:lnTo>
                    <a:pt x="82905" y="60250"/>
                  </a:lnTo>
                  <a:lnTo>
                    <a:pt x="80092" y="41114"/>
                  </a:lnTo>
                  <a:lnTo>
                    <a:pt x="72820" y="22006"/>
                  </a:lnTo>
                  <a:lnTo>
                    <a:pt x="70096" y="19005"/>
                  </a:lnTo>
                  <a:lnTo>
                    <a:pt x="63306" y="15671"/>
                  </a:lnTo>
                  <a:lnTo>
                    <a:pt x="49940" y="21715"/>
                  </a:lnTo>
                  <a:lnTo>
                    <a:pt x="32946" y="35926"/>
                  </a:lnTo>
                  <a:lnTo>
                    <a:pt x="9629" y="71693"/>
                  </a:lnTo>
                  <a:lnTo>
                    <a:pt x="684" y="99295"/>
                  </a:lnTo>
                  <a:lnTo>
                    <a:pt x="0" y="126145"/>
                  </a:lnTo>
                  <a:lnTo>
                    <a:pt x="1794" y="139231"/>
                  </a:lnTo>
                  <a:lnTo>
                    <a:pt x="13194" y="159416"/>
                  </a:lnTo>
                  <a:lnTo>
                    <a:pt x="21173" y="167761"/>
                  </a:lnTo>
                  <a:lnTo>
                    <a:pt x="39446" y="177035"/>
                  </a:lnTo>
                  <a:lnTo>
                    <a:pt x="59327" y="179746"/>
                  </a:lnTo>
                  <a:lnTo>
                    <a:pt x="79922" y="176246"/>
                  </a:lnTo>
                  <a:lnTo>
                    <a:pt x="88236" y="171221"/>
                  </a:lnTo>
                  <a:lnTo>
                    <a:pt x="101237" y="156230"/>
                  </a:lnTo>
                  <a:lnTo>
                    <a:pt x="113119" y="124586"/>
                  </a:lnTo>
                  <a:lnTo>
                    <a:pt x="113002" y="89407"/>
                  </a:lnTo>
                  <a:lnTo>
                    <a:pt x="107540" y="49783"/>
                  </a:lnTo>
                  <a:lnTo>
                    <a:pt x="98057" y="18061"/>
                  </a:lnTo>
                  <a:lnTo>
                    <a:pt x="91859" y="8614"/>
                  </a:lnTo>
                  <a:lnTo>
                    <a:pt x="84905" y="3022"/>
                  </a:lnTo>
                  <a:lnTo>
                    <a:pt x="77447" y="0"/>
                  </a:lnTo>
                  <a:lnTo>
                    <a:pt x="72475" y="806"/>
                  </a:lnTo>
                  <a:lnTo>
                    <a:pt x="69160" y="4167"/>
                  </a:lnTo>
                  <a:lnTo>
                    <a:pt x="62531" y="19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27"/>
            <p:cNvSpPr/>
            <p:nvPr>
              <p:custDataLst>
                <p:tags r:id="rId146"/>
              </p:custDataLst>
            </p:nvPr>
          </p:nvSpPr>
          <p:spPr>
            <a:xfrm>
              <a:off x="3311041" y="2756783"/>
              <a:ext cx="181925" cy="195968"/>
            </a:xfrm>
            <a:custGeom>
              <a:avLst/>
              <a:gdLst/>
              <a:ahLst/>
              <a:cxnLst/>
              <a:rect l="0" t="0" r="0" b="0"/>
              <a:pathLst>
                <a:path w="181925" h="1959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27894" y="8033"/>
                  </a:lnTo>
                  <a:lnTo>
                    <a:pt x="73207" y="37067"/>
                  </a:lnTo>
                  <a:lnTo>
                    <a:pt x="113401" y="56223"/>
                  </a:lnTo>
                  <a:lnTo>
                    <a:pt x="150945" y="73422"/>
                  </a:lnTo>
                  <a:lnTo>
                    <a:pt x="178802" y="88505"/>
                  </a:lnTo>
                  <a:lnTo>
                    <a:pt x="181099" y="91165"/>
                  </a:lnTo>
                  <a:lnTo>
                    <a:pt x="181924" y="93643"/>
                  </a:lnTo>
                  <a:lnTo>
                    <a:pt x="181769" y="96001"/>
                  </a:lnTo>
                  <a:lnTo>
                    <a:pt x="175952" y="102384"/>
                  </a:lnTo>
                  <a:lnTo>
                    <a:pt x="162659" y="115792"/>
                  </a:lnTo>
                  <a:lnTo>
                    <a:pt x="121856" y="158006"/>
                  </a:lnTo>
                  <a:lnTo>
                    <a:pt x="90639" y="189237"/>
                  </a:lnTo>
                  <a:lnTo>
                    <a:pt x="89868" y="191481"/>
                  </a:lnTo>
                  <a:lnTo>
                    <a:pt x="90060" y="192976"/>
                  </a:lnTo>
                  <a:lnTo>
                    <a:pt x="90893" y="193973"/>
                  </a:lnTo>
                  <a:lnTo>
                    <a:pt x="93700" y="195081"/>
                  </a:lnTo>
                  <a:lnTo>
                    <a:pt x="98909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28"/>
            <p:cNvSpPr/>
            <p:nvPr>
              <p:custDataLst>
                <p:tags r:id="rId147"/>
              </p:custDataLst>
            </p:nvPr>
          </p:nvSpPr>
          <p:spPr>
            <a:xfrm>
              <a:off x="2997200" y="28384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1248" y="21611"/>
                  </a:lnTo>
                  <a:lnTo>
                    <a:pt x="82699" y="10793"/>
                  </a:lnTo>
                  <a:lnTo>
                    <a:pt x="124771" y="351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629"/>
            <p:cNvSpPr/>
            <p:nvPr>
              <p:custDataLst>
                <p:tags r:id="rId148"/>
              </p:custDataLst>
            </p:nvPr>
          </p:nvSpPr>
          <p:spPr>
            <a:xfrm>
              <a:off x="3064040" y="2687815"/>
              <a:ext cx="79211" cy="322372"/>
            </a:xfrm>
            <a:custGeom>
              <a:avLst/>
              <a:gdLst/>
              <a:ahLst/>
              <a:cxnLst/>
              <a:rect l="0" t="0" r="0" b="0"/>
              <a:pathLst>
                <a:path w="79211" h="322372">
                  <a:moveTo>
                    <a:pt x="28410" y="10935"/>
                  </a:moveTo>
                  <a:lnTo>
                    <a:pt x="28410" y="10935"/>
                  </a:lnTo>
                  <a:lnTo>
                    <a:pt x="31781" y="4193"/>
                  </a:lnTo>
                  <a:lnTo>
                    <a:pt x="33480" y="2207"/>
                  </a:lnTo>
                  <a:lnTo>
                    <a:pt x="37248" y="0"/>
                  </a:lnTo>
                  <a:lnTo>
                    <a:pt x="39241" y="823"/>
                  </a:lnTo>
                  <a:lnTo>
                    <a:pt x="43337" y="5500"/>
                  </a:lnTo>
                  <a:lnTo>
                    <a:pt x="42867" y="32921"/>
                  </a:lnTo>
                  <a:lnTo>
                    <a:pt x="38128" y="64216"/>
                  </a:lnTo>
                  <a:lnTo>
                    <a:pt x="31318" y="103054"/>
                  </a:lnTo>
                  <a:lnTo>
                    <a:pt x="23588" y="148538"/>
                  </a:lnTo>
                  <a:lnTo>
                    <a:pt x="18845" y="172520"/>
                  </a:lnTo>
                  <a:lnTo>
                    <a:pt x="13567" y="196975"/>
                  </a:lnTo>
                  <a:lnTo>
                    <a:pt x="4174" y="243198"/>
                  </a:lnTo>
                  <a:lnTo>
                    <a:pt x="0" y="280203"/>
                  </a:lnTo>
                  <a:lnTo>
                    <a:pt x="1907" y="305588"/>
                  </a:lnTo>
                  <a:lnTo>
                    <a:pt x="4392" y="315320"/>
                  </a:lnTo>
                  <a:lnTo>
                    <a:pt x="8164" y="320397"/>
                  </a:lnTo>
                  <a:lnTo>
                    <a:pt x="12796" y="322371"/>
                  </a:lnTo>
                  <a:lnTo>
                    <a:pt x="18001" y="322276"/>
                  </a:lnTo>
                  <a:lnTo>
                    <a:pt x="42181" y="312029"/>
                  </a:lnTo>
                  <a:lnTo>
                    <a:pt x="64946" y="295587"/>
                  </a:lnTo>
                  <a:lnTo>
                    <a:pt x="72870" y="279734"/>
                  </a:lnTo>
                  <a:lnTo>
                    <a:pt x="7921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02"/>
          <p:cNvGrpSpPr/>
          <p:nvPr/>
        </p:nvGrpSpPr>
        <p:grpSpPr>
          <a:xfrm>
            <a:off x="4572000" y="2710268"/>
            <a:ext cx="2368551" cy="445683"/>
            <a:chOff x="4572000" y="2710268"/>
            <a:chExt cx="2368551" cy="445683"/>
          </a:xfrm>
        </p:grpSpPr>
        <p:sp>
          <p:nvSpPr>
            <p:cNvPr id="104" name="SMARTInkShape-2630"/>
            <p:cNvSpPr/>
            <p:nvPr>
              <p:custDataLst>
                <p:tags r:id="rId133"/>
              </p:custDataLst>
            </p:nvPr>
          </p:nvSpPr>
          <p:spPr>
            <a:xfrm>
              <a:off x="6057900" y="2872471"/>
              <a:ext cx="196851" cy="232680"/>
            </a:xfrm>
            <a:custGeom>
              <a:avLst/>
              <a:gdLst/>
              <a:ahLst/>
              <a:cxnLst/>
              <a:rect l="0" t="0" r="0" b="0"/>
              <a:pathLst>
                <a:path w="196851" h="232680">
                  <a:moveTo>
                    <a:pt x="0" y="232679"/>
                  </a:moveTo>
                  <a:lnTo>
                    <a:pt x="0" y="232679"/>
                  </a:lnTo>
                  <a:lnTo>
                    <a:pt x="3371" y="229308"/>
                  </a:lnTo>
                  <a:lnTo>
                    <a:pt x="25735" y="181768"/>
                  </a:lnTo>
                  <a:lnTo>
                    <a:pt x="39211" y="136153"/>
                  </a:lnTo>
                  <a:lnTo>
                    <a:pt x="51129" y="97069"/>
                  </a:lnTo>
                  <a:lnTo>
                    <a:pt x="61716" y="57972"/>
                  </a:lnTo>
                  <a:lnTo>
                    <a:pt x="68779" y="13920"/>
                  </a:lnTo>
                  <a:lnTo>
                    <a:pt x="69709" y="0"/>
                  </a:lnTo>
                  <a:lnTo>
                    <a:pt x="68345" y="654"/>
                  </a:lnTo>
                  <a:lnTo>
                    <a:pt x="63066" y="5144"/>
                  </a:lnTo>
                  <a:lnTo>
                    <a:pt x="55532" y="25718"/>
                  </a:lnTo>
                  <a:lnTo>
                    <a:pt x="52440" y="64275"/>
                  </a:lnTo>
                  <a:lnTo>
                    <a:pt x="59774" y="103981"/>
                  </a:lnTo>
                  <a:lnTo>
                    <a:pt x="74602" y="135839"/>
                  </a:lnTo>
                  <a:lnTo>
                    <a:pt x="82780" y="143778"/>
                  </a:lnTo>
                  <a:lnTo>
                    <a:pt x="86937" y="145895"/>
                  </a:lnTo>
                  <a:lnTo>
                    <a:pt x="91825" y="145895"/>
                  </a:lnTo>
                  <a:lnTo>
                    <a:pt x="102900" y="142132"/>
                  </a:lnTo>
                  <a:lnTo>
                    <a:pt x="121036" y="128709"/>
                  </a:lnTo>
                  <a:lnTo>
                    <a:pt x="139814" y="104585"/>
                  </a:lnTo>
                  <a:lnTo>
                    <a:pt x="159347" y="59759"/>
                  </a:lnTo>
                  <a:lnTo>
                    <a:pt x="169716" y="14390"/>
                  </a:lnTo>
                  <a:lnTo>
                    <a:pt x="169588" y="10953"/>
                  </a:lnTo>
                  <a:lnTo>
                    <a:pt x="168798" y="8661"/>
                  </a:lnTo>
                  <a:lnTo>
                    <a:pt x="167565" y="7134"/>
                  </a:lnTo>
                  <a:lnTo>
                    <a:pt x="166038" y="7527"/>
                  </a:lnTo>
                  <a:lnTo>
                    <a:pt x="162460" y="11726"/>
                  </a:lnTo>
                  <a:lnTo>
                    <a:pt x="159850" y="28766"/>
                  </a:lnTo>
                  <a:lnTo>
                    <a:pt x="165802" y="74950"/>
                  </a:lnTo>
                  <a:lnTo>
                    <a:pt x="173540" y="102218"/>
                  </a:lnTo>
                  <a:lnTo>
                    <a:pt x="180846" y="115430"/>
                  </a:lnTo>
                  <a:lnTo>
                    <a:pt x="196850" y="131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31"/>
            <p:cNvSpPr/>
            <p:nvPr>
              <p:custDataLst>
                <p:tags r:id="rId134"/>
              </p:custDataLst>
            </p:nvPr>
          </p:nvSpPr>
          <p:spPr>
            <a:xfrm>
              <a:off x="5759450" y="29908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2117" y="21036"/>
                  </a:lnTo>
                  <a:lnTo>
                    <a:pt x="49113" y="14155"/>
                  </a:lnTo>
                  <a:lnTo>
                    <a:pt x="92241" y="8270"/>
                  </a:lnTo>
                  <a:lnTo>
                    <a:pt x="137930" y="184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632"/>
            <p:cNvSpPr/>
            <p:nvPr>
              <p:custDataLst>
                <p:tags r:id="rId135"/>
              </p:custDataLst>
            </p:nvPr>
          </p:nvSpPr>
          <p:spPr>
            <a:xfrm>
              <a:off x="5447334" y="2877694"/>
              <a:ext cx="140667" cy="217661"/>
            </a:xfrm>
            <a:custGeom>
              <a:avLst/>
              <a:gdLst/>
              <a:ahLst/>
              <a:cxnLst/>
              <a:rect l="0" t="0" r="0" b="0"/>
              <a:pathLst>
                <a:path w="140667" h="217661">
                  <a:moveTo>
                    <a:pt x="140666" y="11556"/>
                  </a:moveTo>
                  <a:lnTo>
                    <a:pt x="140666" y="11556"/>
                  </a:lnTo>
                  <a:lnTo>
                    <a:pt x="137295" y="8185"/>
                  </a:lnTo>
                  <a:lnTo>
                    <a:pt x="135640" y="4649"/>
                  </a:lnTo>
                  <a:lnTo>
                    <a:pt x="134578" y="0"/>
                  </a:lnTo>
                  <a:lnTo>
                    <a:pt x="127651" y="5937"/>
                  </a:lnTo>
                  <a:lnTo>
                    <a:pt x="95631" y="53158"/>
                  </a:lnTo>
                  <a:lnTo>
                    <a:pt x="73622" y="95536"/>
                  </a:lnTo>
                  <a:lnTo>
                    <a:pt x="49226" y="140469"/>
                  </a:lnTo>
                  <a:lnTo>
                    <a:pt x="27495" y="181691"/>
                  </a:lnTo>
                  <a:lnTo>
                    <a:pt x="6964" y="211857"/>
                  </a:lnTo>
                  <a:lnTo>
                    <a:pt x="0" y="217660"/>
                  </a:lnTo>
                  <a:lnTo>
                    <a:pt x="7316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633"/>
            <p:cNvSpPr/>
            <p:nvPr>
              <p:custDataLst>
                <p:tags r:id="rId136"/>
              </p:custDataLst>
            </p:nvPr>
          </p:nvSpPr>
          <p:spPr>
            <a:xfrm>
              <a:off x="5429512" y="2886769"/>
              <a:ext cx="139439" cy="207481"/>
            </a:xfrm>
            <a:custGeom>
              <a:avLst/>
              <a:gdLst/>
              <a:ahLst/>
              <a:cxnLst/>
              <a:rect l="0" t="0" r="0" b="0"/>
              <a:pathLst>
                <a:path w="139439" h="207481">
                  <a:moveTo>
                    <a:pt x="6088" y="15181"/>
                  </a:moveTo>
                  <a:lnTo>
                    <a:pt x="6088" y="15181"/>
                  </a:lnTo>
                  <a:lnTo>
                    <a:pt x="1062" y="3248"/>
                  </a:lnTo>
                  <a:lnTo>
                    <a:pt x="326" y="0"/>
                  </a:lnTo>
                  <a:lnTo>
                    <a:pt x="130" y="121"/>
                  </a:lnTo>
                  <a:lnTo>
                    <a:pt x="0" y="908"/>
                  </a:lnTo>
                  <a:lnTo>
                    <a:pt x="27403" y="38693"/>
                  </a:lnTo>
                  <a:lnTo>
                    <a:pt x="51209" y="75535"/>
                  </a:lnTo>
                  <a:lnTo>
                    <a:pt x="78018" y="117730"/>
                  </a:lnTo>
                  <a:lnTo>
                    <a:pt x="104541" y="157749"/>
                  </a:lnTo>
                  <a:lnTo>
                    <a:pt x="134841" y="204966"/>
                  </a:lnTo>
                  <a:lnTo>
                    <a:pt x="136374" y="207321"/>
                  </a:lnTo>
                  <a:lnTo>
                    <a:pt x="137395" y="207480"/>
                  </a:lnTo>
                  <a:lnTo>
                    <a:pt x="138076" y="206175"/>
                  </a:lnTo>
                  <a:lnTo>
                    <a:pt x="139438" y="199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634"/>
            <p:cNvSpPr/>
            <p:nvPr>
              <p:custDataLst>
                <p:tags r:id="rId137"/>
              </p:custDataLst>
            </p:nvPr>
          </p:nvSpPr>
          <p:spPr>
            <a:xfrm>
              <a:off x="5334000" y="2782444"/>
              <a:ext cx="38101" cy="373507"/>
            </a:xfrm>
            <a:custGeom>
              <a:avLst/>
              <a:gdLst/>
              <a:ahLst/>
              <a:cxnLst/>
              <a:rect l="0" t="0" r="0" b="0"/>
              <a:pathLst>
                <a:path w="38101" h="37350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6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3658" y="1736"/>
                  </a:lnTo>
                  <a:lnTo>
                    <a:pt x="621" y="38955"/>
                  </a:lnTo>
                  <a:lnTo>
                    <a:pt x="184" y="85761"/>
                  </a:lnTo>
                  <a:lnTo>
                    <a:pt x="1964" y="128968"/>
                  </a:lnTo>
                  <a:lnTo>
                    <a:pt x="3426" y="153331"/>
                  </a:lnTo>
                  <a:lnTo>
                    <a:pt x="5812" y="178039"/>
                  </a:lnTo>
                  <a:lnTo>
                    <a:pt x="8813" y="202978"/>
                  </a:lnTo>
                  <a:lnTo>
                    <a:pt x="12225" y="228071"/>
                  </a:lnTo>
                  <a:lnTo>
                    <a:pt x="19780" y="272885"/>
                  </a:lnTo>
                  <a:lnTo>
                    <a:pt x="27136" y="311146"/>
                  </a:lnTo>
                  <a:lnTo>
                    <a:pt x="35725" y="356928"/>
                  </a:lnTo>
                  <a:lnTo>
                    <a:pt x="38100" y="373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35"/>
            <p:cNvSpPr/>
            <p:nvPr>
              <p:custDataLst>
                <p:tags r:id="rId138"/>
              </p:custDataLst>
            </p:nvPr>
          </p:nvSpPr>
          <p:spPr>
            <a:xfrm>
              <a:off x="5007166" y="2730500"/>
              <a:ext cx="123635" cy="387351"/>
            </a:xfrm>
            <a:custGeom>
              <a:avLst/>
              <a:gdLst/>
              <a:ahLst/>
              <a:cxnLst/>
              <a:rect l="0" t="0" r="0" b="0"/>
              <a:pathLst>
                <a:path w="123635" h="387351">
                  <a:moveTo>
                    <a:pt x="98234" y="0"/>
                  </a:moveTo>
                  <a:lnTo>
                    <a:pt x="98234" y="0"/>
                  </a:lnTo>
                  <a:lnTo>
                    <a:pt x="91492" y="0"/>
                  </a:lnTo>
                  <a:lnTo>
                    <a:pt x="86300" y="1881"/>
                  </a:lnTo>
                  <a:lnTo>
                    <a:pt x="77219" y="8838"/>
                  </a:lnTo>
                  <a:lnTo>
                    <a:pt x="74782" y="16628"/>
                  </a:lnTo>
                  <a:lnTo>
                    <a:pt x="74133" y="21669"/>
                  </a:lnTo>
                  <a:lnTo>
                    <a:pt x="67767" y="32914"/>
                  </a:lnTo>
                  <a:lnTo>
                    <a:pt x="46433" y="67493"/>
                  </a:lnTo>
                  <a:lnTo>
                    <a:pt x="21346" y="112896"/>
                  </a:lnTo>
                  <a:lnTo>
                    <a:pt x="7381" y="152011"/>
                  </a:lnTo>
                  <a:lnTo>
                    <a:pt x="0" y="194561"/>
                  </a:lnTo>
                  <a:lnTo>
                    <a:pt x="3774" y="236990"/>
                  </a:lnTo>
                  <a:lnTo>
                    <a:pt x="14389" y="277484"/>
                  </a:lnTo>
                  <a:lnTo>
                    <a:pt x="30630" y="313826"/>
                  </a:lnTo>
                  <a:lnTo>
                    <a:pt x="67542" y="352708"/>
                  </a:lnTo>
                  <a:lnTo>
                    <a:pt x="123634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36"/>
            <p:cNvSpPr/>
            <p:nvPr>
              <p:custDataLst>
                <p:tags r:id="rId139"/>
              </p:custDataLst>
            </p:nvPr>
          </p:nvSpPr>
          <p:spPr>
            <a:xfrm>
              <a:off x="4701692" y="2863850"/>
              <a:ext cx="111609" cy="180882"/>
            </a:xfrm>
            <a:custGeom>
              <a:avLst/>
              <a:gdLst/>
              <a:ahLst/>
              <a:cxnLst/>
              <a:rect l="0" t="0" r="0" b="0"/>
              <a:pathLst>
                <a:path w="111609" h="180882">
                  <a:moveTo>
                    <a:pt x="3658" y="82550"/>
                  </a:moveTo>
                  <a:lnTo>
                    <a:pt x="3658" y="82550"/>
                  </a:lnTo>
                  <a:lnTo>
                    <a:pt x="287" y="75808"/>
                  </a:lnTo>
                  <a:lnTo>
                    <a:pt x="0" y="73116"/>
                  </a:lnTo>
                  <a:lnTo>
                    <a:pt x="1562" y="68245"/>
                  </a:lnTo>
                  <a:lnTo>
                    <a:pt x="3672" y="66663"/>
                  </a:lnTo>
                  <a:lnTo>
                    <a:pt x="9779" y="64906"/>
                  </a:lnTo>
                  <a:lnTo>
                    <a:pt x="31263" y="70658"/>
                  </a:lnTo>
                  <a:lnTo>
                    <a:pt x="44385" y="81263"/>
                  </a:lnTo>
                  <a:lnTo>
                    <a:pt x="67677" y="117809"/>
                  </a:lnTo>
                  <a:lnTo>
                    <a:pt x="70681" y="141259"/>
                  </a:lnTo>
                  <a:lnTo>
                    <a:pt x="64483" y="177324"/>
                  </a:lnTo>
                  <a:lnTo>
                    <a:pt x="62552" y="180305"/>
                  </a:lnTo>
                  <a:lnTo>
                    <a:pt x="60560" y="180881"/>
                  </a:lnTo>
                  <a:lnTo>
                    <a:pt x="58526" y="179854"/>
                  </a:lnTo>
                  <a:lnTo>
                    <a:pt x="56266" y="171187"/>
                  </a:lnTo>
                  <a:lnTo>
                    <a:pt x="54815" y="132514"/>
                  </a:lnTo>
                  <a:lnTo>
                    <a:pt x="64677" y="84889"/>
                  </a:lnTo>
                  <a:lnTo>
                    <a:pt x="81004" y="44046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637"/>
            <p:cNvSpPr/>
            <p:nvPr>
              <p:custDataLst>
                <p:tags r:id="rId140"/>
              </p:custDataLst>
            </p:nvPr>
          </p:nvSpPr>
          <p:spPr>
            <a:xfrm>
              <a:off x="4572000" y="2710268"/>
              <a:ext cx="100699" cy="350281"/>
            </a:xfrm>
            <a:custGeom>
              <a:avLst/>
              <a:gdLst/>
              <a:ahLst/>
              <a:cxnLst/>
              <a:rect l="0" t="0" r="0" b="0"/>
              <a:pathLst>
                <a:path w="100699" h="350281">
                  <a:moveTo>
                    <a:pt x="6350" y="64682"/>
                  </a:moveTo>
                  <a:lnTo>
                    <a:pt x="6350" y="64682"/>
                  </a:lnTo>
                  <a:lnTo>
                    <a:pt x="2979" y="64682"/>
                  </a:lnTo>
                  <a:lnTo>
                    <a:pt x="1986" y="65388"/>
                  </a:lnTo>
                  <a:lnTo>
                    <a:pt x="1324" y="66564"/>
                  </a:lnTo>
                  <a:lnTo>
                    <a:pt x="588" y="71163"/>
                  </a:lnTo>
                  <a:lnTo>
                    <a:pt x="78" y="110769"/>
                  </a:lnTo>
                  <a:lnTo>
                    <a:pt x="1915" y="144667"/>
                  </a:lnTo>
                  <a:lnTo>
                    <a:pt x="5790" y="184897"/>
                  </a:lnTo>
                  <a:lnTo>
                    <a:pt x="12216" y="226296"/>
                  </a:lnTo>
                  <a:lnTo>
                    <a:pt x="17894" y="264451"/>
                  </a:lnTo>
                  <a:lnTo>
                    <a:pt x="25057" y="312021"/>
                  </a:lnTo>
                  <a:lnTo>
                    <a:pt x="27885" y="340933"/>
                  </a:lnTo>
                  <a:lnTo>
                    <a:pt x="26136" y="350204"/>
                  </a:lnTo>
                  <a:lnTo>
                    <a:pt x="25891" y="350280"/>
                  </a:lnTo>
                  <a:lnTo>
                    <a:pt x="18557" y="315256"/>
                  </a:lnTo>
                  <a:lnTo>
                    <a:pt x="13892" y="284704"/>
                  </a:lnTo>
                  <a:lnTo>
                    <a:pt x="7115" y="245255"/>
                  </a:lnTo>
                  <a:lnTo>
                    <a:pt x="4743" y="221047"/>
                  </a:lnTo>
                  <a:lnTo>
                    <a:pt x="3162" y="194326"/>
                  </a:lnTo>
                  <a:lnTo>
                    <a:pt x="2108" y="165928"/>
                  </a:lnTo>
                  <a:lnTo>
                    <a:pt x="2111" y="139940"/>
                  </a:lnTo>
                  <a:lnTo>
                    <a:pt x="2818" y="115560"/>
                  </a:lnTo>
                  <a:lnTo>
                    <a:pt x="6191" y="73183"/>
                  </a:lnTo>
                  <a:lnTo>
                    <a:pt x="16023" y="30904"/>
                  </a:lnTo>
                  <a:lnTo>
                    <a:pt x="23819" y="12275"/>
                  </a:lnTo>
                  <a:lnTo>
                    <a:pt x="28580" y="6461"/>
                  </a:lnTo>
                  <a:lnTo>
                    <a:pt x="39513" y="0"/>
                  </a:lnTo>
                  <a:lnTo>
                    <a:pt x="53310" y="892"/>
                  </a:lnTo>
                  <a:lnTo>
                    <a:pt x="68849" y="7403"/>
                  </a:lnTo>
                  <a:lnTo>
                    <a:pt x="85162" y="19704"/>
                  </a:lnTo>
                  <a:lnTo>
                    <a:pt x="96176" y="36460"/>
                  </a:lnTo>
                  <a:lnTo>
                    <a:pt x="100100" y="45867"/>
                  </a:lnTo>
                  <a:lnTo>
                    <a:pt x="100698" y="67609"/>
                  </a:lnTo>
                  <a:lnTo>
                    <a:pt x="98882" y="79333"/>
                  </a:lnTo>
                  <a:lnTo>
                    <a:pt x="87457" y="101768"/>
                  </a:lnTo>
                  <a:lnTo>
                    <a:pt x="61191" y="130469"/>
                  </a:lnTo>
                  <a:lnTo>
                    <a:pt x="32947" y="148615"/>
                  </a:lnTo>
                  <a:lnTo>
                    <a:pt x="17465" y="156313"/>
                  </a:lnTo>
                  <a:lnTo>
                    <a:pt x="0" y="172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638"/>
            <p:cNvSpPr/>
            <p:nvPr>
              <p:custDataLst>
                <p:tags r:id="rId141"/>
              </p:custDataLst>
            </p:nvPr>
          </p:nvSpPr>
          <p:spPr>
            <a:xfrm>
              <a:off x="6414383" y="2737373"/>
              <a:ext cx="37218" cy="323328"/>
            </a:xfrm>
            <a:custGeom>
              <a:avLst/>
              <a:gdLst/>
              <a:ahLst/>
              <a:cxnLst/>
              <a:rect l="0" t="0" r="0" b="0"/>
              <a:pathLst>
                <a:path w="37218" h="32332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411" y="654"/>
                  </a:lnTo>
                  <a:lnTo>
                    <a:pt x="2749" y="0"/>
                  </a:lnTo>
                  <a:lnTo>
                    <a:pt x="8033" y="16487"/>
                  </a:lnTo>
                  <a:lnTo>
                    <a:pt x="10695" y="57198"/>
                  </a:lnTo>
                  <a:lnTo>
                    <a:pt x="13199" y="98979"/>
                  </a:lnTo>
                  <a:lnTo>
                    <a:pt x="14855" y="122962"/>
                  </a:lnTo>
                  <a:lnTo>
                    <a:pt x="16665" y="148122"/>
                  </a:lnTo>
                  <a:lnTo>
                    <a:pt x="18577" y="174069"/>
                  </a:lnTo>
                  <a:lnTo>
                    <a:pt x="20556" y="200538"/>
                  </a:lnTo>
                  <a:lnTo>
                    <a:pt x="24638" y="246882"/>
                  </a:lnTo>
                  <a:lnTo>
                    <a:pt x="28099" y="284413"/>
                  </a:lnTo>
                  <a:lnTo>
                    <a:pt x="30752" y="314619"/>
                  </a:lnTo>
                  <a:lnTo>
                    <a:pt x="32202" y="318227"/>
                  </a:lnTo>
                  <a:lnTo>
                    <a:pt x="37217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639"/>
            <p:cNvSpPr/>
            <p:nvPr>
              <p:custDataLst>
                <p:tags r:id="rId142"/>
              </p:custDataLst>
            </p:nvPr>
          </p:nvSpPr>
          <p:spPr>
            <a:xfrm>
              <a:off x="6617059" y="2870277"/>
              <a:ext cx="244686" cy="171374"/>
            </a:xfrm>
            <a:custGeom>
              <a:avLst/>
              <a:gdLst/>
              <a:ahLst/>
              <a:cxnLst/>
              <a:rect l="0" t="0" r="0" b="0"/>
              <a:pathLst>
                <a:path w="244686" h="171374">
                  <a:moveTo>
                    <a:pt x="12341" y="6273"/>
                  </a:moveTo>
                  <a:lnTo>
                    <a:pt x="12341" y="6273"/>
                  </a:lnTo>
                  <a:lnTo>
                    <a:pt x="17808" y="806"/>
                  </a:lnTo>
                  <a:lnTo>
                    <a:pt x="17397" y="511"/>
                  </a:lnTo>
                  <a:lnTo>
                    <a:pt x="9774" y="0"/>
                  </a:lnTo>
                  <a:lnTo>
                    <a:pt x="5791" y="1839"/>
                  </a:lnTo>
                  <a:lnTo>
                    <a:pt x="3742" y="3317"/>
                  </a:lnTo>
                  <a:lnTo>
                    <a:pt x="1463" y="6841"/>
                  </a:lnTo>
                  <a:lnTo>
                    <a:pt x="0" y="11481"/>
                  </a:lnTo>
                  <a:lnTo>
                    <a:pt x="6489" y="19026"/>
                  </a:lnTo>
                  <a:lnTo>
                    <a:pt x="27462" y="30199"/>
                  </a:lnTo>
                  <a:lnTo>
                    <a:pt x="69503" y="42447"/>
                  </a:lnTo>
                  <a:lnTo>
                    <a:pt x="105949" y="52689"/>
                  </a:lnTo>
                  <a:lnTo>
                    <a:pt x="144256" y="63591"/>
                  </a:lnTo>
                  <a:lnTo>
                    <a:pt x="180096" y="73140"/>
                  </a:lnTo>
                  <a:lnTo>
                    <a:pt x="226700" y="85699"/>
                  </a:lnTo>
                  <a:lnTo>
                    <a:pt x="244439" y="93786"/>
                  </a:lnTo>
                  <a:lnTo>
                    <a:pt x="244685" y="94954"/>
                  </a:lnTo>
                  <a:lnTo>
                    <a:pt x="243076" y="98133"/>
                  </a:lnTo>
                  <a:lnTo>
                    <a:pt x="196411" y="124246"/>
                  </a:lnTo>
                  <a:lnTo>
                    <a:pt x="149026" y="153220"/>
                  </a:lnTo>
                  <a:lnTo>
                    <a:pt x="116142" y="169296"/>
                  </a:lnTo>
                  <a:lnTo>
                    <a:pt x="105058" y="171099"/>
                  </a:lnTo>
                  <a:lnTo>
                    <a:pt x="105197" y="171190"/>
                  </a:lnTo>
                  <a:lnTo>
                    <a:pt x="107591" y="17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640"/>
            <p:cNvSpPr/>
            <p:nvPr>
              <p:custDataLst>
                <p:tags r:id="rId143"/>
              </p:custDataLst>
            </p:nvPr>
          </p:nvSpPr>
          <p:spPr>
            <a:xfrm>
              <a:off x="6800850" y="3054350"/>
              <a:ext cx="139701" cy="76201"/>
            </a:xfrm>
            <a:custGeom>
              <a:avLst/>
              <a:gdLst/>
              <a:ahLst/>
              <a:cxnLst/>
              <a:rect l="0" t="0" r="0" b="0"/>
              <a:pathLst>
                <a:path w="139701" h="76201">
                  <a:moveTo>
                    <a:pt x="139700" y="0"/>
                  </a:moveTo>
                  <a:lnTo>
                    <a:pt x="139700" y="0"/>
                  </a:lnTo>
                  <a:lnTo>
                    <a:pt x="129587" y="0"/>
                  </a:lnTo>
                  <a:lnTo>
                    <a:pt x="85407" y="20722"/>
                  </a:lnTo>
                  <a:lnTo>
                    <a:pt x="44152" y="447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503"/>
          <p:cNvGrpSpPr/>
          <p:nvPr/>
        </p:nvGrpSpPr>
        <p:grpSpPr>
          <a:xfrm>
            <a:off x="7194549" y="2731383"/>
            <a:ext cx="243152" cy="348368"/>
            <a:chOff x="7194549" y="2731383"/>
            <a:chExt cx="243152" cy="348368"/>
          </a:xfrm>
        </p:grpSpPr>
        <p:sp>
          <p:nvSpPr>
            <p:cNvPr id="116" name="SMARTInkShape-2641"/>
            <p:cNvSpPr/>
            <p:nvPr>
              <p:custDataLst>
                <p:tags r:id="rId130"/>
              </p:custDataLst>
            </p:nvPr>
          </p:nvSpPr>
          <p:spPr>
            <a:xfrm>
              <a:off x="7249581" y="2762589"/>
              <a:ext cx="84670" cy="299716"/>
            </a:xfrm>
            <a:custGeom>
              <a:avLst/>
              <a:gdLst/>
              <a:ahLst/>
              <a:cxnLst/>
              <a:rect l="0" t="0" r="0" b="0"/>
              <a:pathLst>
                <a:path w="84670" h="299716">
                  <a:moveTo>
                    <a:pt x="27519" y="12361"/>
                  </a:moveTo>
                  <a:lnTo>
                    <a:pt x="27519" y="12361"/>
                  </a:lnTo>
                  <a:lnTo>
                    <a:pt x="30889" y="8990"/>
                  </a:lnTo>
                  <a:lnTo>
                    <a:pt x="32544" y="5454"/>
                  </a:lnTo>
                  <a:lnTo>
                    <a:pt x="33791" y="0"/>
                  </a:lnTo>
                  <a:lnTo>
                    <a:pt x="25023" y="39690"/>
                  </a:lnTo>
                  <a:lnTo>
                    <a:pt x="18940" y="86545"/>
                  </a:lnTo>
                  <a:lnTo>
                    <a:pt x="14769" y="122237"/>
                  </a:lnTo>
                  <a:lnTo>
                    <a:pt x="10563" y="158562"/>
                  </a:lnTo>
                  <a:lnTo>
                    <a:pt x="6343" y="193521"/>
                  </a:lnTo>
                  <a:lnTo>
                    <a:pt x="0" y="234823"/>
                  </a:lnTo>
                  <a:lnTo>
                    <a:pt x="394" y="266032"/>
                  </a:lnTo>
                  <a:lnTo>
                    <a:pt x="6997" y="280561"/>
                  </a:lnTo>
                  <a:lnTo>
                    <a:pt x="16987" y="291016"/>
                  </a:lnTo>
                  <a:lnTo>
                    <a:pt x="28482" y="298015"/>
                  </a:lnTo>
                  <a:lnTo>
                    <a:pt x="42528" y="299715"/>
                  </a:lnTo>
                  <a:lnTo>
                    <a:pt x="56767" y="297413"/>
                  </a:lnTo>
                  <a:lnTo>
                    <a:pt x="67799" y="291686"/>
                  </a:lnTo>
                  <a:lnTo>
                    <a:pt x="75525" y="280674"/>
                  </a:lnTo>
                  <a:lnTo>
                    <a:pt x="84669" y="26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642"/>
            <p:cNvSpPr/>
            <p:nvPr>
              <p:custDataLst>
                <p:tags r:id="rId131"/>
              </p:custDataLst>
            </p:nvPr>
          </p:nvSpPr>
          <p:spPr>
            <a:xfrm>
              <a:off x="7194549" y="2889250"/>
              <a:ext cx="184152" cy="50801"/>
            </a:xfrm>
            <a:custGeom>
              <a:avLst/>
              <a:gdLst/>
              <a:ahLst/>
              <a:cxnLst/>
              <a:rect l="0" t="0" r="0" b="0"/>
              <a:pathLst>
                <a:path w="184152" h="50801">
                  <a:moveTo>
                    <a:pt x="1" y="50800"/>
                  </a:moveTo>
                  <a:lnTo>
                    <a:pt x="1" y="50800"/>
                  </a:lnTo>
                  <a:lnTo>
                    <a:pt x="0" y="47429"/>
                  </a:lnTo>
                  <a:lnTo>
                    <a:pt x="5646" y="43893"/>
                  </a:lnTo>
                  <a:lnTo>
                    <a:pt x="44750" y="28724"/>
                  </a:lnTo>
                  <a:lnTo>
                    <a:pt x="87186" y="18075"/>
                  </a:lnTo>
                  <a:lnTo>
                    <a:pt x="130648" y="12882"/>
                  </a:lnTo>
                  <a:lnTo>
                    <a:pt x="184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643"/>
            <p:cNvSpPr/>
            <p:nvPr>
              <p:custDataLst>
                <p:tags r:id="rId132"/>
              </p:custDataLst>
            </p:nvPr>
          </p:nvSpPr>
          <p:spPr>
            <a:xfrm>
              <a:off x="7385050" y="2731383"/>
              <a:ext cx="52651" cy="348368"/>
            </a:xfrm>
            <a:custGeom>
              <a:avLst/>
              <a:gdLst/>
              <a:ahLst/>
              <a:cxnLst/>
              <a:rect l="0" t="0" r="0" b="0"/>
              <a:pathLst>
                <a:path w="52651" h="3483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1930" y="34389"/>
                  </a:lnTo>
                  <a:lnTo>
                    <a:pt x="32324" y="65594"/>
                  </a:lnTo>
                  <a:lnTo>
                    <a:pt x="41648" y="107684"/>
                  </a:lnTo>
                  <a:lnTo>
                    <a:pt x="48614" y="152732"/>
                  </a:lnTo>
                  <a:lnTo>
                    <a:pt x="52650" y="197918"/>
                  </a:lnTo>
                  <a:lnTo>
                    <a:pt x="52092" y="241519"/>
                  </a:lnTo>
                  <a:lnTo>
                    <a:pt x="45730" y="276890"/>
                  </a:lnTo>
                  <a:lnTo>
                    <a:pt x="35140" y="305311"/>
                  </a:lnTo>
                  <a:lnTo>
                    <a:pt x="635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504"/>
          <p:cNvGrpSpPr/>
          <p:nvPr/>
        </p:nvGrpSpPr>
        <p:grpSpPr>
          <a:xfrm>
            <a:off x="7875403" y="2876812"/>
            <a:ext cx="284348" cy="260089"/>
            <a:chOff x="7875403" y="2876812"/>
            <a:chExt cx="284348" cy="260089"/>
          </a:xfrm>
        </p:grpSpPr>
        <p:sp>
          <p:nvSpPr>
            <p:cNvPr id="120" name="SMARTInkShape-2644"/>
            <p:cNvSpPr/>
            <p:nvPr>
              <p:custDataLst>
                <p:tags r:id="rId128"/>
              </p:custDataLst>
            </p:nvPr>
          </p:nvSpPr>
          <p:spPr>
            <a:xfrm>
              <a:off x="7875403" y="2876812"/>
              <a:ext cx="170048" cy="158489"/>
            </a:xfrm>
            <a:custGeom>
              <a:avLst/>
              <a:gdLst/>
              <a:ahLst/>
              <a:cxnLst/>
              <a:rect l="0" t="0" r="0" b="0"/>
              <a:pathLst>
                <a:path w="170048" h="158489">
                  <a:moveTo>
                    <a:pt x="170047" y="6088"/>
                  </a:moveTo>
                  <a:lnTo>
                    <a:pt x="170047" y="6088"/>
                  </a:lnTo>
                  <a:lnTo>
                    <a:pt x="170047" y="0"/>
                  </a:lnTo>
                  <a:lnTo>
                    <a:pt x="170047" y="3187"/>
                  </a:lnTo>
                  <a:lnTo>
                    <a:pt x="168165" y="6680"/>
                  </a:lnTo>
                  <a:lnTo>
                    <a:pt x="166676" y="8599"/>
                  </a:lnTo>
                  <a:lnTo>
                    <a:pt x="127671" y="27629"/>
                  </a:lnTo>
                  <a:lnTo>
                    <a:pt x="80302" y="51030"/>
                  </a:lnTo>
                  <a:lnTo>
                    <a:pt x="35954" y="76740"/>
                  </a:lnTo>
                  <a:lnTo>
                    <a:pt x="10214" y="99381"/>
                  </a:lnTo>
                  <a:lnTo>
                    <a:pt x="702" y="113168"/>
                  </a:lnTo>
                  <a:lnTo>
                    <a:pt x="0" y="119102"/>
                  </a:lnTo>
                  <a:lnTo>
                    <a:pt x="1649" y="124470"/>
                  </a:lnTo>
                  <a:lnTo>
                    <a:pt x="4865" y="129460"/>
                  </a:lnTo>
                  <a:lnTo>
                    <a:pt x="15964" y="136884"/>
                  </a:lnTo>
                  <a:lnTo>
                    <a:pt x="49456" y="147400"/>
                  </a:lnTo>
                  <a:lnTo>
                    <a:pt x="93701" y="146838"/>
                  </a:lnTo>
                  <a:lnTo>
                    <a:pt x="122183" y="147510"/>
                  </a:lnTo>
                  <a:lnTo>
                    <a:pt x="170047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645"/>
            <p:cNvSpPr/>
            <p:nvPr>
              <p:custDataLst>
                <p:tags r:id="rId129"/>
              </p:custDataLst>
            </p:nvPr>
          </p:nvSpPr>
          <p:spPr>
            <a:xfrm>
              <a:off x="7886700" y="3130550"/>
              <a:ext cx="273051" cy="6351"/>
            </a:xfrm>
            <a:custGeom>
              <a:avLst/>
              <a:gdLst/>
              <a:ahLst/>
              <a:cxnLst/>
              <a:rect l="0" t="0" r="0" b="0"/>
              <a:pathLst>
                <a:path w="273051" h="6351">
                  <a:moveTo>
                    <a:pt x="0" y="6350"/>
                  </a:moveTo>
                  <a:lnTo>
                    <a:pt x="0" y="6350"/>
                  </a:lnTo>
                  <a:lnTo>
                    <a:pt x="43990" y="6350"/>
                  </a:lnTo>
                  <a:lnTo>
                    <a:pt x="75291" y="4469"/>
                  </a:lnTo>
                  <a:lnTo>
                    <a:pt x="110368" y="1986"/>
                  </a:lnTo>
                  <a:lnTo>
                    <a:pt x="147124" y="883"/>
                  </a:lnTo>
                  <a:lnTo>
                    <a:pt x="182746" y="2274"/>
                  </a:lnTo>
                  <a:lnTo>
                    <a:pt x="215981" y="3833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05"/>
          <p:cNvGrpSpPr/>
          <p:nvPr/>
        </p:nvGrpSpPr>
        <p:grpSpPr>
          <a:xfrm>
            <a:off x="8403570" y="2705285"/>
            <a:ext cx="473731" cy="390179"/>
            <a:chOff x="8403570" y="2705285"/>
            <a:chExt cx="473731" cy="390179"/>
          </a:xfrm>
        </p:grpSpPr>
        <p:sp>
          <p:nvSpPr>
            <p:cNvPr id="123" name="SMARTInkShape-2646"/>
            <p:cNvSpPr/>
            <p:nvPr>
              <p:custDataLst>
                <p:tags r:id="rId126"/>
              </p:custDataLst>
            </p:nvPr>
          </p:nvSpPr>
          <p:spPr>
            <a:xfrm>
              <a:off x="8403570" y="2960940"/>
              <a:ext cx="276881" cy="134524"/>
            </a:xfrm>
            <a:custGeom>
              <a:avLst/>
              <a:gdLst/>
              <a:ahLst/>
              <a:cxnLst/>
              <a:rect l="0" t="0" r="0" b="0"/>
              <a:pathLst>
                <a:path w="276881" h="134524">
                  <a:moveTo>
                    <a:pt x="67330" y="10860"/>
                  </a:moveTo>
                  <a:lnTo>
                    <a:pt x="67330" y="10860"/>
                  </a:lnTo>
                  <a:lnTo>
                    <a:pt x="67329" y="50205"/>
                  </a:lnTo>
                  <a:lnTo>
                    <a:pt x="62261" y="89135"/>
                  </a:lnTo>
                  <a:lnTo>
                    <a:pt x="58491" y="107267"/>
                  </a:lnTo>
                  <a:lnTo>
                    <a:pt x="50702" y="120971"/>
                  </a:lnTo>
                  <a:lnTo>
                    <a:pt x="40890" y="130354"/>
                  </a:lnTo>
                  <a:lnTo>
                    <a:pt x="31824" y="134523"/>
                  </a:lnTo>
                  <a:lnTo>
                    <a:pt x="23092" y="134495"/>
                  </a:lnTo>
                  <a:lnTo>
                    <a:pt x="18788" y="133500"/>
                  </a:lnTo>
                  <a:lnTo>
                    <a:pt x="10243" y="126750"/>
                  </a:lnTo>
                  <a:lnTo>
                    <a:pt x="5989" y="121987"/>
                  </a:lnTo>
                  <a:lnTo>
                    <a:pt x="1261" y="107287"/>
                  </a:lnTo>
                  <a:lnTo>
                    <a:pt x="0" y="98428"/>
                  </a:lnTo>
                  <a:lnTo>
                    <a:pt x="8340" y="62363"/>
                  </a:lnTo>
                  <a:lnTo>
                    <a:pt x="20416" y="42217"/>
                  </a:lnTo>
                  <a:lnTo>
                    <a:pt x="35896" y="26913"/>
                  </a:lnTo>
                  <a:lnTo>
                    <a:pt x="65855" y="11069"/>
                  </a:lnTo>
                  <a:lnTo>
                    <a:pt x="106796" y="2299"/>
                  </a:lnTo>
                  <a:lnTo>
                    <a:pt x="140608" y="0"/>
                  </a:lnTo>
                  <a:lnTo>
                    <a:pt x="173041" y="859"/>
                  </a:lnTo>
                  <a:lnTo>
                    <a:pt x="215304" y="5310"/>
                  </a:lnTo>
                  <a:lnTo>
                    <a:pt x="246406" y="7334"/>
                  </a:lnTo>
                  <a:lnTo>
                    <a:pt x="276880" y="4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647"/>
            <p:cNvSpPr/>
            <p:nvPr>
              <p:custDataLst>
                <p:tags r:id="rId127"/>
              </p:custDataLst>
            </p:nvPr>
          </p:nvSpPr>
          <p:spPr>
            <a:xfrm>
              <a:off x="8707868" y="2705285"/>
              <a:ext cx="169433" cy="125879"/>
            </a:xfrm>
            <a:custGeom>
              <a:avLst/>
              <a:gdLst/>
              <a:ahLst/>
              <a:cxnLst/>
              <a:rect l="0" t="0" r="0" b="0"/>
              <a:pathLst>
                <a:path w="169433" h="125879">
                  <a:moveTo>
                    <a:pt x="4332" y="25215"/>
                  </a:moveTo>
                  <a:lnTo>
                    <a:pt x="4332" y="25215"/>
                  </a:lnTo>
                  <a:lnTo>
                    <a:pt x="961" y="21844"/>
                  </a:lnTo>
                  <a:lnTo>
                    <a:pt x="673" y="20145"/>
                  </a:lnTo>
                  <a:lnTo>
                    <a:pt x="1188" y="18308"/>
                  </a:lnTo>
                  <a:lnTo>
                    <a:pt x="7164" y="10468"/>
                  </a:lnTo>
                  <a:lnTo>
                    <a:pt x="13352" y="4550"/>
                  </a:lnTo>
                  <a:lnTo>
                    <a:pt x="18453" y="1920"/>
                  </a:lnTo>
                  <a:lnTo>
                    <a:pt x="43996" y="0"/>
                  </a:lnTo>
                  <a:lnTo>
                    <a:pt x="48414" y="2055"/>
                  </a:lnTo>
                  <a:lnTo>
                    <a:pt x="55203" y="9983"/>
                  </a:lnTo>
                  <a:lnTo>
                    <a:pt x="59622" y="33088"/>
                  </a:lnTo>
                  <a:lnTo>
                    <a:pt x="54188" y="58906"/>
                  </a:lnTo>
                  <a:lnTo>
                    <a:pt x="30278" y="92208"/>
                  </a:lnTo>
                  <a:lnTo>
                    <a:pt x="0" y="124706"/>
                  </a:lnTo>
                  <a:lnTo>
                    <a:pt x="6405" y="125878"/>
                  </a:lnTo>
                  <a:lnTo>
                    <a:pt x="43625" y="123259"/>
                  </a:lnTo>
                  <a:lnTo>
                    <a:pt x="87628" y="117922"/>
                  </a:lnTo>
                  <a:lnTo>
                    <a:pt x="119904" y="113925"/>
                  </a:lnTo>
                  <a:lnTo>
                    <a:pt x="169432" y="107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06"/>
          <p:cNvGrpSpPr/>
          <p:nvPr/>
        </p:nvGrpSpPr>
        <p:grpSpPr>
          <a:xfrm>
            <a:off x="8429141" y="3333750"/>
            <a:ext cx="518010" cy="484624"/>
            <a:chOff x="8429141" y="3333750"/>
            <a:chExt cx="518010" cy="484624"/>
          </a:xfrm>
        </p:grpSpPr>
        <p:sp>
          <p:nvSpPr>
            <p:cNvPr id="126" name="SMARTInkShape-2648"/>
            <p:cNvSpPr/>
            <p:nvPr>
              <p:custDataLst>
                <p:tags r:id="rId122"/>
              </p:custDataLst>
            </p:nvPr>
          </p:nvSpPr>
          <p:spPr>
            <a:xfrm>
              <a:off x="8429141" y="3333750"/>
              <a:ext cx="410060" cy="25323"/>
            </a:xfrm>
            <a:custGeom>
              <a:avLst/>
              <a:gdLst/>
              <a:ahLst/>
              <a:cxnLst/>
              <a:rect l="0" t="0" r="0" b="0"/>
              <a:pathLst>
                <a:path w="410060" h="25323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3" y="24517"/>
                  </a:lnTo>
                  <a:lnTo>
                    <a:pt x="36484" y="25226"/>
                  </a:lnTo>
                  <a:lnTo>
                    <a:pt x="69989" y="25322"/>
                  </a:lnTo>
                  <a:lnTo>
                    <a:pt x="92330" y="24643"/>
                  </a:lnTo>
                  <a:lnTo>
                    <a:pt x="117806" y="23484"/>
                  </a:lnTo>
                  <a:lnTo>
                    <a:pt x="145373" y="22006"/>
                  </a:lnTo>
                  <a:lnTo>
                    <a:pt x="173629" y="20315"/>
                  </a:lnTo>
                  <a:lnTo>
                    <a:pt x="202345" y="18482"/>
                  </a:lnTo>
                  <a:lnTo>
                    <a:pt x="231365" y="16555"/>
                  </a:lnTo>
                  <a:lnTo>
                    <a:pt x="259886" y="14564"/>
                  </a:lnTo>
                  <a:lnTo>
                    <a:pt x="288071" y="12532"/>
                  </a:lnTo>
                  <a:lnTo>
                    <a:pt x="316034" y="10471"/>
                  </a:lnTo>
                  <a:lnTo>
                    <a:pt x="358392" y="6300"/>
                  </a:lnTo>
                  <a:lnTo>
                    <a:pt x="410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49"/>
            <p:cNvSpPr/>
            <p:nvPr>
              <p:custDataLst>
                <p:tags r:id="rId123"/>
              </p:custDataLst>
            </p:nvPr>
          </p:nvSpPr>
          <p:spPr>
            <a:xfrm>
              <a:off x="8612924" y="3569583"/>
              <a:ext cx="92927" cy="248791"/>
            </a:xfrm>
            <a:custGeom>
              <a:avLst/>
              <a:gdLst/>
              <a:ahLst/>
              <a:cxnLst/>
              <a:rect l="0" t="0" r="0" b="0"/>
              <a:pathLst>
                <a:path w="92927" h="248791">
                  <a:moveTo>
                    <a:pt x="16726" y="5467"/>
                  </a:moveTo>
                  <a:lnTo>
                    <a:pt x="16726" y="5467"/>
                  </a:lnTo>
                  <a:lnTo>
                    <a:pt x="16726" y="0"/>
                  </a:lnTo>
                  <a:lnTo>
                    <a:pt x="13355" y="2749"/>
                  </a:lnTo>
                  <a:lnTo>
                    <a:pt x="13581" y="9904"/>
                  </a:lnTo>
                  <a:lnTo>
                    <a:pt x="16104" y="38485"/>
                  </a:lnTo>
                  <a:lnTo>
                    <a:pt x="7875" y="84583"/>
                  </a:lnTo>
                  <a:lnTo>
                    <a:pt x="4462" y="128941"/>
                  </a:lnTo>
                  <a:lnTo>
                    <a:pt x="0" y="168817"/>
                  </a:lnTo>
                  <a:lnTo>
                    <a:pt x="17" y="212371"/>
                  </a:lnTo>
                  <a:lnTo>
                    <a:pt x="3234" y="238248"/>
                  </a:lnTo>
                  <a:lnTo>
                    <a:pt x="5614" y="241793"/>
                  </a:lnTo>
                  <a:lnTo>
                    <a:pt x="13903" y="247614"/>
                  </a:lnTo>
                  <a:lnTo>
                    <a:pt x="24644" y="248790"/>
                  </a:lnTo>
                  <a:lnTo>
                    <a:pt x="36472" y="246255"/>
                  </a:lnTo>
                  <a:lnTo>
                    <a:pt x="78385" y="226115"/>
                  </a:lnTo>
                  <a:lnTo>
                    <a:pt x="92926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50"/>
            <p:cNvSpPr/>
            <p:nvPr>
              <p:custDataLst>
                <p:tags r:id="rId124"/>
              </p:custDataLst>
            </p:nvPr>
          </p:nvSpPr>
          <p:spPr>
            <a:xfrm>
              <a:off x="8553450" y="3663950"/>
              <a:ext cx="184151" cy="63501"/>
            </a:xfrm>
            <a:custGeom>
              <a:avLst/>
              <a:gdLst/>
              <a:ahLst/>
              <a:cxnLst/>
              <a:rect l="0" t="0" r="0" b="0"/>
              <a:pathLst>
                <a:path w="184151" h="63501">
                  <a:moveTo>
                    <a:pt x="0" y="63500"/>
                  </a:moveTo>
                  <a:lnTo>
                    <a:pt x="0" y="63500"/>
                  </a:lnTo>
                  <a:lnTo>
                    <a:pt x="45455" y="46894"/>
                  </a:lnTo>
                  <a:lnTo>
                    <a:pt x="91549" y="31298"/>
                  </a:lnTo>
                  <a:lnTo>
                    <a:pt x="134996" y="1813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51"/>
            <p:cNvSpPr/>
            <p:nvPr>
              <p:custDataLst>
                <p:tags r:id="rId125"/>
              </p:custDataLst>
            </p:nvPr>
          </p:nvSpPr>
          <p:spPr>
            <a:xfrm>
              <a:off x="8776039" y="3462886"/>
              <a:ext cx="171112" cy="116414"/>
            </a:xfrm>
            <a:custGeom>
              <a:avLst/>
              <a:gdLst/>
              <a:ahLst/>
              <a:cxnLst/>
              <a:rect l="0" t="0" r="0" b="0"/>
              <a:pathLst>
                <a:path w="171112" h="116414">
                  <a:moveTo>
                    <a:pt x="12361" y="42314"/>
                  </a:moveTo>
                  <a:lnTo>
                    <a:pt x="12361" y="42314"/>
                  </a:lnTo>
                  <a:lnTo>
                    <a:pt x="2234" y="31483"/>
                  </a:lnTo>
                  <a:lnTo>
                    <a:pt x="423" y="25307"/>
                  </a:lnTo>
                  <a:lnTo>
                    <a:pt x="0" y="21115"/>
                  </a:lnTo>
                  <a:lnTo>
                    <a:pt x="1693" y="16899"/>
                  </a:lnTo>
                  <a:lnTo>
                    <a:pt x="3132" y="14788"/>
                  </a:lnTo>
                  <a:lnTo>
                    <a:pt x="18642" y="5073"/>
                  </a:lnTo>
                  <a:lnTo>
                    <a:pt x="37740" y="0"/>
                  </a:lnTo>
                  <a:lnTo>
                    <a:pt x="56805" y="1868"/>
                  </a:lnTo>
                  <a:lnTo>
                    <a:pt x="67627" y="6934"/>
                  </a:lnTo>
                  <a:lnTo>
                    <a:pt x="72488" y="10261"/>
                  </a:lnTo>
                  <a:lnTo>
                    <a:pt x="74318" y="15301"/>
                  </a:lnTo>
                  <a:lnTo>
                    <a:pt x="72588" y="28426"/>
                  </a:lnTo>
                  <a:lnTo>
                    <a:pt x="46048" y="68115"/>
                  </a:lnTo>
                  <a:lnTo>
                    <a:pt x="21333" y="111424"/>
                  </a:lnTo>
                  <a:lnTo>
                    <a:pt x="23281" y="113787"/>
                  </a:lnTo>
                  <a:lnTo>
                    <a:pt x="32971" y="116413"/>
                  </a:lnTo>
                  <a:lnTo>
                    <a:pt x="73032" y="113029"/>
                  </a:lnTo>
                  <a:lnTo>
                    <a:pt x="113514" y="106854"/>
                  </a:lnTo>
                  <a:lnTo>
                    <a:pt x="171111" y="93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2652"/>
          <p:cNvSpPr/>
          <p:nvPr>
            <p:custDataLst>
              <p:tags r:id="rId1"/>
            </p:custDataLst>
          </p:nvPr>
        </p:nvSpPr>
        <p:spPr>
          <a:xfrm>
            <a:off x="9507077" y="2087379"/>
            <a:ext cx="883199" cy="77972"/>
          </a:xfrm>
          <a:custGeom>
            <a:avLst/>
            <a:gdLst/>
            <a:ahLst/>
            <a:cxnLst/>
            <a:rect l="0" t="0" r="0" b="0"/>
            <a:pathLst>
              <a:path w="883199" h="77972">
                <a:moveTo>
                  <a:pt x="75073" y="77971"/>
                </a:moveTo>
                <a:lnTo>
                  <a:pt x="75073" y="77971"/>
                </a:lnTo>
                <a:lnTo>
                  <a:pt x="87282" y="65761"/>
                </a:lnTo>
                <a:lnTo>
                  <a:pt x="115692" y="57577"/>
                </a:lnTo>
                <a:lnTo>
                  <a:pt x="150982" y="52914"/>
                </a:lnTo>
                <a:lnTo>
                  <a:pt x="172245" y="50683"/>
                </a:lnTo>
                <a:lnTo>
                  <a:pt x="200532" y="48490"/>
                </a:lnTo>
                <a:lnTo>
                  <a:pt x="233501" y="46323"/>
                </a:lnTo>
                <a:lnTo>
                  <a:pt x="269592" y="44172"/>
                </a:lnTo>
                <a:lnTo>
                  <a:pt x="309880" y="42738"/>
                </a:lnTo>
                <a:lnTo>
                  <a:pt x="352966" y="41783"/>
                </a:lnTo>
                <a:lnTo>
                  <a:pt x="397918" y="41145"/>
                </a:lnTo>
                <a:lnTo>
                  <a:pt x="445526" y="40721"/>
                </a:lnTo>
                <a:lnTo>
                  <a:pt x="494903" y="40437"/>
                </a:lnTo>
                <a:lnTo>
                  <a:pt x="545459" y="40248"/>
                </a:lnTo>
                <a:lnTo>
                  <a:pt x="593275" y="40828"/>
                </a:lnTo>
                <a:lnTo>
                  <a:pt x="639263" y="41920"/>
                </a:lnTo>
                <a:lnTo>
                  <a:pt x="684032" y="43354"/>
                </a:lnTo>
                <a:lnTo>
                  <a:pt x="723052" y="44309"/>
                </a:lnTo>
                <a:lnTo>
                  <a:pt x="758236" y="44947"/>
                </a:lnTo>
                <a:lnTo>
                  <a:pt x="790865" y="45371"/>
                </a:lnTo>
                <a:lnTo>
                  <a:pt x="838408" y="45843"/>
                </a:lnTo>
                <a:lnTo>
                  <a:pt x="877685" y="47990"/>
                </a:lnTo>
                <a:lnTo>
                  <a:pt x="883198" y="49517"/>
                </a:lnTo>
                <a:lnTo>
                  <a:pt x="882640" y="51241"/>
                </a:lnTo>
                <a:lnTo>
                  <a:pt x="870731" y="55037"/>
                </a:lnTo>
                <a:lnTo>
                  <a:pt x="832510" y="57195"/>
                </a:lnTo>
                <a:lnTo>
                  <a:pt x="806515" y="57770"/>
                </a:lnTo>
                <a:lnTo>
                  <a:pt x="773661" y="58859"/>
                </a:lnTo>
                <a:lnTo>
                  <a:pt x="736237" y="60291"/>
                </a:lnTo>
                <a:lnTo>
                  <a:pt x="695766" y="61951"/>
                </a:lnTo>
                <a:lnTo>
                  <a:pt x="650440" y="63058"/>
                </a:lnTo>
                <a:lnTo>
                  <a:pt x="601879" y="63795"/>
                </a:lnTo>
                <a:lnTo>
                  <a:pt x="551160" y="64287"/>
                </a:lnTo>
                <a:lnTo>
                  <a:pt x="496887" y="65320"/>
                </a:lnTo>
                <a:lnTo>
                  <a:pt x="440244" y="66715"/>
                </a:lnTo>
                <a:lnTo>
                  <a:pt x="382020" y="68350"/>
                </a:lnTo>
                <a:lnTo>
                  <a:pt x="326976" y="69441"/>
                </a:lnTo>
                <a:lnTo>
                  <a:pt x="274052" y="70167"/>
                </a:lnTo>
                <a:lnTo>
                  <a:pt x="222543" y="70652"/>
                </a:lnTo>
                <a:lnTo>
                  <a:pt x="176913" y="70975"/>
                </a:lnTo>
                <a:lnTo>
                  <a:pt x="135206" y="71190"/>
                </a:lnTo>
                <a:lnTo>
                  <a:pt x="96111" y="71334"/>
                </a:lnTo>
                <a:lnTo>
                  <a:pt x="65109" y="71429"/>
                </a:lnTo>
                <a:lnTo>
                  <a:pt x="17493" y="71536"/>
                </a:lnTo>
                <a:lnTo>
                  <a:pt x="5642" y="70153"/>
                </a:lnTo>
                <a:lnTo>
                  <a:pt x="564" y="67820"/>
                </a:lnTo>
                <a:lnTo>
                  <a:pt x="0" y="64854"/>
                </a:lnTo>
                <a:lnTo>
                  <a:pt x="37003" y="55913"/>
                </a:lnTo>
                <a:lnTo>
                  <a:pt x="66627" y="50566"/>
                </a:lnTo>
                <a:lnTo>
                  <a:pt x="108248" y="44179"/>
                </a:lnTo>
                <a:lnTo>
                  <a:pt x="157866" y="37098"/>
                </a:lnTo>
                <a:lnTo>
                  <a:pt x="212818" y="29556"/>
                </a:lnTo>
                <a:lnTo>
                  <a:pt x="270620" y="23117"/>
                </a:lnTo>
                <a:lnTo>
                  <a:pt x="330321" y="17412"/>
                </a:lnTo>
                <a:lnTo>
                  <a:pt x="391289" y="12199"/>
                </a:lnTo>
                <a:lnTo>
                  <a:pt x="450983" y="8017"/>
                </a:lnTo>
                <a:lnTo>
                  <a:pt x="509830" y="4524"/>
                </a:lnTo>
                <a:lnTo>
                  <a:pt x="568111" y="1490"/>
                </a:lnTo>
                <a:lnTo>
                  <a:pt x="622487" y="172"/>
                </a:lnTo>
                <a:lnTo>
                  <a:pt x="674260" y="0"/>
                </a:lnTo>
                <a:lnTo>
                  <a:pt x="724297" y="590"/>
                </a:lnTo>
                <a:lnTo>
                  <a:pt x="757655" y="984"/>
                </a:lnTo>
                <a:lnTo>
                  <a:pt x="824373" y="177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508"/>
          <p:cNvGrpSpPr/>
          <p:nvPr/>
        </p:nvGrpSpPr>
        <p:grpSpPr>
          <a:xfrm>
            <a:off x="1041008" y="4132651"/>
            <a:ext cx="9728593" cy="845750"/>
            <a:chOff x="1041008" y="4132651"/>
            <a:chExt cx="9728593" cy="845750"/>
          </a:xfrm>
        </p:grpSpPr>
        <p:sp>
          <p:nvSpPr>
            <p:cNvPr id="132" name="SMARTInkShape-2653"/>
            <p:cNvSpPr/>
            <p:nvPr>
              <p:custDataLst>
                <p:tags r:id="rId111"/>
              </p:custDataLst>
            </p:nvPr>
          </p:nvSpPr>
          <p:spPr>
            <a:xfrm>
              <a:off x="1041008" y="4132651"/>
              <a:ext cx="9728593" cy="439350"/>
            </a:xfrm>
            <a:custGeom>
              <a:avLst/>
              <a:gdLst/>
              <a:ahLst/>
              <a:cxnLst/>
              <a:rect l="0" t="0" r="0" b="0"/>
              <a:pathLst>
                <a:path w="9728593" h="439350">
                  <a:moveTo>
                    <a:pt x="6742" y="20249"/>
                  </a:moveTo>
                  <a:lnTo>
                    <a:pt x="6742" y="20249"/>
                  </a:lnTo>
                  <a:lnTo>
                    <a:pt x="0" y="13507"/>
                  </a:lnTo>
                  <a:lnTo>
                    <a:pt x="2247" y="12226"/>
                  </a:lnTo>
                  <a:lnTo>
                    <a:pt x="32692" y="15206"/>
                  </a:lnTo>
                  <a:lnTo>
                    <a:pt x="55086" y="19004"/>
                  </a:lnTo>
                  <a:lnTo>
                    <a:pt x="81305" y="23652"/>
                  </a:lnTo>
                  <a:lnTo>
                    <a:pt x="115717" y="28162"/>
                  </a:lnTo>
                  <a:lnTo>
                    <a:pt x="155592" y="32580"/>
                  </a:lnTo>
                  <a:lnTo>
                    <a:pt x="199109" y="36936"/>
                  </a:lnTo>
                  <a:lnTo>
                    <a:pt x="252814" y="41252"/>
                  </a:lnTo>
                  <a:lnTo>
                    <a:pt x="313312" y="45539"/>
                  </a:lnTo>
                  <a:lnTo>
                    <a:pt x="378339" y="49809"/>
                  </a:lnTo>
                  <a:lnTo>
                    <a:pt x="454851" y="53361"/>
                  </a:lnTo>
                  <a:lnTo>
                    <a:pt x="539020" y="56435"/>
                  </a:lnTo>
                  <a:lnTo>
                    <a:pt x="628294" y="59190"/>
                  </a:lnTo>
                  <a:lnTo>
                    <a:pt x="730849" y="59615"/>
                  </a:lnTo>
                  <a:lnTo>
                    <a:pt x="842258" y="58487"/>
                  </a:lnTo>
                  <a:lnTo>
                    <a:pt x="959569" y="56325"/>
                  </a:lnTo>
                  <a:lnTo>
                    <a:pt x="1085755" y="52060"/>
                  </a:lnTo>
                  <a:lnTo>
                    <a:pt x="1217856" y="46395"/>
                  </a:lnTo>
                  <a:lnTo>
                    <a:pt x="1353901" y="39796"/>
                  </a:lnTo>
                  <a:lnTo>
                    <a:pt x="1501748" y="33986"/>
                  </a:lnTo>
                  <a:lnTo>
                    <a:pt x="1657463" y="28701"/>
                  </a:lnTo>
                  <a:lnTo>
                    <a:pt x="1818422" y="23767"/>
                  </a:lnTo>
                  <a:lnTo>
                    <a:pt x="1989935" y="19067"/>
                  </a:lnTo>
                  <a:lnTo>
                    <a:pt x="2168482" y="14522"/>
                  </a:lnTo>
                  <a:lnTo>
                    <a:pt x="2351719" y="10081"/>
                  </a:lnTo>
                  <a:lnTo>
                    <a:pt x="2559249" y="6415"/>
                  </a:lnTo>
                  <a:lnTo>
                    <a:pt x="2782974" y="3265"/>
                  </a:lnTo>
                  <a:lnTo>
                    <a:pt x="3017497" y="460"/>
                  </a:lnTo>
                  <a:lnTo>
                    <a:pt x="3251456" y="0"/>
                  </a:lnTo>
                  <a:lnTo>
                    <a:pt x="3485040" y="1106"/>
                  </a:lnTo>
                  <a:lnTo>
                    <a:pt x="3718374" y="3254"/>
                  </a:lnTo>
                  <a:lnTo>
                    <a:pt x="3959302" y="8213"/>
                  </a:lnTo>
                  <a:lnTo>
                    <a:pt x="4205293" y="15047"/>
                  </a:lnTo>
                  <a:lnTo>
                    <a:pt x="4454659" y="23131"/>
                  </a:lnTo>
                  <a:lnTo>
                    <a:pt x="4703453" y="32754"/>
                  </a:lnTo>
                  <a:lnTo>
                    <a:pt x="4951866" y="43402"/>
                  </a:lnTo>
                  <a:lnTo>
                    <a:pt x="5200025" y="54734"/>
                  </a:lnTo>
                  <a:lnTo>
                    <a:pt x="5446603" y="67933"/>
                  </a:lnTo>
                  <a:lnTo>
                    <a:pt x="5692128" y="82378"/>
                  </a:lnTo>
                  <a:lnTo>
                    <a:pt x="5936948" y="97651"/>
                  </a:lnTo>
                  <a:lnTo>
                    <a:pt x="6183418" y="114889"/>
                  </a:lnTo>
                  <a:lnTo>
                    <a:pt x="6430987" y="133437"/>
                  </a:lnTo>
                  <a:lnTo>
                    <a:pt x="6679288" y="152857"/>
                  </a:lnTo>
                  <a:lnTo>
                    <a:pt x="6922434" y="172860"/>
                  </a:lnTo>
                  <a:lnTo>
                    <a:pt x="7162142" y="193251"/>
                  </a:lnTo>
                  <a:lnTo>
                    <a:pt x="7399558" y="213900"/>
                  </a:lnTo>
                  <a:lnTo>
                    <a:pt x="7626275" y="234722"/>
                  </a:lnTo>
                  <a:lnTo>
                    <a:pt x="7845858" y="255659"/>
                  </a:lnTo>
                  <a:lnTo>
                    <a:pt x="8060686" y="276672"/>
                  </a:lnTo>
                  <a:lnTo>
                    <a:pt x="8265994" y="295620"/>
                  </a:lnTo>
                  <a:lnTo>
                    <a:pt x="8464954" y="313190"/>
                  </a:lnTo>
                  <a:lnTo>
                    <a:pt x="8659684" y="329843"/>
                  </a:lnTo>
                  <a:lnTo>
                    <a:pt x="8833953" y="345178"/>
                  </a:lnTo>
                  <a:lnTo>
                    <a:pt x="8994583" y="359635"/>
                  </a:lnTo>
                  <a:lnTo>
                    <a:pt x="9146119" y="373507"/>
                  </a:lnTo>
                  <a:lnTo>
                    <a:pt x="9278188" y="386987"/>
                  </a:lnTo>
                  <a:lnTo>
                    <a:pt x="9397279" y="400208"/>
                  </a:lnTo>
                  <a:lnTo>
                    <a:pt x="9507716" y="413255"/>
                  </a:lnTo>
                  <a:lnTo>
                    <a:pt x="9581342" y="421952"/>
                  </a:lnTo>
                  <a:lnTo>
                    <a:pt x="9728592" y="439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54"/>
            <p:cNvSpPr/>
            <p:nvPr>
              <p:custDataLst>
                <p:tags r:id="rId112"/>
              </p:custDataLst>
            </p:nvPr>
          </p:nvSpPr>
          <p:spPr>
            <a:xfrm>
              <a:off x="1505053" y="4432313"/>
              <a:ext cx="146046" cy="418823"/>
            </a:xfrm>
            <a:custGeom>
              <a:avLst/>
              <a:gdLst/>
              <a:ahLst/>
              <a:cxnLst/>
              <a:rect l="0" t="0" r="0" b="0"/>
              <a:pathLst>
                <a:path w="146046" h="418823">
                  <a:moveTo>
                    <a:pt x="18947" y="139687"/>
                  </a:moveTo>
                  <a:lnTo>
                    <a:pt x="18947" y="139687"/>
                  </a:lnTo>
                  <a:lnTo>
                    <a:pt x="15576" y="146429"/>
                  </a:lnTo>
                  <a:lnTo>
                    <a:pt x="12480" y="184449"/>
                  </a:lnTo>
                  <a:lnTo>
                    <a:pt x="9487" y="218378"/>
                  </a:lnTo>
                  <a:lnTo>
                    <a:pt x="5806" y="260739"/>
                  </a:lnTo>
                  <a:lnTo>
                    <a:pt x="2523" y="305671"/>
                  </a:lnTo>
                  <a:lnTo>
                    <a:pt x="1064" y="346807"/>
                  </a:lnTo>
                  <a:lnTo>
                    <a:pt x="243" y="392183"/>
                  </a:lnTo>
                  <a:lnTo>
                    <a:pt x="0" y="414487"/>
                  </a:lnTo>
                  <a:lnTo>
                    <a:pt x="671" y="417431"/>
                  </a:lnTo>
                  <a:lnTo>
                    <a:pt x="1824" y="418689"/>
                  </a:lnTo>
                  <a:lnTo>
                    <a:pt x="3298" y="418822"/>
                  </a:lnTo>
                  <a:lnTo>
                    <a:pt x="5664" y="380856"/>
                  </a:lnTo>
                  <a:lnTo>
                    <a:pt x="5859" y="356911"/>
                  </a:lnTo>
                  <a:lnTo>
                    <a:pt x="5988" y="328953"/>
                  </a:lnTo>
                  <a:lnTo>
                    <a:pt x="7485" y="293381"/>
                  </a:lnTo>
                  <a:lnTo>
                    <a:pt x="9895" y="252732"/>
                  </a:lnTo>
                  <a:lnTo>
                    <a:pt x="12912" y="208701"/>
                  </a:lnTo>
                  <a:lnTo>
                    <a:pt x="17746" y="171585"/>
                  </a:lnTo>
                  <a:lnTo>
                    <a:pt x="23791" y="139080"/>
                  </a:lnTo>
                  <a:lnTo>
                    <a:pt x="30643" y="109649"/>
                  </a:lnTo>
                  <a:lnTo>
                    <a:pt x="43901" y="67540"/>
                  </a:lnTo>
                  <a:lnTo>
                    <a:pt x="63265" y="25882"/>
                  </a:lnTo>
                  <a:lnTo>
                    <a:pt x="76038" y="7968"/>
                  </a:lnTo>
                  <a:lnTo>
                    <a:pt x="88771" y="6"/>
                  </a:lnTo>
                  <a:lnTo>
                    <a:pt x="95130" y="0"/>
                  </a:lnTo>
                  <a:lnTo>
                    <a:pt x="107839" y="5637"/>
                  </a:lnTo>
                  <a:lnTo>
                    <a:pt x="126895" y="37566"/>
                  </a:lnTo>
                  <a:lnTo>
                    <a:pt x="137715" y="68900"/>
                  </a:lnTo>
                  <a:lnTo>
                    <a:pt x="145110" y="103287"/>
                  </a:lnTo>
                  <a:lnTo>
                    <a:pt x="146045" y="137385"/>
                  </a:lnTo>
                  <a:lnTo>
                    <a:pt x="138465" y="165711"/>
                  </a:lnTo>
                  <a:lnTo>
                    <a:pt x="124277" y="188648"/>
                  </a:lnTo>
                  <a:lnTo>
                    <a:pt x="103860" y="205897"/>
                  </a:lnTo>
                  <a:lnTo>
                    <a:pt x="68565" y="220767"/>
                  </a:lnTo>
                  <a:lnTo>
                    <a:pt x="18947" y="222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55"/>
            <p:cNvSpPr/>
            <p:nvPr>
              <p:custDataLst>
                <p:tags r:id="rId113"/>
              </p:custDataLst>
            </p:nvPr>
          </p:nvSpPr>
          <p:spPr>
            <a:xfrm>
              <a:off x="1689983" y="4711567"/>
              <a:ext cx="132468" cy="126641"/>
            </a:xfrm>
            <a:custGeom>
              <a:avLst/>
              <a:gdLst/>
              <a:ahLst/>
              <a:cxnLst/>
              <a:rect l="0" t="0" r="0" b="0"/>
              <a:pathLst>
                <a:path w="132468" h="126641">
                  <a:moveTo>
                    <a:pt x="5467" y="69983"/>
                  </a:moveTo>
                  <a:lnTo>
                    <a:pt x="5467" y="69983"/>
                  </a:lnTo>
                  <a:lnTo>
                    <a:pt x="1103" y="59844"/>
                  </a:lnTo>
                  <a:lnTo>
                    <a:pt x="0" y="52306"/>
                  </a:lnTo>
                  <a:lnTo>
                    <a:pt x="2750" y="36758"/>
                  </a:lnTo>
                  <a:lnTo>
                    <a:pt x="8022" y="28641"/>
                  </a:lnTo>
                  <a:lnTo>
                    <a:pt x="19534" y="17680"/>
                  </a:lnTo>
                  <a:lnTo>
                    <a:pt x="23312" y="16770"/>
                  </a:lnTo>
                  <a:lnTo>
                    <a:pt x="33153" y="17640"/>
                  </a:lnTo>
                  <a:lnTo>
                    <a:pt x="44583" y="27905"/>
                  </a:lnTo>
                  <a:lnTo>
                    <a:pt x="50594" y="35581"/>
                  </a:lnTo>
                  <a:lnTo>
                    <a:pt x="62426" y="69981"/>
                  </a:lnTo>
                  <a:lnTo>
                    <a:pt x="63658" y="101340"/>
                  </a:lnTo>
                  <a:lnTo>
                    <a:pt x="59554" y="121764"/>
                  </a:lnTo>
                  <a:lnTo>
                    <a:pt x="57753" y="124965"/>
                  </a:lnTo>
                  <a:lnTo>
                    <a:pt x="55846" y="126393"/>
                  </a:lnTo>
                  <a:lnTo>
                    <a:pt x="53870" y="126640"/>
                  </a:lnTo>
                  <a:lnTo>
                    <a:pt x="52552" y="123982"/>
                  </a:lnTo>
                  <a:lnTo>
                    <a:pt x="51088" y="113502"/>
                  </a:lnTo>
                  <a:lnTo>
                    <a:pt x="60993" y="68571"/>
                  </a:lnTo>
                  <a:lnTo>
                    <a:pt x="77423" y="30132"/>
                  </a:lnTo>
                  <a:lnTo>
                    <a:pt x="98440" y="8943"/>
                  </a:lnTo>
                  <a:lnTo>
                    <a:pt x="109348" y="991"/>
                  </a:lnTo>
                  <a:lnTo>
                    <a:pt x="114232" y="0"/>
                  </a:lnTo>
                  <a:lnTo>
                    <a:pt x="118899" y="749"/>
                  </a:lnTo>
                  <a:lnTo>
                    <a:pt x="132467" y="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56"/>
            <p:cNvSpPr/>
            <p:nvPr>
              <p:custDataLst>
                <p:tags r:id="rId114"/>
              </p:custDataLst>
            </p:nvPr>
          </p:nvSpPr>
          <p:spPr>
            <a:xfrm>
              <a:off x="1814486" y="4708630"/>
              <a:ext cx="74699" cy="119181"/>
            </a:xfrm>
            <a:custGeom>
              <a:avLst/>
              <a:gdLst/>
              <a:ahLst/>
              <a:cxnLst/>
              <a:rect l="0" t="0" r="0" b="0"/>
              <a:pathLst>
                <a:path w="74699" h="119181">
                  <a:moveTo>
                    <a:pt x="65114" y="9420"/>
                  </a:moveTo>
                  <a:lnTo>
                    <a:pt x="65114" y="9420"/>
                  </a:lnTo>
                  <a:lnTo>
                    <a:pt x="65114" y="6049"/>
                  </a:lnTo>
                  <a:lnTo>
                    <a:pt x="63233" y="2512"/>
                  </a:lnTo>
                  <a:lnTo>
                    <a:pt x="61743" y="581"/>
                  </a:lnTo>
                  <a:lnTo>
                    <a:pt x="58633" y="0"/>
                  </a:lnTo>
                  <a:lnTo>
                    <a:pt x="49534" y="1235"/>
                  </a:lnTo>
                  <a:lnTo>
                    <a:pt x="29140" y="19381"/>
                  </a:lnTo>
                  <a:lnTo>
                    <a:pt x="11965" y="50471"/>
                  </a:lnTo>
                  <a:lnTo>
                    <a:pt x="0" y="92422"/>
                  </a:lnTo>
                  <a:lnTo>
                    <a:pt x="426" y="108399"/>
                  </a:lnTo>
                  <a:lnTo>
                    <a:pt x="2939" y="113506"/>
                  </a:lnTo>
                  <a:lnTo>
                    <a:pt x="6730" y="116910"/>
                  </a:lnTo>
                  <a:lnTo>
                    <a:pt x="11375" y="119180"/>
                  </a:lnTo>
                  <a:lnTo>
                    <a:pt x="16588" y="118577"/>
                  </a:lnTo>
                  <a:lnTo>
                    <a:pt x="28025" y="112262"/>
                  </a:lnTo>
                  <a:lnTo>
                    <a:pt x="56272" y="80821"/>
                  </a:lnTo>
                  <a:lnTo>
                    <a:pt x="70804" y="52370"/>
                  </a:lnTo>
                  <a:lnTo>
                    <a:pt x="74698" y="36976"/>
                  </a:lnTo>
                  <a:lnTo>
                    <a:pt x="74326" y="3061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657"/>
            <p:cNvSpPr/>
            <p:nvPr>
              <p:custDataLst>
                <p:tags r:id="rId115"/>
              </p:custDataLst>
            </p:nvPr>
          </p:nvSpPr>
          <p:spPr>
            <a:xfrm>
              <a:off x="1901247" y="4673600"/>
              <a:ext cx="92654" cy="118743"/>
            </a:xfrm>
            <a:custGeom>
              <a:avLst/>
              <a:gdLst/>
              <a:ahLst/>
              <a:cxnLst/>
              <a:rect l="0" t="0" r="0" b="0"/>
              <a:pathLst>
                <a:path w="92654" h="118743">
                  <a:moveTo>
                    <a:pt x="92653" y="25400"/>
                  </a:moveTo>
                  <a:lnTo>
                    <a:pt x="92653" y="25400"/>
                  </a:lnTo>
                  <a:lnTo>
                    <a:pt x="77073" y="25400"/>
                  </a:lnTo>
                  <a:lnTo>
                    <a:pt x="56679" y="32142"/>
                  </a:lnTo>
                  <a:lnTo>
                    <a:pt x="26020" y="49818"/>
                  </a:lnTo>
                  <a:lnTo>
                    <a:pt x="11768" y="66827"/>
                  </a:lnTo>
                  <a:lnTo>
                    <a:pt x="1659" y="92473"/>
                  </a:lnTo>
                  <a:lnTo>
                    <a:pt x="0" y="106010"/>
                  </a:lnTo>
                  <a:lnTo>
                    <a:pt x="1615" y="116730"/>
                  </a:lnTo>
                  <a:lnTo>
                    <a:pt x="5855" y="118742"/>
                  </a:lnTo>
                  <a:lnTo>
                    <a:pt x="19974" y="117215"/>
                  </a:lnTo>
                  <a:lnTo>
                    <a:pt x="44386" y="105051"/>
                  </a:lnTo>
                  <a:lnTo>
                    <a:pt x="69493" y="77928"/>
                  </a:lnTo>
                  <a:lnTo>
                    <a:pt x="78832" y="60740"/>
                  </a:lnTo>
                  <a:lnTo>
                    <a:pt x="82277" y="46046"/>
                  </a:lnTo>
                  <a:lnTo>
                    <a:pt x="81456" y="32459"/>
                  </a:lnTo>
                  <a:lnTo>
                    <a:pt x="76858" y="21247"/>
                  </a:lnTo>
                  <a:lnTo>
                    <a:pt x="70099" y="8883"/>
                  </a:lnTo>
                  <a:lnTo>
                    <a:pt x="672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58"/>
            <p:cNvSpPr/>
            <p:nvPr>
              <p:custDataLst>
                <p:tags r:id="rId116"/>
              </p:custDataLst>
            </p:nvPr>
          </p:nvSpPr>
          <p:spPr>
            <a:xfrm>
              <a:off x="2051210" y="4464373"/>
              <a:ext cx="139541" cy="336228"/>
            </a:xfrm>
            <a:custGeom>
              <a:avLst/>
              <a:gdLst/>
              <a:ahLst/>
              <a:cxnLst/>
              <a:rect l="0" t="0" r="0" b="0"/>
              <a:pathLst>
                <a:path w="139541" h="336228">
                  <a:moveTo>
                    <a:pt x="139540" y="44127"/>
                  </a:moveTo>
                  <a:lnTo>
                    <a:pt x="139540" y="44127"/>
                  </a:lnTo>
                  <a:lnTo>
                    <a:pt x="136169" y="30643"/>
                  </a:lnTo>
                  <a:lnTo>
                    <a:pt x="123960" y="12144"/>
                  </a:lnTo>
                  <a:lnTo>
                    <a:pt x="110978" y="3337"/>
                  </a:lnTo>
                  <a:lnTo>
                    <a:pt x="103565" y="0"/>
                  </a:lnTo>
                  <a:lnTo>
                    <a:pt x="85922" y="56"/>
                  </a:lnTo>
                  <a:lnTo>
                    <a:pt x="76278" y="2046"/>
                  </a:lnTo>
                  <a:lnTo>
                    <a:pt x="56155" y="15546"/>
                  </a:lnTo>
                  <a:lnTo>
                    <a:pt x="36863" y="37774"/>
                  </a:lnTo>
                  <a:lnTo>
                    <a:pt x="21234" y="68820"/>
                  </a:lnTo>
                  <a:lnTo>
                    <a:pt x="9113" y="109429"/>
                  </a:lnTo>
                  <a:lnTo>
                    <a:pt x="1139" y="155700"/>
                  </a:lnTo>
                  <a:lnTo>
                    <a:pt x="0" y="179892"/>
                  </a:lnTo>
                  <a:lnTo>
                    <a:pt x="617" y="226528"/>
                  </a:lnTo>
                  <a:lnTo>
                    <a:pt x="3243" y="266070"/>
                  </a:lnTo>
                  <a:lnTo>
                    <a:pt x="8688" y="309952"/>
                  </a:lnTo>
                  <a:lnTo>
                    <a:pt x="12540" y="33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659"/>
            <p:cNvSpPr/>
            <p:nvPr>
              <p:custDataLst>
                <p:tags r:id="rId117"/>
              </p:custDataLst>
            </p:nvPr>
          </p:nvSpPr>
          <p:spPr>
            <a:xfrm>
              <a:off x="1987550" y="46990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33893" y="21637"/>
                  </a:lnTo>
                  <a:lnTo>
                    <a:pt x="69391" y="15261"/>
                  </a:lnTo>
                  <a:lnTo>
                    <a:pt x="113390" y="7723"/>
                  </a:lnTo>
                  <a:lnTo>
                    <a:pt x="159286" y="3432"/>
                  </a:lnTo>
                  <a:lnTo>
                    <a:pt x="197794" y="152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660"/>
            <p:cNvSpPr/>
            <p:nvPr>
              <p:custDataLst>
                <p:tags r:id="rId118"/>
              </p:custDataLst>
            </p:nvPr>
          </p:nvSpPr>
          <p:spPr>
            <a:xfrm>
              <a:off x="1593850" y="4883150"/>
              <a:ext cx="450851" cy="63501"/>
            </a:xfrm>
            <a:custGeom>
              <a:avLst/>
              <a:gdLst/>
              <a:ahLst/>
              <a:cxnLst/>
              <a:rect l="0" t="0" r="0" b="0"/>
              <a:pathLst>
                <a:path w="4508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7526" y="56593"/>
                  </a:lnTo>
                  <a:lnTo>
                    <a:pt x="45466" y="45202"/>
                  </a:lnTo>
                  <a:lnTo>
                    <a:pt x="85354" y="37494"/>
                  </a:lnTo>
                  <a:lnTo>
                    <a:pt x="109819" y="33463"/>
                  </a:lnTo>
                  <a:lnTo>
                    <a:pt x="138124" y="28658"/>
                  </a:lnTo>
                  <a:lnTo>
                    <a:pt x="168988" y="23339"/>
                  </a:lnTo>
                  <a:lnTo>
                    <a:pt x="201559" y="17676"/>
                  </a:lnTo>
                  <a:lnTo>
                    <a:pt x="233856" y="13195"/>
                  </a:lnTo>
                  <a:lnTo>
                    <a:pt x="265971" y="9503"/>
                  </a:lnTo>
                  <a:lnTo>
                    <a:pt x="297964" y="6334"/>
                  </a:lnTo>
                  <a:lnTo>
                    <a:pt x="326348" y="4223"/>
                  </a:lnTo>
                  <a:lnTo>
                    <a:pt x="352326" y="2815"/>
                  </a:lnTo>
                  <a:lnTo>
                    <a:pt x="395773" y="1251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661"/>
            <p:cNvSpPr/>
            <p:nvPr>
              <p:custDataLst>
                <p:tags r:id="rId119"/>
              </p:custDataLst>
            </p:nvPr>
          </p:nvSpPr>
          <p:spPr>
            <a:xfrm>
              <a:off x="1657402" y="4870450"/>
              <a:ext cx="507949" cy="107951"/>
            </a:xfrm>
            <a:custGeom>
              <a:avLst/>
              <a:gdLst/>
              <a:ahLst/>
              <a:cxnLst/>
              <a:rect l="0" t="0" r="0" b="0"/>
              <a:pathLst>
                <a:path w="507949" h="107951">
                  <a:moveTo>
                    <a:pt x="18998" y="107950"/>
                  </a:moveTo>
                  <a:lnTo>
                    <a:pt x="18998" y="107950"/>
                  </a:lnTo>
                  <a:lnTo>
                    <a:pt x="0" y="107950"/>
                  </a:lnTo>
                  <a:lnTo>
                    <a:pt x="5145" y="107950"/>
                  </a:lnTo>
                  <a:lnTo>
                    <a:pt x="35654" y="100424"/>
                  </a:lnTo>
                  <a:lnTo>
                    <a:pt x="57619" y="94466"/>
                  </a:lnTo>
                  <a:lnTo>
                    <a:pt x="87079" y="86966"/>
                  </a:lnTo>
                  <a:lnTo>
                    <a:pt x="121535" y="78439"/>
                  </a:lnTo>
                  <a:lnTo>
                    <a:pt x="159323" y="69226"/>
                  </a:lnTo>
                  <a:lnTo>
                    <a:pt x="201448" y="60262"/>
                  </a:lnTo>
                  <a:lnTo>
                    <a:pt x="246464" y="51464"/>
                  </a:lnTo>
                  <a:lnTo>
                    <a:pt x="293409" y="42776"/>
                  </a:lnTo>
                  <a:lnTo>
                    <a:pt x="338111" y="34161"/>
                  </a:lnTo>
                  <a:lnTo>
                    <a:pt x="381318" y="25596"/>
                  </a:lnTo>
                  <a:lnTo>
                    <a:pt x="423528" y="17064"/>
                  </a:lnTo>
                  <a:lnTo>
                    <a:pt x="507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62"/>
            <p:cNvSpPr/>
            <p:nvPr>
              <p:custDataLst>
                <p:tags r:id="rId120"/>
              </p:custDataLst>
            </p:nvPr>
          </p:nvSpPr>
          <p:spPr>
            <a:xfrm>
              <a:off x="2292350" y="46926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63"/>
            <p:cNvSpPr/>
            <p:nvPr>
              <p:custDataLst>
                <p:tags r:id="rId121"/>
              </p:custDataLst>
            </p:nvPr>
          </p:nvSpPr>
          <p:spPr>
            <a:xfrm>
              <a:off x="2286000" y="4819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2664"/>
          <p:cNvSpPr/>
          <p:nvPr>
            <p:custDataLst>
              <p:tags r:id="rId2"/>
            </p:custDataLst>
          </p:nvPr>
        </p:nvSpPr>
        <p:spPr>
          <a:xfrm>
            <a:off x="7614286" y="4305300"/>
            <a:ext cx="4444365" cy="1339851"/>
          </a:xfrm>
          <a:custGeom>
            <a:avLst/>
            <a:gdLst/>
            <a:ahLst/>
            <a:cxnLst/>
            <a:rect l="0" t="0" r="0" b="0"/>
            <a:pathLst>
              <a:path w="4444365" h="1339851">
                <a:moveTo>
                  <a:pt x="94614" y="0"/>
                </a:moveTo>
                <a:lnTo>
                  <a:pt x="94614" y="0"/>
                </a:lnTo>
                <a:lnTo>
                  <a:pt x="87872" y="3371"/>
                </a:lnTo>
                <a:lnTo>
                  <a:pt x="80309" y="35806"/>
                </a:lnTo>
                <a:lnTo>
                  <a:pt x="77672" y="75650"/>
                </a:lnTo>
                <a:lnTo>
                  <a:pt x="76969" y="99117"/>
                </a:lnTo>
                <a:lnTo>
                  <a:pt x="75090" y="126050"/>
                </a:lnTo>
                <a:lnTo>
                  <a:pt x="72425" y="155294"/>
                </a:lnTo>
                <a:lnTo>
                  <a:pt x="69238" y="186079"/>
                </a:lnTo>
                <a:lnTo>
                  <a:pt x="64996" y="220714"/>
                </a:lnTo>
                <a:lnTo>
                  <a:pt x="60053" y="257915"/>
                </a:lnTo>
                <a:lnTo>
                  <a:pt x="54640" y="296826"/>
                </a:lnTo>
                <a:lnTo>
                  <a:pt x="46798" y="338290"/>
                </a:lnTo>
                <a:lnTo>
                  <a:pt x="37336" y="381454"/>
                </a:lnTo>
                <a:lnTo>
                  <a:pt x="26795" y="425753"/>
                </a:lnTo>
                <a:lnTo>
                  <a:pt x="18357" y="467985"/>
                </a:lnTo>
                <a:lnTo>
                  <a:pt x="11321" y="508840"/>
                </a:lnTo>
                <a:lnTo>
                  <a:pt x="5218" y="548777"/>
                </a:lnTo>
                <a:lnTo>
                  <a:pt x="1855" y="585279"/>
                </a:lnTo>
                <a:lnTo>
                  <a:pt x="319" y="619491"/>
                </a:lnTo>
                <a:lnTo>
                  <a:pt x="0" y="652178"/>
                </a:lnTo>
                <a:lnTo>
                  <a:pt x="1905" y="682435"/>
                </a:lnTo>
                <a:lnTo>
                  <a:pt x="5291" y="711073"/>
                </a:lnTo>
                <a:lnTo>
                  <a:pt x="9665" y="738632"/>
                </a:lnTo>
                <a:lnTo>
                  <a:pt x="20343" y="764060"/>
                </a:lnTo>
                <a:lnTo>
                  <a:pt x="52903" y="811129"/>
                </a:lnTo>
                <a:lnTo>
                  <a:pt x="76684" y="830030"/>
                </a:lnTo>
                <a:lnTo>
                  <a:pt x="104534" y="846159"/>
                </a:lnTo>
                <a:lnTo>
                  <a:pt x="135094" y="860439"/>
                </a:lnTo>
                <a:lnTo>
                  <a:pt x="173106" y="871370"/>
                </a:lnTo>
                <a:lnTo>
                  <a:pt x="216086" y="880070"/>
                </a:lnTo>
                <a:lnTo>
                  <a:pt x="262379" y="887280"/>
                </a:lnTo>
                <a:lnTo>
                  <a:pt x="319346" y="893497"/>
                </a:lnTo>
                <a:lnTo>
                  <a:pt x="383430" y="899054"/>
                </a:lnTo>
                <a:lnTo>
                  <a:pt x="452257" y="904169"/>
                </a:lnTo>
                <a:lnTo>
                  <a:pt x="533421" y="909696"/>
                </a:lnTo>
                <a:lnTo>
                  <a:pt x="622807" y="915498"/>
                </a:lnTo>
                <a:lnTo>
                  <a:pt x="717675" y="921481"/>
                </a:lnTo>
                <a:lnTo>
                  <a:pt x="823961" y="927588"/>
                </a:lnTo>
                <a:lnTo>
                  <a:pt x="937856" y="933775"/>
                </a:lnTo>
                <a:lnTo>
                  <a:pt x="1056826" y="940016"/>
                </a:lnTo>
                <a:lnTo>
                  <a:pt x="1190466" y="947705"/>
                </a:lnTo>
                <a:lnTo>
                  <a:pt x="1333888" y="956359"/>
                </a:lnTo>
                <a:lnTo>
                  <a:pt x="1483830" y="965656"/>
                </a:lnTo>
                <a:lnTo>
                  <a:pt x="1637414" y="976793"/>
                </a:lnTo>
                <a:lnTo>
                  <a:pt x="1793425" y="989156"/>
                </a:lnTo>
                <a:lnTo>
                  <a:pt x="1951054" y="1002338"/>
                </a:lnTo>
                <a:lnTo>
                  <a:pt x="2110468" y="1016770"/>
                </a:lnTo>
                <a:lnTo>
                  <a:pt x="2271072" y="1032036"/>
                </a:lnTo>
                <a:lnTo>
                  <a:pt x="2432469" y="1047857"/>
                </a:lnTo>
                <a:lnTo>
                  <a:pt x="2595101" y="1066166"/>
                </a:lnTo>
                <a:lnTo>
                  <a:pt x="2758555" y="1086133"/>
                </a:lnTo>
                <a:lnTo>
                  <a:pt x="2922558" y="1107206"/>
                </a:lnTo>
                <a:lnTo>
                  <a:pt x="3079166" y="1128309"/>
                </a:lnTo>
                <a:lnTo>
                  <a:pt x="3230843" y="1149434"/>
                </a:lnTo>
                <a:lnTo>
                  <a:pt x="3379234" y="1170573"/>
                </a:lnTo>
                <a:lnTo>
                  <a:pt x="3515556" y="1191015"/>
                </a:lnTo>
                <a:lnTo>
                  <a:pt x="3643830" y="1210994"/>
                </a:lnTo>
                <a:lnTo>
                  <a:pt x="3766741" y="1230662"/>
                </a:lnTo>
                <a:lnTo>
                  <a:pt x="3876904" y="1248714"/>
                </a:lnTo>
                <a:lnTo>
                  <a:pt x="3978569" y="1265687"/>
                </a:lnTo>
                <a:lnTo>
                  <a:pt x="4074567" y="1281942"/>
                </a:lnTo>
                <a:lnTo>
                  <a:pt x="4154089" y="1294894"/>
                </a:lnTo>
                <a:lnTo>
                  <a:pt x="4222624" y="1305646"/>
                </a:lnTo>
                <a:lnTo>
                  <a:pt x="4283837" y="1314931"/>
                </a:lnTo>
                <a:lnTo>
                  <a:pt x="4328880" y="1321826"/>
                </a:lnTo>
                <a:lnTo>
                  <a:pt x="4363143" y="1327129"/>
                </a:lnTo>
                <a:lnTo>
                  <a:pt x="4408265" y="1334196"/>
                </a:lnTo>
                <a:lnTo>
                  <a:pt x="4444364" y="13398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510"/>
          <p:cNvGrpSpPr/>
          <p:nvPr/>
        </p:nvGrpSpPr>
        <p:grpSpPr>
          <a:xfrm>
            <a:off x="7989260" y="4562206"/>
            <a:ext cx="3154991" cy="686190"/>
            <a:chOff x="7989260" y="4562206"/>
            <a:chExt cx="3154991" cy="686190"/>
          </a:xfrm>
        </p:grpSpPr>
        <p:sp>
          <p:nvSpPr>
            <p:cNvPr id="145" name="SMARTInkShape-2665"/>
            <p:cNvSpPr/>
            <p:nvPr>
              <p:custDataLst>
                <p:tags r:id="rId92"/>
              </p:custDataLst>
            </p:nvPr>
          </p:nvSpPr>
          <p:spPr>
            <a:xfrm>
              <a:off x="8931969" y="4819650"/>
              <a:ext cx="161232" cy="12701"/>
            </a:xfrm>
            <a:custGeom>
              <a:avLst/>
              <a:gdLst/>
              <a:ahLst/>
              <a:cxnLst/>
              <a:rect l="0" t="0" r="0" b="0"/>
              <a:pathLst>
                <a:path w="161232" h="12701">
                  <a:moveTo>
                    <a:pt x="15181" y="12700"/>
                  </a:moveTo>
                  <a:lnTo>
                    <a:pt x="15181" y="12700"/>
                  </a:lnTo>
                  <a:lnTo>
                    <a:pt x="3248" y="7674"/>
                  </a:lnTo>
                  <a:lnTo>
                    <a:pt x="0" y="6938"/>
                  </a:lnTo>
                  <a:lnTo>
                    <a:pt x="121" y="6742"/>
                  </a:lnTo>
                  <a:lnTo>
                    <a:pt x="42341" y="6373"/>
                  </a:lnTo>
                  <a:lnTo>
                    <a:pt x="85944" y="6357"/>
                  </a:lnTo>
                  <a:lnTo>
                    <a:pt x="131241" y="2981"/>
                  </a:lnTo>
                  <a:lnTo>
                    <a:pt x="1612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666"/>
            <p:cNvSpPr/>
            <p:nvPr>
              <p:custDataLst>
                <p:tags r:id="rId93"/>
              </p:custDataLst>
            </p:nvPr>
          </p:nvSpPr>
          <p:spPr>
            <a:xfrm>
              <a:off x="8949670" y="4718050"/>
              <a:ext cx="48281" cy="219008"/>
            </a:xfrm>
            <a:custGeom>
              <a:avLst/>
              <a:gdLst/>
              <a:ahLst/>
              <a:cxnLst/>
              <a:rect l="0" t="0" r="0" b="0"/>
              <a:pathLst>
                <a:path w="48281" h="219008">
                  <a:moveTo>
                    <a:pt x="48280" y="0"/>
                  </a:moveTo>
                  <a:lnTo>
                    <a:pt x="48280" y="0"/>
                  </a:lnTo>
                  <a:lnTo>
                    <a:pt x="42812" y="0"/>
                  </a:lnTo>
                  <a:lnTo>
                    <a:pt x="31375" y="40182"/>
                  </a:lnTo>
                  <a:lnTo>
                    <a:pt x="17166" y="86930"/>
                  </a:lnTo>
                  <a:lnTo>
                    <a:pt x="9051" y="121186"/>
                  </a:lnTo>
                  <a:lnTo>
                    <a:pt x="1222" y="166827"/>
                  </a:lnTo>
                  <a:lnTo>
                    <a:pt x="0" y="201202"/>
                  </a:lnTo>
                  <a:lnTo>
                    <a:pt x="4714" y="215483"/>
                  </a:lnTo>
                  <a:lnTo>
                    <a:pt x="8653" y="218444"/>
                  </a:lnTo>
                  <a:lnTo>
                    <a:pt x="13395" y="219007"/>
                  </a:lnTo>
                  <a:lnTo>
                    <a:pt x="18673" y="217971"/>
                  </a:lnTo>
                  <a:lnTo>
                    <a:pt x="28301" y="211176"/>
                  </a:lnTo>
                  <a:lnTo>
                    <a:pt x="32845" y="206401"/>
                  </a:lnTo>
                  <a:lnTo>
                    <a:pt x="37891" y="193569"/>
                  </a:lnTo>
                  <a:lnTo>
                    <a:pt x="4193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667"/>
            <p:cNvSpPr/>
            <p:nvPr>
              <p:custDataLst>
                <p:tags r:id="rId94"/>
              </p:custDataLst>
            </p:nvPr>
          </p:nvSpPr>
          <p:spPr>
            <a:xfrm>
              <a:off x="9093200" y="4730750"/>
              <a:ext cx="73976" cy="254001"/>
            </a:xfrm>
            <a:custGeom>
              <a:avLst/>
              <a:gdLst/>
              <a:ahLst/>
              <a:cxnLst/>
              <a:rect l="0" t="0" r="0" b="0"/>
              <a:pathLst>
                <a:path w="73976" h="254001">
                  <a:moveTo>
                    <a:pt x="50800" y="0"/>
                  </a:moveTo>
                  <a:lnTo>
                    <a:pt x="50800" y="0"/>
                  </a:lnTo>
                  <a:lnTo>
                    <a:pt x="56574" y="7186"/>
                  </a:lnTo>
                  <a:lnTo>
                    <a:pt x="63009" y="18951"/>
                  </a:lnTo>
                  <a:lnTo>
                    <a:pt x="71194" y="61668"/>
                  </a:lnTo>
                  <a:lnTo>
                    <a:pt x="73975" y="97258"/>
                  </a:lnTo>
                  <a:lnTo>
                    <a:pt x="73094" y="133536"/>
                  </a:lnTo>
                  <a:lnTo>
                    <a:pt x="65648" y="168475"/>
                  </a:lnTo>
                  <a:lnTo>
                    <a:pt x="46183" y="20976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68"/>
            <p:cNvSpPr/>
            <p:nvPr>
              <p:custDataLst>
                <p:tags r:id="rId95"/>
              </p:custDataLst>
            </p:nvPr>
          </p:nvSpPr>
          <p:spPr>
            <a:xfrm>
              <a:off x="10972800" y="5110783"/>
              <a:ext cx="171451" cy="7318"/>
            </a:xfrm>
            <a:custGeom>
              <a:avLst/>
              <a:gdLst/>
              <a:ahLst/>
              <a:cxnLst/>
              <a:rect l="0" t="0" r="0" b="0"/>
              <a:pathLst>
                <a:path w="171451" h="7318">
                  <a:moveTo>
                    <a:pt x="0" y="7317"/>
                  </a:moveTo>
                  <a:lnTo>
                    <a:pt x="0" y="7317"/>
                  </a:lnTo>
                  <a:lnTo>
                    <a:pt x="43823" y="575"/>
                  </a:lnTo>
                  <a:lnTo>
                    <a:pt x="66610" y="0"/>
                  </a:lnTo>
                  <a:lnTo>
                    <a:pt x="91678" y="1028"/>
                  </a:lnTo>
                  <a:lnTo>
                    <a:pt x="135996" y="4521"/>
                  </a:lnTo>
                  <a:lnTo>
                    <a:pt x="171450" y="7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69"/>
            <p:cNvSpPr/>
            <p:nvPr>
              <p:custDataLst>
                <p:tags r:id="rId96"/>
              </p:custDataLst>
            </p:nvPr>
          </p:nvSpPr>
          <p:spPr>
            <a:xfrm>
              <a:off x="11028649" y="4940300"/>
              <a:ext cx="90202" cy="308096"/>
            </a:xfrm>
            <a:custGeom>
              <a:avLst/>
              <a:gdLst/>
              <a:ahLst/>
              <a:cxnLst/>
              <a:rect l="0" t="0" r="0" b="0"/>
              <a:pathLst>
                <a:path w="90202" h="308096">
                  <a:moveTo>
                    <a:pt x="90201" y="0"/>
                  </a:moveTo>
                  <a:lnTo>
                    <a:pt x="90201" y="0"/>
                  </a:lnTo>
                  <a:lnTo>
                    <a:pt x="86831" y="0"/>
                  </a:lnTo>
                  <a:lnTo>
                    <a:pt x="73594" y="21689"/>
                  </a:lnTo>
                  <a:lnTo>
                    <a:pt x="56588" y="56286"/>
                  </a:lnTo>
                  <a:lnTo>
                    <a:pt x="41866" y="90867"/>
                  </a:lnTo>
                  <a:lnTo>
                    <a:pt x="29677" y="129756"/>
                  </a:lnTo>
                  <a:lnTo>
                    <a:pt x="19556" y="169147"/>
                  </a:lnTo>
                  <a:lnTo>
                    <a:pt x="10355" y="205469"/>
                  </a:lnTo>
                  <a:lnTo>
                    <a:pt x="613" y="250909"/>
                  </a:lnTo>
                  <a:lnTo>
                    <a:pt x="0" y="284442"/>
                  </a:lnTo>
                  <a:lnTo>
                    <a:pt x="6367" y="299515"/>
                  </a:lnTo>
                  <a:lnTo>
                    <a:pt x="11028" y="305510"/>
                  </a:lnTo>
                  <a:lnTo>
                    <a:pt x="17664" y="308095"/>
                  </a:lnTo>
                  <a:lnTo>
                    <a:pt x="52101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70"/>
            <p:cNvSpPr/>
            <p:nvPr>
              <p:custDataLst>
                <p:tags r:id="rId97"/>
              </p:custDataLst>
            </p:nvPr>
          </p:nvSpPr>
          <p:spPr>
            <a:xfrm>
              <a:off x="10788650" y="4864100"/>
              <a:ext cx="273051" cy="361951"/>
            </a:xfrm>
            <a:custGeom>
              <a:avLst/>
              <a:gdLst/>
              <a:ahLst/>
              <a:cxnLst/>
              <a:rect l="0" t="0" r="0" b="0"/>
              <a:pathLst>
                <a:path w="273051" h="361951">
                  <a:moveTo>
                    <a:pt x="273050" y="0"/>
                  </a:moveTo>
                  <a:lnTo>
                    <a:pt x="273050" y="0"/>
                  </a:lnTo>
                  <a:lnTo>
                    <a:pt x="269680" y="10113"/>
                  </a:lnTo>
                  <a:lnTo>
                    <a:pt x="234755" y="56299"/>
                  </a:lnTo>
                  <a:lnTo>
                    <a:pt x="203819" y="96988"/>
                  </a:lnTo>
                  <a:lnTo>
                    <a:pt x="185973" y="120398"/>
                  </a:lnTo>
                  <a:lnTo>
                    <a:pt x="167021" y="145177"/>
                  </a:lnTo>
                  <a:lnTo>
                    <a:pt x="147330" y="170867"/>
                  </a:lnTo>
                  <a:lnTo>
                    <a:pt x="127147" y="195756"/>
                  </a:lnTo>
                  <a:lnTo>
                    <a:pt x="106636" y="220109"/>
                  </a:lnTo>
                  <a:lnTo>
                    <a:pt x="67855" y="265043"/>
                  </a:lnTo>
                  <a:lnTo>
                    <a:pt x="36508" y="301477"/>
                  </a:lnTo>
                  <a:lnTo>
                    <a:pt x="7943" y="34707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671"/>
            <p:cNvSpPr/>
            <p:nvPr>
              <p:custDataLst>
                <p:tags r:id="rId98"/>
              </p:custDataLst>
            </p:nvPr>
          </p:nvSpPr>
          <p:spPr>
            <a:xfrm>
              <a:off x="10604500" y="4807881"/>
              <a:ext cx="126881" cy="234020"/>
            </a:xfrm>
            <a:custGeom>
              <a:avLst/>
              <a:gdLst/>
              <a:ahLst/>
              <a:cxnLst/>
              <a:rect l="0" t="0" r="0" b="0"/>
              <a:pathLst>
                <a:path w="126881" h="234020">
                  <a:moveTo>
                    <a:pt x="0" y="11769"/>
                  </a:moveTo>
                  <a:lnTo>
                    <a:pt x="0" y="11769"/>
                  </a:lnTo>
                  <a:lnTo>
                    <a:pt x="0" y="8398"/>
                  </a:lnTo>
                  <a:lnTo>
                    <a:pt x="3763" y="4861"/>
                  </a:lnTo>
                  <a:lnTo>
                    <a:pt x="6741" y="2930"/>
                  </a:lnTo>
                  <a:lnTo>
                    <a:pt x="21048" y="213"/>
                  </a:lnTo>
                  <a:lnTo>
                    <a:pt x="59348" y="0"/>
                  </a:lnTo>
                  <a:lnTo>
                    <a:pt x="89629" y="4911"/>
                  </a:lnTo>
                  <a:lnTo>
                    <a:pt x="111930" y="14989"/>
                  </a:lnTo>
                  <a:lnTo>
                    <a:pt x="122889" y="22843"/>
                  </a:lnTo>
                  <a:lnTo>
                    <a:pt x="125671" y="29029"/>
                  </a:lnTo>
                  <a:lnTo>
                    <a:pt x="126880" y="45311"/>
                  </a:lnTo>
                  <a:lnTo>
                    <a:pt x="121201" y="79438"/>
                  </a:lnTo>
                  <a:lnTo>
                    <a:pt x="106602" y="121827"/>
                  </a:lnTo>
                  <a:lnTo>
                    <a:pt x="95352" y="164168"/>
                  </a:lnTo>
                  <a:lnTo>
                    <a:pt x="89466" y="208062"/>
                  </a:lnTo>
                  <a:lnTo>
                    <a:pt x="89011" y="227167"/>
                  </a:lnTo>
                  <a:lnTo>
                    <a:pt x="86857" y="229451"/>
                  </a:lnTo>
                  <a:lnTo>
                    <a:pt x="78820" y="231989"/>
                  </a:lnTo>
                  <a:lnTo>
                    <a:pt x="38100" y="2340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672"/>
            <p:cNvSpPr/>
            <p:nvPr>
              <p:custDataLst>
                <p:tags r:id="rId99"/>
              </p:custDataLst>
            </p:nvPr>
          </p:nvSpPr>
          <p:spPr>
            <a:xfrm>
              <a:off x="10382250" y="4876800"/>
              <a:ext cx="114301" cy="146051"/>
            </a:xfrm>
            <a:custGeom>
              <a:avLst/>
              <a:gdLst/>
              <a:ahLst/>
              <a:cxnLst/>
              <a:rect l="0" t="0" r="0" b="0"/>
              <a:pathLst>
                <a:path w="114301" h="14605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83793" y="38724"/>
                  </a:lnTo>
                  <a:lnTo>
                    <a:pt x="47962" y="83222"/>
                  </a:lnTo>
                  <a:lnTo>
                    <a:pt x="11160" y="13065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73"/>
            <p:cNvSpPr/>
            <p:nvPr>
              <p:custDataLst>
                <p:tags r:id="rId100"/>
              </p:custDataLst>
            </p:nvPr>
          </p:nvSpPr>
          <p:spPr>
            <a:xfrm>
              <a:off x="10325100" y="4889500"/>
              <a:ext cx="190501" cy="114301"/>
            </a:xfrm>
            <a:custGeom>
              <a:avLst/>
              <a:gdLst/>
              <a:ahLst/>
              <a:cxnLst/>
              <a:rect l="0" t="0" r="0" b="0"/>
              <a:pathLst>
                <a:path w="190501" h="1143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46139" y="36401"/>
                  </a:lnTo>
                  <a:lnTo>
                    <a:pt x="93162" y="64878"/>
                  </a:lnTo>
                  <a:lnTo>
                    <a:pt x="137906" y="91896"/>
                  </a:lnTo>
                  <a:lnTo>
                    <a:pt x="167156" y="107662"/>
                  </a:lnTo>
                  <a:lnTo>
                    <a:pt x="19050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674"/>
            <p:cNvSpPr/>
            <p:nvPr>
              <p:custDataLst>
                <p:tags r:id="rId101"/>
              </p:custDataLst>
            </p:nvPr>
          </p:nvSpPr>
          <p:spPr>
            <a:xfrm>
              <a:off x="10175175" y="4803537"/>
              <a:ext cx="143576" cy="227134"/>
            </a:xfrm>
            <a:custGeom>
              <a:avLst/>
              <a:gdLst/>
              <a:ahLst/>
              <a:cxnLst/>
              <a:rect l="0" t="0" r="0" b="0"/>
              <a:pathLst>
                <a:path w="143576" h="227134">
                  <a:moveTo>
                    <a:pt x="143575" y="22463"/>
                  </a:moveTo>
                  <a:lnTo>
                    <a:pt x="143575" y="22463"/>
                  </a:lnTo>
                  <a:lnTo>
                    <a:pt x="143575" y="15721"/>
                  </a:lnTo>
                  <a:lnTo>
                    <a:pt x="139812" y="8648"/>
                  </a:lnTo>
                  <a:lnTo>
                    <a:pt x="136833" y="4786"/>
                  </a:lnTo>
                  <a:lnTo>
                    <a:pt x="122234" y="495"/>
                  </a:lnTo>
                  <a:lnTo>
                    <a:pt x="102340" y="0"/>
                  </a:lnTo>
                  <a:lnTo>
                    <a:pt x="81738" y="4483"/>
                  </a:lnTo>
                  <a:lnTo>
                    <a:pt x="50308" y="21682"/>
                  </a:lnTo>
                  <a:lnTo>
                    <a:pt x="22024" y="48024"/>
                  </a:lnTo>
                  <a:lnTo>
                    <a:pt x="5881" y="74800"/>
                  </a:lnTo>
                  <a:lnTo>
                    <a:pt x="0" y="100608"/>
                  </a:lnTo>
                  <a:lnTo>
                    <a:pt x="2877" y="148117"/>
                  </a:lnTo>
                  <a:lnTo>
                    <a:pt x="8813" y="190913"/>
                  </a:lnTo>
                  <a:lnTo>
                    <a:pt x="12655" y="205280"/>
                  </a:lnTo>
                  <a:lnTo>
                    <a:pt x="16784" y="210663"/>
                  </a:lnTo>
                  <a:lnTo>
                    <a:pt x="28898" y="218526"/>
                  </a:lnTo>
                  <a:lnTo>
                    <a:pt x="65068" y="226919"/>
                  </a:lnTo>
                  <a:lnTo>
                    <a:pt x="108162" y="227133"/>
                  </a:lnTo>
                  <a:lnTo>
                    <a:pt x="137225" y="2256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675"/>
            <p:cNvSpPr/>
            <p:nvPr>
              <p:custDataLst>
                <p:tags r:id="rId102"/>
              </p:custDataLst>
            </p:nvPr>
          </p:nvSpPr>
          <p:spPr>
            <a:xfrm>
              <a:off x="8076703" y="4762500"/>
              <a:ext cx="184648" cy="182967"/>
            </a:xfrm>
            <a:custGeom>
              <a:avLst/>
              <a:gdLst/>
              <a:ahLst/>
              <a:cxnLst/>
              <a:rect l="0" t="0" r="0" b="0"/>
              <a:pathLst>
                <a:path w="184648" h="182967">
                  <a:moveTo>
                    <a:pt x="13197" y="57150"/>
                  </a:moveTo>
                  <a:lnTo>
                    <a:pt x="13197" y="57150"/>
                  </a:lnTo>
                  <a:lnTo>
                    <a:pt x="3083" y="50408"/>
                  </a:lnTo>
                  <a:lnTo>
                    <a:pt x="810" y="47011"/>
                  </a:lnTo>
                  <a:lnTo>
                    <a:pt x="0" y="43335"/>
                  </a:lnTo>
                  <a:lnTo>
                    <a:pt x="166" y="39473"/>
                  </a:lnTo>
                  <a:lnTo>
                    <a:pt x="2393" y="36899"/>
                  </a:lnTo>
                  <a:lnTo>
                    <a:pt x="10512" y="34038"/>
                  </a:lnTo>
                  <a:lnTo>
                    <a:pt x="37096" y="39170"/>
                  </a:lnTo>
                  <a:lnTo>
                    <a:pt x="44652" y="44458"/>
                  </a:lnTo>
                  <a:lnTo>
                    <a:pt x="54929" y="59740"/>
                  </a:lnTo>
                  <a:lnTo>
                    <a:pt x="64681" y="94920"/>
                  </a:lnTo>
                  <a:lnTo>
                    <a:pt x="65297" y="136623"/>
                  </a:lnTo>
                  <a:lnTo>
                    <a:pt x="57640" y="166775"/>
                  </a:lnTo>
                  <a:lnTo>
                    <a:pt x="49806" y="182373"/>
                  </a:lnTo>
                  <a:lnTo>
                    <a:pt x="48186" y="182966"/>
                  </a:lnTo>
                  <a:lnTo>
                    <a:pt x="47106" y="181244"/>
                  </a:lnTo>
                  <a:lnTo>
                    <a:pt x="46387" y="177979"/>
                  </a:lnTo>
                  <a:lnTo>
                    <a:pt x="52115" y="146417"/>
                  </a:lnTo>
                  <a:lnTo>
                    <a:pt x="64595" y="111406"/>
                  </a:lnTo>
                  <a:lnTo>
                    <a:pt x="84019" y="72797"/>
                  </a:lnTo>
                  <a:lnTo>
                    <a:pt x="111466" y="39174"/>
                  </a:lnTo>
                  <a:lnTo>
                    <a:pt x="140598" y="19057"/>
                  </a:lnTo>
                  <a:lnTo>
                    <a:pt x="1846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76"/>
            <p:cNvSpPr/>
            <p:nvPr>
              <p:custDataLst>
                <p:tags r:id="rId103"/>
              </p:custDataLst>
            </p:nvPr>
          </p:nvSpPr>
          <p:spPr>
            <a:xfrm>
              <a:off x="7989260" y="4562206"/>
              <a:ext cx="142465" cy="399119"/>
            </a:xfrm>
            <a:custGeom>
              <a:avLst/>
              <a:gdLst/>
              <a:ahLst/>
              <a:cxnLst/>
              <a:rect l="0" t="0" r="0" b="0"/>
              <a:pathLst>
                <a:path w="142465" h="399119">
                  <a:moveTo>
                    <a:pt x="11740" y="130444"/>
                  </a:moveTo>
                  <a:lnTo>
                    <a:pt x="11740" y="130444"/>
                  </a:lnTo>
                  <a:lnTo>
                    <a:pt x="11740" y="127073"/>
                  </a:lnTo>
                  <a:lnTo>
                    <a:pt x="11740" y="172195"/>
                  </a:lnTo>
                  <a:lnTo>
                    <a:pt x="11034" y="216028"/>
                  </a:lnTo>
                  <a:lnTo>
                    <a:pt x="9859" y="242533"/>
                  </a:lnTo>
                  <a:lnTo>
                    <a:pt x="8369" y="270786"/>
                  </a:lnTo>
                  <a:lnTo>
                    <a:pt x="7376" y="295972"/>
                  </a:lnTo>
                  <a:lnTo>
                    <a:pt x="6273" y="340889"/>
                  </a:lnTo>
                  <a:lnTo>
                    <a:pt x="2280" y="385023"/>
                  </a:lnTo>
                  <a:lnTo>
                    <a:pt x="0" y="399118"/>
                  </a:lnTo>
                  <a:lnTo>
                    <a:pt x="4192" y="360854"/>
                  </a:lnTo>
                  <a:lnTo>
                    <a:pt x="5564" y="321749"/>
                  </a:lnTo>
                  <a:lnTo>
                    <a:pt x="6917" y="292553"/>
                  </a:lnTo>
                  <a:lnTo>
                    <a:pt x="8525" y="259683"/>
                  </a:lnTo>
                  <a:lnTo>
                    <a:pt x="13830" y="221542"/>
                  </a:lnTo>
                  <a:lnTo>
                    <a:pt x="21600" y="179887"/>
                  </a:lnTo>
                  <a:lnTo>
                    <a:pt x="31013" y="135890"/>
                  </a:lnTo>
                  <a:lnTo>
                    <a:pt x="40817" y="101619"/>
                  </a:lnTo>
                  <a:lnTo>
                    <a:pt x="50879" y="73833"/>
                  </a:lnTo>
                  <a:lnTo>
                    <a:pt x="70763" y="33317"/>
                  </a:lnTo>
                  <a:lnTo>
                    <a:pt x="89007" y="10606"/>
                  </a:lnTo>
                  <a:lnTo>
                    <a:pt x="104642" y="1453"/>
                  </a:lnTo>
                  <a:lnTo>
                    <a:pt x="111774" y="0"/>
                  </a:lnTo>
                  <a:lnTo>
                    <a:pt x="117940" y="1854"/>
                  </a:lnTo>
                  <a:lnTo>
                    <a:pt x="128555" y="11439"/>
                  </a:lnTo>
                  <a:lnTo>
                    <a:pt x="142464" y="46186"/>
                  </a:lnTo>
                  <a:lnTo>
                    <a:pt x="141806" y="78179"/>
                  </a:lnTo>
                  <a:lnTo>
                    <a:pt x="133047" y="111448"/>
                  </a:lnTo>
                  <a:lnTo>
                    <a:pt x="117394" y="140346"/>
                  </a:lnTo>
                  <a:lnTo>
                    <a:pt x="94916" y="161656"/>
                  </a:lnTo>
                  <a:lnTo>
                    <a:pt x="58257" y="181790"/>
                  </a:lnTo>
                  <a:lnTo>
                    <a:pt x="38764" y="187837"/>
                  </a:lnTo>
                  <a:lnTo>
                    <a:pt x="18090" y="187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77"/>
            <p:cNvSpPr/>
            <p:nvPr>
              <p:custDataLst>
                <p:tags r:id="rId104"/>
              </p:custDataLst>
            </p:nvPr>
          </p:nvSpPr>
          <p:spPr>
            <a:xfrm>
              <a:off x="8318678" y="4684694"/>
              <a:ext cx="76023" cy="261957"/>
            </a:xfrm>
            <a:custGeom>
              <a:avLst/>
              <a:gdLst/>
              <a:ahLst/>
              <a:cxnLst/>
              <a:rect l="0" t="0" r="0" b="0"/>
              <a:pathLst>
                <a:path w="76023" h="261957">
                  <a:moveTo>
                    <a:pt x="76022" y="14306"/>
                  </a:moveTo>
                  <a:lnTo>
                    <a:pt x="76022" y="14306"/>
                  </a:lnTo>
                  <a:lnTo>
                    <a:pt x="61717" y="0"/>
                  </a:lnTo>
                  <a:lnTo>
                    <a:pt x="57313" y="536"/>
                  </a:lnTo>
                  <a:lnTo>
                    <a:pt x="44893" y="6774"/>
                  </a:lnTo>
                  <a:lnTo>
                    <a:pt x="22035" y="39042"/>
                  </a:lnTo>
                  <a:lnTo>
                    <a:pt x="9459" y="72337"/>
                  </a:lnTo>
                  <a:lnTo>
                    <a:pt x="1282" y="109947"/>
                  </a:lnTo>
                  <a:lnTo>
                    <a:pt x="0" y="147830"/>
                  </a:lnTo>
                  <a:lnTo>
                    <a:pt x="5546" y="182071"/>
                  </a:lnTo>
                  <a:lnTo>
                    <a:pt x="15771" y="211634"/>
                  </a:lnTo>
                  <a:lnTo>
                    <a:pt x="29724" y="234182"/>
                  </a:lnTo>
                  <a:lnTo>
                    <a:pt x="45332" y="247965"/>
                  </a:lnTo>
                  <a:lnTo>
                    <a:pt x="69672" y="2619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678"/>
            <p:cNvSpPr/>
            <p:nvPr>
              <p:custDataLst>
                <p:tags r:id="rId105"/>
              </p:custDataLst>
            </p:nvPr>
          </p:nvSpPr>
          <p:spPr>
            <a:xfrm>
              <a:off x="8433542" y="4768850"/>
              <a:ext cx="170709" cy="165101"/>
            </a:xfrm>
            <a:custGeom>
              <a:avLst/>
              <a:gdLst/>
              <a:ahLst/>
              <a:cxnLst/>
              <a:rect l="0" t="0" r="0" b="0"/>
              <a:pathLst>
                <a:path w="170709" h="165101">
                  <a:moveTo>
                    <a:pt x="170708" y="0"/>
                  </a:moveTo>
                  <a:lnTo>
                    <a:pt x="170708" y="0"/>
                  </a:lnTo>
                  <a:lnTo>
                    <a:pt x="132426" y="23535"/>
                  </a:lnTo>
                  <a:lnTo>
                    <a:pt x="97041" y="49542"/>
                  </a:lnTo>
                  <a:lnTo>
                    <a:pt x="59040" y="82177"/>
                  </a:lnTo>
                  <a:lnTo>
                    <a:pt x="17965" y="124810"/>
                  </a:lnTo>
                  <a:lnTo>
                    <a:pt x="1429" y="149870"/>
                  </a:lnTo>
                  <a:lnTo>
                    <a:pt x="0" y="154946"/>
                  </a:lnTo>
                  <a:lnTo>
                    <a:pt x="458" y="158331"/>
                  </a:lnTo>
                  <a:lnTo>
                    <a:pt x="5608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679"/>
            <p:cNvSpPr/>
            <p:nvPr>
              <p:custDataLst>
                <p:tags r:id="rId106"/>
              </p:custDataLst>
            </p:nvPr>
          </p:nvSpPr>
          <p:spPr>
            <a:xfrm>
              <a:off x="8445500" y="4749800"/>
              <a:ext cx="101601" cy="184151"/>
            </a:xfrm>
            <a:custGeom>
              <a:avLst/>
              <a:gdLst/>
              <a:ahLst/>
              <a:cxnLst/>
              <a:rect l="0" t="0" r="0" b="0"/>
              <a:pathLst>
                <a:path w="101601" h="184151">
                  <a:moveTo>
                    <a:pt x="0" y="0"/>
                  </a:moveTo>
                  <a:lnTo>
                    <a:pt x="0" y="0"/>
                  </a:lnTo>
                  <a:lnTo>
                    <a:pt x="28143" y="44749"/>
                  </a:lnTo>
                  <a:lnTo>
                    <a:pt x="53572" y="86480"/>
                  </a:lnTo>
                  <a:lnTo>
                    <a:pt x="74433" y="125577"/>
                  </a:lnTo>
                  <a:lnTo>
                    <a:pt x="95601" y="171454"/>
                  </a:lnTo>
                  <a:lnTo>
                    <a:pt x="1016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680"/>
            <p:cNvSpPr/>
            <p:nvPr>
              <p:custDataLst>
                <p:tags r:id="rId107"/>
              </p:custDataLst>
            </p:nvPr>
          </p:nvSpPr>
          <p:spPr>
            <a:xfrm>
              <a:off x="8693934" y="4762500"/>
              <a:ext cx="131850" cy="147933"/>
            </a:xfrm>
            <a:custGeom>
              <a:avLst/>
              <a:gdLst/>
              <a:ahLst/>
              <a:cxnLst/>
              <a:rect l="0" t="0" r="0" b="0"/>
              <a:pathLst>
                <a:path w="131850" h="147933">
                  <a:moveTo>
                    <a:pt x="18266" y="0"/>
                  </a:moveTo>
                  <a:lnTo>
                    <a:pt x="18266" y="0"/>
                  </a:lnTo>
                  <a:lnTo>
                    <a:pt x="0" y="0"/>
                  </a:lnTo>
                  <a:lnTo>
                    <a:pt x="16697" y="10139"/>
                  </a:lnTo>
                  <a:lnTo>
                    <a:pt x="58564" y="27611"/>
                  </a:lnTo>
                  <a:lnTo>
                    <a:pt x="104229" y="51236"/>
                  </a:lnTo>
                  <a:lnTo>
                    <a:pt x="126443" y="66608"/>
                  </a:lnTo>
                  <a:lnTo>
                    <a:pt x="129895" y="70511"/>
                  </a:lnTo>
                  <a:lnTo>
                    <a:pt x="131491" y="73819"/>
                  </a:lnTo>
                  <a:lnTo>
                    <a:pt x="131849" y="76729"/>
                  </a:lnTo>
                  <a:lnTo>
                    <a:pt x="129972" y="80080"/>
                  </a:lnTo>
                  <a:lnTo>
                    <a:pt x="122241" y="87567"/>
                  </a:lnTo>
                  <a:lnTo>
                    <a:pt x="84822" y="108941"/>
                  </a:lnTo>
                  <a:lnTo>
                    <a:pt x="40428" y="131664"/>
                  </a:lnTo>
                  <a:lnTo>
                    <a:pt x="7647" y="147813"/>
                  </a:lnTo>
                  <a:lnTo>
                    <a:pt x="6248" y="147932"/>
                  </a:lnTo>
                  <a:lnTo>
                    <a:pt x="6021" y="147304"/>
                  </a:lnTo>
                  <a:lnTo>
                    <a:pt x="30966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681"/>
            <p:cNvSpPr/>
            <p:nvPr>
              <p:custDataLst>
                <p:tags r:id="rId108"/>
              </p:custDataLst>
            </p:nvPr>
          </p:nvSpPr>
          <p:spPr>
            <a:xfrm>
              <a:off x="9886950" y="48958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44762" y="7631"/>
                  </a:lnTo>
                  <a:lnTo>
                    <a:pt x="78691" y="3861"/>
                  </a:lnTo>
                  <a:lnTo>
                    <a:pt x="117289" y="171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682"/>
            <p:cNvSpPr/>
            <p:nvPr>
              <p:custDataLst>
                <p:tags r:id="rId109"/>
              </p:custDataLst>
            </p:nvPr>
          </p:nvSpPr>
          <p:spPr>
            <a:xfrm>
              <a:off x="9372208" y="5029200"/>
              <a:ext cx="324243" cy="19051"/>
            </a:xfrm>
            <a:custGeom>
              <a:avLst/>
              <a:gdLst/>
              <a:ahLst/>
              <a:cxnLst/>
              <a:rect l="0" t="0" r="0" b="0"/>
              <a:pathLst>
                <a:path w="324243" h="1905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131" y="706"/>
                  </a:lnTo>
                  <a:lnTo>
                    <a:pt x="5920" y="3371"/>
                  </a:lnTo>
                  <a:lnTo>
                    <a:pt x="44677" y="2096"/>
                  </a:lnTo>
                  <a:lnTo>
                    <a:pt x="90629" y="2813"/>
                  </a:lnTo>
                  <a:lnTo>
                    <a:pt x="117700" y="3992"/>
                  </a:lnTo>
                  <a:lnTo>
                    <a:pt x="144920" y="6189"/>
                  </a:lnTo>
                  <a:lnTo>
                    <a:pt x="172237" y="9065"/>
                  </a:lnTo>
                  <a:lnTo>
                    <a:pt x="199622" y="12393"/>
                  </a:lnTo>
                  <a:lnTo>
                    <a:pt x="225640" y="14612"/>
                  </a:lnTo>
                  <a:lnTo>
                    <a:pt x="250746" y="16091"/>
                  </a:lnTo>
                  <a:lnTo>
                    <a:pt x="291577" y="17735"/>
                  </a:lnTo>
                  <a:lnTo>
                    <a:pt x="324242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683"/>
            <p:cNvSpPr/>
            <p:nvPr>
              <p:custDataLst>
                <p:tags r:id="rId110"/>
              </p:custDataLst>
            </p:nvPr>
          </p:nvSpPr>
          <p:spPr>
            <a:xfrm>
              <a:off x="9894201" y="4747493"/>
              <a:ext cx="176900" cy="237204"/>
            </a:xfrm>
            <a:custGeom>
              <a:avLst/>
              <a:gdLst/>
              <a:ahLst/>
              <a:cxnLst/>
              <a:rect l="0" t="0" r="0" b="0"/>
              <a:pathLst>
                <a:path w="176900" h="237204">
                  <a:moveTo>
                    <a:pt x="176899" y="21357"/>
                  </a:moveTo>
                  <a:lnTo>
                    <a:pt x="176899" y="21357"/>
                  </a:lnTo>
                  <a:lnTo>
                    <a:pt x="173529" y="17986"/>
                  </a:lnTo>
                  <a:lnTo>
                    <a:pt x="171873" y="12568"/>
                  </a:lnTo>
                  <a:lnTo>
                    <a:pt x="171431" y="9148"/>
                  </a:lnTo>
                  <a:lnTo>
                    <a:pt x="169725" y="6162"/>
                  </a:lnTo>
                  <a:lnTo>
                    <a:pt x="164067" y="963"/>
                  </a:lnTo>
                  <a:lnTo>
                    <a:pt x="159878" y="0"/>
                  </a:lnTo>
                  <a:lnTo>
                    <a:pt x="149579" y="811"/>
                  </a:lnTo>
                  <a:lnTo>
                    <a:pt x="118396" y="18718"/>
                  </a:lnTo>
                  <a:lnTo>
                    <a:pt x="81248" y="53109"/>
                  </a:lnTo>
                  <a:lnTo>
                    <a:pt x="43430" y="94578"/>
                  </a:lnTo>
                  <a:lnTo>
                    <a:pt x="15527" y="138146"/>
                  </a:lnTo>
                  <a:lnTo>
                    <a:pt x="595" y="175592"/>
                  </a:lnTo>
                  <a:lnTo>
                    <a:pt x="0" y="196209"/>
                  </a:lnTo>
                  <a:lnTo>
                    <a:pt x="1816" y="205659"/>
                  </a:lnTo>
                  <a:lnTo>
                    <a:pt x="7261" y="213369"/>
                  </a:lnTo>
                  <a:lnTo>
                    <a:pt x="24599" y="225699"/>
                  </a:lnTo>
                  <a:lnTo>
                    <a:pt x="64901" y="237203"/>
                  </a:lnTo>
                  <a:lnTo>
                    <a:pt x="98195" y="236998"/>
                  </a:lnTo>
                  <a:lnTo>
                    <a:pt x="141349" y="230830"/>
                  </a:lnTo>
                  <a:lnTo>
                    <a:pt x="170549" y="2245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2684"/>
          <p:cNvSpPr/>
          <p:nvPr>
            <p:custDataLst>
              <p:tags r:id="rId3"/>
            </p:custDataLst>
          </p:nvPr>
        </p:nvSpPr>
        <p:spPr>
          <a:xfrm>
            <a:off x="9422288" y="4833233"/>
            <a:ext cx="159863" cy="138818"/>
          </a:xfrm>
          <a:custGeom>
            <a:avLst/>
            <a:gdLst/>
            <a:ahLst/>
            <a:cxnLst/>
            <a:rect l="0" t="0" r="0" b="0"/>
            <a:pathLst>
              <a:path w="159863" h="138818">
                <a:moveTo>
                  <a:pt x="128112" y="5467"/>
                </a:moveTo>
                <a:lnTo>
                  <a:pt x="128112" y="5467"/>
                </a:lnTo>
                <a:lnTo>
                  <a:pt x="133579" y="0"/>
                </a:lnTo>
                <a:lnTo>
                  <a:pt x="95196" y="34620"/>
                </a:lnTo>
                <a:lnTo>
                  <a:pt x="57917" y="63729"/>
                </a:lnTo>
                <a:lnTo>
                  <a:pt x="14136" y="98428"/>
                </a:lnTo>
                <a:lnTo>
                  <a:pt x="502" y="112347"/>
                </a:lnTo>
                <a:lnTo>
                  <a:pt x="0" y="115526"/>
                </a:lnTo>
                <a:lnTo>
                  <a:pt x="1076" y="118351"/>
                </a:lnTo>
                <a:lnTo>
                  <a:pt x="3205" y="120939"/>
                </a:lnTo>
                <a:lnTo>
                  <a:pt x="33168" y="127954"/>
                </a:lnTo>
                <a:lnTo>
                  <a:pt x="65924" y="130462"/>
                </a:lnTo>
                <a:lnTo>
                  <a:pt x="101177" y="132281"/>
                </a:lnTo>
                <a:lnTo>
                  <a:pt x="159862" y="1388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512"/>
          <p:cNvGrpSpPr/>
          <p:nvPr/>
        </p:nvGrpSpPr>
        <p:grpSpPr>
          <a:xfrm>
            <a:off x="9400649" y="2172844"/>
            <a:ext cx="2172927" cy="449862"/>
            <a:chOff x="9400649" y="2172844"/>
            <a:chExt cx="2172927" cy="449862"/>
          </a:xfrm>
        </p:grpSpPr>
        <p:sp>
          <p:nvSpPr>
            <p:cNvPr id="166" name="SMARTInkShape-2685"/>
            <p:cNvSpPr/>
            <p:nvPr>
              <p:custDataLst>
                <p:tags r:id="rId79"/>
              </p:custDataLst>
            </p:nvPr>
          </p:nvSpPr>
          <p:spPr>
            <a:xfrm>
              <a:off x="11322050" y="2216596"/>
              <a:ext cx="251526" cy="406110"/>
            </a:xfrm>
            <a:custGeom>
              <a:avLst/>
              <a:gdLst/>
              <a:ahLst/>
              <a:cxnLst/>
              <a:rect l="0" t="0" r="0" b="0"/>
              <a:pathLst>
                <a:path w="251526" h="406110">
                  <a:moveTo>
                    <a:pt x="133350" y="31304"/>
                  </a:moveTo>
                  <a:lnTo>
                    <a:pt x="133350" y="31304"/>
                  </a:lnTo>
                  <a:lnTo>
                    <a:pt x="180346" y="19767"/>
                  </a:lnTo>
                  <a:lnTo>
                    <a:pt x="220452" y="7179"/>
                  </a:lnTo>
                  <a:lnTo>
                    <a:pt x="251525" y="0"/>
                  </a:lnTo>
                  <a:lnTo>
                    <a:pt x="250940" y="1263"/>
                  </a:lnTo>
                  <a:lnTo>
                    <a:pt x="226292" y="40998"/>
                  </a:lnTo>
                  <a:lnTo>
                    <a:pt x="216286" y="61718"/>
                  </a:lnTo>
                  <a:lnTo>
                    <a:pt x="205274" y="101856"/>
                  </a:lnTo>
                  <a:lnTo>
                    <a:pt x="194949" y="132981"/>
                  </a:lnTo>
                  <a:lnTo>
                    <a:pt x="185187" y="169392"/>
                  </a:lnTo>
                  <a:lnTo>
                    <a:pt x="175439" y="209093"/>
                  </a:lnTo>
                  <a:lnTo>
                    <a:pt x="164050" y="250257"/>
                  </a:lnTo>
                  <a:lnTo>
                    <a:pt x="155696" y="288307"/>
                  </a:lnTo>
                  <a:lnTo>
                    <a:pt x="147027" y="335818"/>
                  </a:lnTo>
                  <a:lnTo>
                    <a:pt x="138107" y="368475"/>
                  </a:lnTo>
                  <a:lnTo>
                    <a:pt x="129821" y="383652"/>
                  </a:lnTo>
                  <a:lnTo>
                    <a:pt x="119080" y="395101"/>
                  </a:lnTo>
                  <a:lnTo>
                    <a:pt x="94393" y="406109"/>
                  </a:lnTo>
                  <a:lnTo>
                    <a:pt x="72997" y="405788"/>
                  </a:lnTo>
                  <a:lnTo>
                    <a:pt x="37150" y="397673"/>
                  </a:lnTo>
                  <a:lnTo>
                    <a:pt x="0" y="386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686"/>
            <p:cNvSpPr/>
            <p:nvPr>
              <p:custDataLst>
                <p:tags r:id="rId80"/>
              </p:custDataLst>
            </p:nvPr>
          </p:nvSpPr>
          <p:spPr>
            <a:xfrm>
              <a:off x="11281432" y="2172844"/>
              <a:ext cx="91419" cy="132207"/>
            </a:xfrm>
            <a:custGeom>
              <a:avLst/>
              <a:gdLst/>
              <a:ahLst/>
              <a:cxnLst/>
              <a:rect l="0" t="0" r="0" b="0"/>
              <a:pathLst>
                <a:path w="91419" h="132207">
                  <a:moveTo>
                    <a:pt x="2518" y="11556"/>
                  </a:moveTo>
                  <a:lnTo>
                    <a:pt x="2518" y="11556"/>
                  </a:lnTo>
                  <a:lnTo>
                    <a:pt x="2517" y="8185"/>
                  </a:lnTo>
                  <a:lnTo>
                    <a:pt x="8163" y="4648"/>
                  </a:lnTo>
                  <a:lnTo>
                    <a:pt x="18432" y="1430"/>
                  </a:lnTo>
                  <a:lnTo>
                    <a:pt x="32403" y="0"/>
                  </a:lnTo>
                  <a:lnTo>
                    <a:pt x="37964" y="1030"/>
                  </a:lnTo>
                  <a:lnTo>
                    <a:pt x="46024" y="5937"/>
                  </a:lnTo>
                  <a:lnTo>
                    <a:pt x="50076" y="16585"/>
                  </a:lnTo>
                  <a:lnTo>
                    <a:pt x="51158" y="23375"/>
                  </a:lnTo>
                  <a:lnTo>
                    <a:pt x="48595" y="38446"/>
                  </a:lnTo>
                  <a:lnTo>
                    <a:pt x="41340" y="54552"/>
                  </a:lnTo>
                  <a:lnTo>
                    <a:pt x="4791" y="98972"/>
                  </a:lnTo>
                  <a:lnTo>
                    <a:pt x="0" y="109439"/>
                  </a:lnTo>
                  <a:lnTo>
                    <a:pt x="134" y="114206"/>
                  </a:lnTo>
                  <a:lnTo>
                    <a:pt x="4045" y="123265"/>
                  </a:lnTo>
                  <a:lnTo>
                    <a:pt x="19894" y="128232"/>
                  </a:lnTo>
                  <a:lnTo>
                    <a:pt x="66941" y="131421"/>
                  </a:lnTo>
                  <a:lnTo>
                    <a:pt x="91418" y="132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687"/>
            <p:cNvSpPr/>
            <p:nvPr>
              <p:custDataLst>
                <p:tags r:id="rId81"/>
              </p:custDataLst>
            </p:nvPr>
          </p:nvSpPr>
          <p:spPr>
            <a:xfrm>
              <a:off x="11182350" y="2309579"/>
              <a:ext cx="64584" cy="268522"/>
            </a:xfrm>
            <a:custGeom>
              <a:avLst/>
              <a:gdLst/>
              <a:ahLst/>
              <a:cxnLst/>
              <a:rect l="0" t="0" r="0" b="0"/>
              <a:pathLst>
                <a:path w="64584" h="268522">
                  <a:moveTo>
                    <a:pt x="38100" y="8171"/>
                  </a:moveTo>
                  <a:lnTo>
                    <a:pt x="38100" y="8171"/>
                  </a:lnTo>
                  <a:lnTo>
                    <a:pt x="38100" y="0"/>
                  </a:lnTo>
                  <a:lnTo>
                    <a:pt x="38100" y="607"/>
                  </a:lnTo>
                  <a:lnTo>
                    <a:pt x="48239" y="14543"/>
                  </a:lnTo>
                  <a:lnTo>
                    <a:pt x="59057" y="46513"/>
                  </a:lnTo>
                  <a:lnTo>
                    <a:pt x="64583" y="80480"/>
                  </a:lnTo>
                  <a:lnTo>
                    <a:pt x="61864" y="120977"/>
                  </a:lnTo>
                  <a:lnTo>
                    <a:pt x="52190" y="162729"/>
                  </a:lnTo>
                  <a:lnTo>
                    <a:pt x="36130" y="200101"/>
                  </a:lnTo>
                  <a:lnTo>
                    <a:pt x="13998" y="242761"/>
                  </a:lnTo>
                  <a:lnTo>
                    <a:pt x="0" y="268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688"/>
            <p:cNvSpPr/>
            <p:nvPr>
              <p:custDataLst>
                <p:tags r:id="rId82"/>
              </p:custDataLst>
            </p:nvPr>
          </p:nvSpPr>
          <p:spPr>
            <a:xfrm>
              <a:off x="10947400" y="2322036"/>
              <a:ext cx="209551" cy="224315"/>
            </a:xfrm>
            <a:custGeom>
              <a:avLst/>
              <a:gdLst/>
              <a:ahLst/>
              <a:cxnLst/>
              <a:rect l="0" t="0" r="0" b="0"/>
              <a:pathLst>
                <a:path w="209551" h="224315">
                  <a:moveTo>
                    <a:pt x="0" y="224314"/>
                  </a:moveTo>
                  <a:lnTo>
                    <a:pt x="0" y="224314"/>
                  </a:lnTo>
                  <a:lnTo>
                    <a:pt x="0" y="220943"/>
                  </a:lnTo>
                  <a:lnTo>
                    <a:pt x="24419" y="181598"/>
                  </a:lnTo>
                  <a:lnTo>
                    <a:pt x="44159" y="136633"/>
                  </a:lnTo>
                  <a:lnTo>
                    <a:pt x="57020" y="101384"/>
                  </a:lnTo>
                  <a:lnTo>
                    <a:pt x="69086" y="66667"/>
                  </a:lnTo>
                  <a:lnTo>
                    <a:pt x="82402" y="26145"/>
                  </a:lnTo>
                  <a:lnTo>
                    <a:pt x="86268" y="5357"/>
                  </a:lnTo>
                  <a:lnTo>
                    <a:pt x="85734" y="2143"/>
                  </a:lnTo>
                  <a:lnTo>
                    <a:pt x="84673" y="0"/>
                  </a:lnTo>
                  <a:lnTo>
                    <a:pt x="79730" y="8908"/>
                  </a:lnTo>
                  <a:lnTo>
                    <a:pt x="65060" y="55862"/>
                  </a:lnTo>
                  <a:lnTo>
                    <a:pt x="59493" y="103063"/>
                  </a:lnTo>
                  <a:lnTo>
                    <a:pt x="64586" y="146054"/>
                  </a:lnTo>
                  <a:lnTo>
                    <a:pt x="75032" y="175491"/>
                  </a:lnTo>
                  <a:lnTo>
                    <a:pt x="78949" y="180476"/>
                  </a:lnTo>
                  <a:lnTo>
                    <a:pt x="82972" y="183094"/>
                  </a:lnTo>
                  <a:lnTo>
                    <a:pt x="87064" y="184134"/>
                  </a:lnTo>
                  <a:lnTo>
                    <a:pt x="91910" y="182005"/>
                  </a:lnTo>
                  <a:lnTo>
                    <a:pt x="109547" y="164114"/>
                  </a:lnTo>
                  <a:lnTo>
                    <a:pt x="138551" y="120857"/>
                  </a:lnTo>
                  <a:lnTo>
                    <a:pt x="160455" y="76295"/>
                  </a:lnTo>
                  <a:lnTo>
                    <a:pt x="163036" y="70333"/>
                  </a:lnTo>
                  <a:lnTo>
                    <a:pt x="164429" y="70860"/>
                  </a:lnTo>
                  <a:lnTo>
                    <a:pt x="167860" y="77090"/>
                  </a:lnTo>
                  <a:lnTo>
                    <a:pt x="174506" y="119306"/>
                  </a:lnTo>
                  <a:lnTo>
                    <a:pt x="183566" y="140754"/>
                  </a:lnTo>
                  <a:lnTo>
                    <a:pt x="193062" y="150252"/>
                  </a:lnTo>
                  <a:lnTo>
                    <a:pt x="209550" y="1608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89"/>
            <p:cNvSpPr/>
            <p:nvPr>
              <p:custDataLst>
                <p:tags r:id="rId83"/>
              </p:custDataLst>
            </p:nvPr>
          </p:nvSpPr>
          <p:spPr>
            <a:xfrm>
              <a:off x="10769600" y="24765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24418" y="386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90"/>
            <p:cNvSpPr/>
            <p:nvPr>
              <p:custDataLst>
                <p:tags r:id="rId84"/>
              </p:custDataLst>
            </p:nvPr>
          </p:nvSpPr>
          <p:spPr>
            <a:xfrm>
              <a:off x="10585450" y="2333142"/>
              <a:ext cx="139701" cy="213209"/>
            </a:xfrm>
            <a:custGeom>
              <a:avLst/>
              <a:gdLst/>
              <a:ahLst/>
              <a:cxnLst/>
              <a:rect l="0" t="0" r="0" b="0"/>
              <a:pathLst>
                <a:path w="139701" h="213209">
                  <a:moveTo>
                    <a:pt x="139700" y="3658"/>
                  </a:moveTo>
                  <a:lnTo>
                    <a:pt x="139700" y="3658"/>
                  </a:lnTo>
                  <a:lnTo>
                    <a:pt x="136329" y="287"/>
                  </a:lnTo>
                  <a:lnTo>
                    <a:pt x="134631" y="0"/>
                  </a:lnTo>
                  <a:lnTo>
                    <a:pt x="132793" y="513"/>
                  </a:lnTo>
                  <a:lnTo>
                    <a:pt x="130862" y="1562"/>
                  </a:lnTo>
                  <a:lnTo>
                    <a:pt x="90355" y="47579"/>
                  </a:lnTo>
                  <a:lnTo>
                    <a:pt x="60561" y="87149"/>
                  </a:lnTo>
                  <a:lnTo>
                    <a:pt x="30800" y="132897"/>
                  </a:lnTo>
                  <a:lnTo>
                    <a:pt x="10067" y="172479"/>
                  </a:lnTo>
                  <a:lnTo>
                    <a:pt x="0" y="213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91"/>
            <p:cNvSpPr/>
            <p:nvPr>
              <p:custDataLst>
                <p:tags r:id="rId85"/>
              </p:custDataLst>
            </p:nvPr>
          </p:nvSpPr>
          <p:spPr>
            <a:xfrm>
              <a:off x="10547350" y="2317750"/>
              <a:ext cx="120651" cy="222251"/>
            </a:xfrm>
            <a:custGeom>
              <a:avLst/>
              <a:gdLst/>
              <a:ahLst/>
              <a:cxnLst/>
              <a:rect l="0" t="0" r="0" b="0"/>
              <a:pathLst>
                <a:path w="120651" h="222251">
                  <a:moveTo>
                    <a:pt x="0" y="0"/>
                  </a:moveTo>
                  <a:lnTo>
                    <a:pt x="0" y="0"/>
                  </a:lnTo>
                  <a:lnTo>
                    <a:pt x="32507" y="44043"/>
                  </a:lnTo>
                  <a:lnTo>
                    <a:pt x="59335" y="82821"/>
                  </a:lnTo>
                  <a:lnTo>
                    <a:pt x="82021" y="124885"/>
                  </a:lnTo>
                  <a:lnTo>
                    <a:pt x="104187" y="163062"/>
                  </a:lnTo>
                  <a:lnTo>
                    <a:pt x="117188" y="200080"/>
                  </a:lnTo>
                  <a:lnTo>
                    <a:pt x="12065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92"/>
            <p:cNvSpPr/>
            <p:nvPr>
              <p:custDataLst>
                <p:tags r:id="rId86"/>
              </p:custDataLst>
            </p:nvPr>
          </p:nvSpPr>
          <p:spPr>
            <a:xfrm>
              <a:off x="10367311" y="2300029"/>
              <a:ext cx="109588" cy="233622"/>
            </a:xfrm>
            <a:custGeom>
              <a:avLst/>
              <a:gdLst/>
              <a:ahLst/>
              <a:cxnLst/>
              <a:rect l="0" t="0" r="0" b="0"/>
              <a:pathLst>
                <a:path w="109588" h="233622">
                  <a:moveTo>
                    <a:pt x="91139" y="36771"/>
                  </a:moveTo>
                  <a:lnTo>
                    <a:pt x="91139" y="36771"/>
                  </a:lnTo>
                  <a:lnTo>
                    <a:pt x="96914" y="31701"/>
                  </a:lnTo>
                  <a:lnTo>
                    <a:pt x="103348" y="27932"/>
                  </a:lnTo>
                  <a:lnTo>
                    <a:pt x="105629" y="25234"/>
                  </a:lnTo>
                  <a:lnTo>
                    <a:pt x="108162" y="18473"/>
                  </a:lnTo>
                  <a:lnTo>
                    <a:pt x="109587" y="10104"/>
                  </a:lnTo>
                  <a:lnTo>
                    <a:pt x="108040" y="5399"/>
                  </a:lnTo>
                  <a:lnTo>
                    <a:pt x="106640" y="3156"/>
                  </a:lnTo>
                  <a:lnTo>
                    <a:pt x="104295" y="1661"/>
                  </a:lnTo>
                  <a:lnTo>
                    <a:pt x="97927" y="0"/>
                  </a:lnTo>
                  <a:lnTo>
                    <a:pt x="79666" y="5807"/>
                  </a:lnTo>
                  <a:lnTo>
                    <a:pt x="56381" y="26577"/>
                  </a:lnTo>
                  <a:lnTo>
                    <a:pt x="31609" y="65187"/>
                  </a:lnTo>
                  <a:lnTo>
                    <a:pt x="9765" y="112375"/>
                  </a:lnTo>
                  <a:lnTo>
                    <a:pt x="0" y="158734"/>
                  </a:lnTo>
                  <a:lnTo>
                    <a:pt x="3361" y="185051"/>
                  </a:lnTo>
                  <a:lnTo>
                    <a:pt x="7221" y="197008"/>
                  </a:lnTo>
                  <a:lnTo>
                    <a:pt x="14026" y="206390"/>
                  </a:lnTo>
                  <a:lnTo>
                    <a:pt x="53039" y="2336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93"/>
            <p:cNvSpPr/>
            <p:nvPr>
              <p:custDataLst>
                <p:tags r:id="rId87"/>
              </p:custDataLst>
            </p:nvPr>
          </p:nvSpPr>
          <p:spPr>
            <a:xfrm>
              <a:off x="10059117" y="2270698"/>
              <a:ext cx="177084" cy="318450"/>
            </a:xfrm>
            <a:custGeom>
              <a:avLst/>
              <a:gdLst/>
              <a:ahLst/>
              <a:cxnLst/>
              <a:rect l="0" t="0" r="0" b="0"/>
              <a:pathLst>
                <a:path w="177084" h="318450">
                  <a:moveTo>
                    <a:pt x="158033" y="21652"/>
                  </a:moveTo>
                  <a:lnTo>
                    <a:pt x="158033" y="21652"/>
                  </a:lnTo>
                  <a:lnTo>
                    <a:pt x="154662" y="18281"/>
                  </a:lnTo>
                  <a:lnTo>
                    <a:pt x="153007" y="14744"/>
                  </a:lnTo>
                  <a:lnTo>
                    <a:pt x="152565" y="12814"/>
                  </a:lnTo>
                  <a:lnTo>
                    <a:pt x="148574" y="6725"/>
                  </a:lnTo>
                  <a:lnTo>
                    <a:pt x="139551" y="453"/>
                  </a:lnTo>
                  <a:lnTo>
                    <a:pt x="130062" y="0"/>
                  </a:lnTo>
                  <a:lnTo>
                    <a:pt x="99982" y="8830"/>
                  </a:lnTo>
                  <a:lnTo>
                    <a:pt x="65846" y="24868"/>
                  </a:lnTo>
                  <a:lnTo>
                    <a:pt x="46052" y="41655"/>
                  </a:lnTo>
                  <a:lnTo>
                    <a:pt x="38178" y="53825"/>
                  </a:lnTo>
                  <a:lnTo>
                    <a:pt x="33151" y="72578"/>
                  </a:lnTo>
                  <a:lnTo>
                    <a:pt x="33193" y="119915"/>
                  </a:lnTo>
                  <a:lnTo>
                    <a:pt x="34110" y="144346"/>
                  </a:lnTo>
                  <a:lnTo>
                    <a:pt x="26691" y="185868"/>
                  </a:lnTo>
                  <a:lnTo>
                    <a:pt x="15556" y="228039"/>
                  </a:lnTo>
                  <a:lnTo>
                    <a:pt x="2915" y="270846"/>
                  </a:lnTo>
                  <a:lnTo>
                    <a:pt x="0" y="296732"/>
                  </a:lnTo>
                  <a:lnTo>
                    <a:pt x="1172" y="300994"/>
                  </a:lnTo>
                  <a:lnTo>
                    <a:pt x="6238" y="307611"/>
                  </a:lnTo>
                  <a:lnTo>
                    <a:pt x="23764" y="315303"/>
                  </a:lnTo>
                  <a:lnTo>
                    <a:pt x="70179" y="318449"/>
                  </a:lnTo>
                  <a:lnTo>
                    <a:pt x="110992" y="314751"/>
                  </a:lnTo>
                  <a:lnTo>
                    <a:pt x="153341" y="309063"/>
                  </a:lnTo>
                  <a:lnTo>
                    <a:pt x="177083" y="3074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94"/>
            <p:cNvSpPr/>
            <p:nvPr>
              <p:custDataLst>
                <p:tags r:id="rId88"/>
              </p:custDataLst>
            </p:nvPr>
          </p:nvSpPr>
          <p:spPr>
            <a:xfrm>
              <a:off x="9759949" y="2444750"/>
              <a:ext cx="152402" cy="50801"/>
            </a:xfrm>
            <a:custGeom>
              <a:avLst/>
              <a:gdLst/>
              <a:ahLst/>
              <a:cxnLst/>
              <a:rect l="0" t="0" r="0" b="0"/>
              <a:pathLst>
                <a:path w="152402" h="50801">
                  <a:moveTo>
                    <a:pt x="1" y="50800"/>
                  </a:moveTo>
                  <a:lnTo>
                    <a:pt x="1" y="50800"/>
                  </a:lnTo>
                  <a:lnTo>
                    <a:pt x="0" y="47429"/>
                  </a:lnTo>
                  <a:lnTo>
                    <a:pt x="38302" y="34172"/>
                  </a:lnTo>
                  <a:lnTo>
                    <a:pt x="76260" y="21649"/>
                  </a:lnTo>
                  <a:lnTo>
                    <a:pt x="114318" y="11589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95"/>
            <p:cNvSpPr/>
            <p:nvPr>
              <p:custDataLst>
                <p:tags r:id="rId89"/>
              </p:custDataLst>
            </p:nvPr>
          </p:nvSpPr>
          <p:spPr>
            <a:xfrm>
              <a:off x="9775637" y="2292450"/>
              <a:ext cx="148891" cy="296203"/>
            </a:xfrm>
            <a:custGeom>
              <a:avLst/>
              <a:gdLst/>
              <a:ahLst/>
              <a:cxnLst/>
              <a:rect l="0" t="0" r="0" b="0"/>
              <a:pathLst>
                <a:path w="148891" h="296203">
                  <a:moveTo>
                    <a:pt x="136713" y="12600"/>
                  </a:moveTo>
                  <a:lnTo>
                    <a:pt x="136713" y="12600"/>
                  </a:lnTo>
                  <a:lnTo>
                    <a:pt x="143455" y="9229"/>
                  </a:lnTo>
                  <a:lnTo>
                    <a:pt x="145441" y="7530"/>
                  </a:lnTo>
                  <a:lnTo>
                    <a:pt x="148890" y="1044"/>
                  </a:lnTo>
                  <a:lnTo>
                    <a:pt x="119481" y="0"/>
                  </a:lnTo>
                  <a:lnTo>
                    <a:pt x="81778" y="10764"/>
                  </a:lnTo>
                  <a:lnTo>
                    <a:pt x="38058" y="34423"/>
                  </a:lnTo>
                  <a:lnTo>
                    <a:pt x="14348" y="57872"/>
                  </a:lnTo>
                  <a:lnTo>
                    <a:pt x="4717" y="75054"/>
                  </a:lnTo>
                  <a:lnTo>
                    <a:pt x="0" y="104561"/>
                  </a:lnTo>
                  <a:lnTo>
                    <a:pt x="2489" y="146137"/>
                  </a:lnTo>
                  <a:lnTo>
                    <a:pt x="6561" y="188320"/>
                  </a:lnTo>
                  <a:lnTo>
                    <a:pt x="4020" y="234282"/>
                  </a:lnTo>
                  <a:lnTo>
                    <a:pt x="487" y="270120"/>
                  </a:lnTo>
                  <a:lnTo>
                    <a:pt x="3496" y="282981"/>
                  </a:lnTo>
                  <a:lnTo>
                    <a:pt x="9538" y="291049"/>
                  </a:lnTo>
                  <a:lnTo>
                    <a:pt x="18807" y="295105"/>
                  </a:lnTo>
                  <a:lnTo>
                    <a:pt x="32099" y="296202"/>
                  </a:lnTo>
                  <a:lnTo>
                    <a:pt x="73246" y="291158"/>
                  </a:lnTo>
                  <a:lnTo>
                    <a:pt x="118947" y="280600"/>
                  </a:lnTo>
                  <a:lnTo>
                    <a:pt x="136713" y="266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96"/>
            <p:cNvSpPr/>
            <p:nvPr>
              <p:custDataLst>
                <p:tags r:id="rId90"/>
              </p:custDataLst>
            </p:nvPr>
          </p:nvSpPr>
          <p:spPr>
            <a:xfrm>
              <a:off x="9408879" y="2533650"/>
              <a:ext cx="185972" cy="34821"/>
            </a:xfrm>
            <a:custGeom>
              <a:avLst/>
              <a:gdLst/>
              <a:ahLst/>
              <a:cxnLst/>
              <a:rect l="0" t="0" r="0" b="0"/>
              <a:pathLst>
                <a:path w="185972" h="34821">
                  <a:moveTo>
                    <a:pt x="8171" y="25400"/>
                  </a:moveTo>
                  <a:lnTo>
                    <a:pt x="8171" y="25400"/>
                  </a:lnTo>
                  <a:lnTo>
                    <a:pt x="1429" y="28771"/>
                  </a:lnTo>
                  <a:lnTo>
                    <a:pt x="149" y="30470"/>
                  </a:lnTo>
                  <a:lnTo>
                    <a:pt x="0" y="32308"/>
                  </a:lnTo>
                  <a:lnTo>
                    <a:pt x="607" y="34238"/>
                  </a:lnTo>
                  <a:lnTo>
                    <a:pt x="3129" y="34820"/>
                  </a:lnTo>
                  <a:lnTo>
                    <a:pt x="41713" y="25552"/>
                  </a:lnTo>
                  <a:lnTo>
                    <a:pt x="81923" y="17606"/>
                  </a:lnTo>
                  <a:lnTo>
                    <a:pt x="121746" y="10782"/>
                  </a:lnTo>
                  <a:lnTo>
                    <a:pt x="168895" y="2862"/>
                  </a:lnTo>
                  <a:lnTo>
                    <a:pt x="185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697"/>
            <p:cNvSpPr/>
            <p:nvPr>
              <p:custDataLst>
                <p:tags r:id="rId91"/>
              </p:custDataLst>
            </p:nvPr>
          </p:nvSpPr>
          <p:spPr>
            <a:xfrm>
              <a:off x="9400649" y="2425700"/>
              <a:ext cx="168802" cy="30868"/>
            </a:xfrm>
            <a:custGeom>
              <a:avLst/>
              <a:gdLst/>
              <a:ahLst/>
              <a:cxnLst/>
              <a:rect l="0" t="0" r="0" b="0"/>
              <a:pathLst>
                <a:path w="168802" h="30868">
                  <a:moveTo>
                    <a:pt x="16401" y="25400"/>
                  </a:moveTo>
                  <a:lnTo>
                    <a:pt x="16401" y="25400"/>
                  </a:lnTo>
                  <a:lnTo>
                    <a:pt x="0" y="30867"/>
                  </a:lnTo>
                  <a:lnTo>
                    <a:pt x="4878" y="28117"/>
                  </a:lnTo>
                  <a:lnTo>
                    <a:pt x="45222" y="20162"/>
                  </a:lnTo>
                  <a:lnTo>
                    <a:pt x="89929" y="10364"/>
                  </a:lnTo>
                  <a:lnTo>
                    <a:pt x="131947" y="3384"/>
                  </a:lnTo>
                  <a:lnTo>
                    <a:pt x="1688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513"/>
          <p:cNvGrpSpPr/>
          <p:nvPr/>
        </p:nvGrpSpPr>
        <p:grpSpPr>
          <a:xfrm>
            <a:off x="2876889" y="4521616"/>
            <a:ext cx="799762" cy="383305"/>
            <a:chOff x="2876889" y="4521616"/>
            <a:chExt cx="799762" cy="383305"/>
          </a:xfrm>
        </p:grpSpPr>
        <p:sp>
          <p:nvSpPr>
            <p:cNvPr id="180" name="SMARTInkShape-2698"/>
            <p:cNvSpPr/>
            <p:nvPr>
              <p:custDataLst>
                <p:tags r:id="rId75"/>
              </p:custDataLst>
            </p:nvPr>
          </p:nvSpPr>
          <p:spPr>
            <a:xfrm>
              <a:off x="3368479" y="4800600"/>
              <a:ext cx="308172" cy="41472"/>
            </a:xfrm>
            <a:custGeom>
              <a:avLst/>
              <a:gdLst/>
              <a:ahLst/>
              <a:cxnLst/>
              <a:rect l="0" t="0" r="0" b="0"/>
              <a:pathLst>
                <a:path w="308172" h="41472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8" y="38805"/>
                  </a:lnTo>
                  <a:lnTo>
                    <a:pt x="4645" y="41471"/>
                  </a:lnTo>
                  <a:lnTo>
                    <a:pt x="35185" y="40196"/>
                  </a:lnTo>
                  <a:lnTo>
                    <a:pt x="73720" y="37150"/>
                  </a:lnTo>
                  <a:lnTo>
                    <a:pt x="96837" y="35350"/>
                  </a:lnTo>
                  <a:lnTo>
                    <a:pt x="123537" y="32033"/>
                  </a:lnTo>
                  <a:lnTo>
                    <a:pt x="152626" y="27706"/>
                  </a:lnTo>
                  <a:lnTo>
                    <a:pt x="183308" y="22704"/>
                  </a:lnTo>
                  <a:lnTo>
                    <a:pt x="210818" y="17958"/>
                  </a:lnTo>
                  <a:lnTo>
                    <a:pt x="236213" y="13383"/>
                  </a:lnTo>
                  <a:lnTo>
                    <a:pt x="276190" y="5948"/>
                  </a:lnTo>
                  <a:lnTo>
                    <a:pt x="30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99"/>
            <p:cNvSpPr/>
            <p:nvPr>
              <p:custDataLst>
                <p:tags r:id="rId76"/>
              </p:custDataLst>
            </p:nvPr>
          </p:nvSpPr>
          <p:spPr>
            <a:xfrm>
              <a:off x="3378200" y="470535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22911"/>
                  </a:lnTo>
                  <a:lnTo>
                    <a:pt x="92964" y="16823"/>
                  </a:lnTo>
                  <a:lnTo>
                    <a:pt x="128806" y="10769"/>
                  </a:lnTo>
                  <a:lnTo>
                    <a:pt x="175278" y="319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700"/>
            <p:cNvSpPr/>
            <p:nvPr>
              <p:custDataLst>
                <p:tags r:id="rId77"/>
              </p:custDataLst>
            </p:nvPr>
          </p:nvSpPr>
          <p:spPr>
            <a:xfrm>
              <a:off x="3058089" y="4532325"/>
              <a:ext cx="110562" cy="372596"/>
            </a:xfrm>
            <a:custGeom>
              <a:avLst/>
              <a:gdLst/>
              <a:ahLst/>
              <a:cxnLst/>
              <a:rect l="0" t="0" r="0" b="0"/>
              <a:pathLst>
                <a:path w="110562" h="372596">
                  <a:moveTo>
                    <a:pt x="110561" y="26975"/>
                  </a:moveTo>
                  <a:lnTo>
                    <a:pt x="110561" y="26975"/>
                  </a:lnTo>
                  <a:lnTo>
                    <a:pt x="109855" y="8813"/>
                  </a:lnTo>
                  <a:lnTo>
                    <a:pt x="107190" y="1734"/>
                  </a:lnTo>
                  <a:lnTo>
                    <a:pt x="105491" y="270"/>
                  </a:lnTo>
                  <a:lnTo>
                    <a:pt x="103654" y="0"/>
                  </a:lnTo>
                  <a:lnTo>
                    <a:pt x="101723" y="525"/>
                  </a:lnTo>
                  <a:lnTo>
                    <a:pt x="88892" y="11377"/>
                  </a:lnTo>
                  <a:lnTo>
                    <a:pt x="66299" y="49216"/>
                  </a:lnTo>
                  <a:lnTo>
                    <a:pt x="52683" y="85776"/>
                  </a:lnTo>
                  <a:lnTo>
                    <a:pt x="43866" y="128280"/>
                  </a:lnTo>
                  <a:lnTo>
                    <a:pt x="37491" y="175603"/>
                  </a:lnTo>
                  <a:lnTo>
                    <a:pt x="33877" y="222629"/>
                  </a:lnTo>
                  <a:lnTo>
                    <a:pt x="28031" y="257866"/>
                  </a:lnTo>
                  <a:lnTo>
                    <a:pt x="20729" y="290930"/>
                  </a:lnTo>
                  <a:lnTo>
                    <a:pt x="10566" y="331667"/>
                  </a:lnTo>
                  <a:lnTo>
                    <a:pt x="0" y="368058"/>
                  </a:lnTo>
                  <a:lnTo>
                    <a:pt x="165" y="370780"/>
                  </a:lnTo>
                  <a:lnTo>
                    <a:pt x="980" y="372595"/>
                  </a:lnTo>
                  <a:lnTo>
                    <a:pt x="2229" y="371688"/>
                  </a:lnTo>
                  <a:lnTo>
                    <a:pt x="8961" y="3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701"/>
            <p:cNvSpPr/>
            <p:nvPr>
              <p:custDataLst>
                <p:tags r:id="rId78"/>
              </p:custDataLst>
            </p:nvPr>
          </p:nvSpPr>
          <p:spPr>
            <a:xfrm>
              <a:off x="2876889" y="4521616"/>
              <a:ext cx="183812" cy="183735"/>
            </a:xfrm>
            <a:custGeom>
              <a:avLst/>
              <a:gdLst/>
              <a:ahLst/>
              <a:cxnLst/>
              <a:rect l="0" t="0" r="0" b="0"/>
              <a:pathLst>
                <a:path w="183812" h="183735">
                  <a:moveTo>
                    <a:pt x="12361" y="18634"/>
                  </a:moveTo>
                  <a:lnTo>
                    <a:pt x="12361" y="18634"/>
                  </a:lnTo>
                  <a:lnTo>
                    <a:pt x="0" y="0"/>
                  </a:lnTo>
                  <a:lnTo>
                    <a:pt x="3132" y="6449"/>
                  </a:lnTo>
                  <a:lnTo>
                    <a:pt x="43932" y="49816"/>
                  </a:lnTo>
                  <a:lnTo>
                    <a:pt x="82158" y="88315"/>
                  </a:lnTo>
                  <a:lnTo>
                    <a:pt x="129629" y="135880"/>
                  </a:lnTo>
                  <a:lnTo>
                    <a:pt x="168046" y="182327"/>
                  </a:lnTo>
                  <a:lnTo>
                    <a:pt x="171890" y="183501"/>
                  </a:lnTo>
                  <a:lnTo>
                    <a:pt x="183811" y="18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514"/>
          <p:cNvGrpSpPr/>
          <p:nvPr/>
        </p:nvGrpSpPr>
        <p:grpSpPr>
          <a:xfrm>
            <a:off x="3975589" y="4373024"/>
            <a:ext cx="1225062" cy="440277"/>
            <a:chOff x="3975589" y="4373024"/>
            <a:chExt cx="1225062" cy="440277"/>
          </a:xfrm>
        </p:grpSpPr>
        <p:sp>
          <p:nvSpPr>
            <p:cNvPr id="185" name="SMARTInkShape-2702"/>
            <p:cNvSpPr/>
            <p:nvPr>
              <p:custDataLst>
                <p:tags r:id="rId68"/>
              </p:custDataLst>
            </p:nvPr>
          </p:nvSpPr>
          <p:spPr>
            <a:xfrm>
              <a:off x="4171950" y="4553473"/>
              <a:ext cx="177801" cy="253478"/>
            </a:xfrm>
            <a:custGeom>
              <a:avLst/>
              <a:gdLst/>
              <a:ahLst/>
              <a:cxnLst/>
              <a:rect l="0" t="0" r="0" b="0"/>
              <a:pathLst>
                <a:path w="177801" h="253478">
                  <a:moveTo>
                    <a:pt x="177800" y="12177"/>
                  </a:moveTo>
                  <a:lnTo>
                    <a:pt x="177800" y="12177"/>
                  </a:lnTo>
                  <a:lnTo>
                    <a:pt x="177800" y="5435"/>
                  </a:lnTo>
                  <a:lnTo>
                    <a:pt x="177094" y="3449"/>
                  </a:lnTo>
                  <a:lnTo>
                    <a:pt x="175918" y="2125"/>
                  </a:lnTo>
                  <a:lnTo>
                    <a:pt x="174429" y="1242"/>
                  </a:lnTo>
                  <a:lnTo>
                    <a:pt x="165591" y="0"/>
                  </a:lnTo>
                  <a:lnTo>
                    <a:pt x="161899" y="2648"/>
                  </a:lnTo>
                  <a:lnTo>
                    <a:pt x="138303" y="38247"/>
                  </a:lnTo>
                  <a:lnTo>
                    <a:pt x="113494" y="81520"/>
                  </a:lnTo>
                  <a:lnTo>
                    <a:pt x="92070" y="118255"/>
                  </a:lnTo>
                  <a:lnTo>
                    <a:pt x="68437" y="155984"/>
                  </a:lnTo>
                  <a:lnTo>
                    <a:pt x="33448" y="202874"/>
                  </a:lnTo>
                  <a:lnTo>
                    <a:pt x="0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703"/>
            <p:cNvSpPr/>
            <p:nvPr>
              <p:custDataLst>
                <p:tags r:id="rId69"/>
              </p:custDataLst>
            </p:nvPr>
          </p:nvSpPr>
          <p:spPr>
            <a:xfrm>
              <a:off x="4180065" y="4568342"/>
              <a:ext cx="144286" cy="219559"/>
            </a:xfrm>
            <a:custGeom>
              <a:avLst/>
              <a:gdLst/>
              <a:ahLst/>
              <a:cxnLst/>
              <a:rect l="0" t="0" r="0" b="0"/>
              <a:pathLst>
                <a:path w="144286" h="21955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2"/>
                  </a:lnTo>
                  <a:lnTo>
                    <a:pt x="2782" y="8371"/>
                  </a:lnTo>
                  <a:lnTo>
                    <a:pt x="19808" y="29749"/>
                  </a:lnTo>
                  <a:lnTo>
                    <a:pt x="51664" y="64776"/>
                  </a:lnTo>
                  <a:lnTo>
                    <a:pt x="84151" y="106434"/>
                  </a:lnTo>
                  <a:lnTo>
                    <a:pt x="111651" y="148175"/>
                  </a:lnTo>
                  <a:lnTo>
                    <a:pt x="138838" y="193433"/>
                  </a:lnTo>
                  <a:lnTo>
                    <a:pt x="144285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704"/>
            <p:cNvSpPr/>
            <p:nvPr>
              <p:custDataLst>
                <p:tags r:id="rId70"/>
              </p:custDataLst>
            </p:nvPr>
          </p:nvSpPr>
          <p:spPr>
            <a:xfrm>
              <a:off x="3975589" y="4541810"/>
              <a:ext cx="126512" cy="260586"/>
            </a:xfrm>
            <a:custGeom>
              <a:avLst/>
              <a:gdLst/>
              <a:ahLst/>
              <a:cxnLst/>
              <a:rect l="0" t="0" r="0" b="0"/>
              <a:pathLst>
                <a:path w="126512" h="260586">
                  <a:moveTo>
                    <a:pt x="126511" y="30190"/>
                  </a:moveTo>
                  <a:lnTo>
                    <a:pt x="126511" y="30190"/>
                  </a:lnTo>
                  <a:lnTo>
                    <a:pt x="117673" y="12513"/>
                  </a:lnTo>
                  <a:lnTo>
                    <a:pt x="109883" y="6341"/>
                  </a:lnTo>
                  <a:lnTo>
                    <a:pt x="99365" y="1951"/>
                  </a:lnTo>
                  <a:lnTo>
                    <a:pt x="87635" y="0"/>
                  </a:lnTo>
                  <a:lnTo>
                    <a:pt x="75366" y="4778"/>
                  </a:lnTo>
                  <a:lnTo>
                    <a:pt x="61446" y="16779"/>
                  </a:lnTo>
                  <a:lnTo>
                    <a:pt x="34482" y="53419"/>
                  </a:lnTo>
                  <a:lnTo>
                    <a:pt x="16935" y="88727"/>
                  </a:lnTo>
                  <a:lnTo>
                    <a:pt x="5373" y="126056"/>
                  </a:lnTo>
                  <a:lnTo>
                    <a:pt x="0" y="162402"/>
                  </a:lnTo>
                  <a:lnTo>
                    <a:pt x="2315" y="195019"/>
                  </a:lnTo>
                  <a:lnTo>
                    <a:pt x="18294" y="234407"/>
                  </a:lnTo>
                  <a:lnTo>
                    <a:pt x="36787" y="251716"/>
                  </a:lnTo>
                  <a:lnTo>
                    <a:pt x="47645" y="258307"/>
                  </a:lnTo>
                  <a:lnTo>
                    <a:pt x="59823" y="260585"/>
                  </a:lnTo>
                  <a:lnTo>
                    <a:pt x="113811" y="25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705"/>
            <p:cNvSpPr/>
            <p:nvPr>
              <p:custDataLst>
                <p:tags r:id="rId71"/>
              </p:custDataLst>
            </p:nvPr>
          </p:nvSpPr>
          <p:spPr>
            <a:xfrm>
              <a:off x="4381500" y="47117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5008"/>
                  </a:lnTo>
                  <a:lnTo>
                    <a:pt x="27789" y="17444"/>
                  </a:lnTo>
                  <a:lnTo>
                    <a:pt x="72282" y="856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706"/>
            <p:cNvSpPr/>
            <p:nvPr>
              <p:custDataLst>
                <p:tags r:id="rId72"/>
              </p:custDataLst>
            </p:nvPr>
          </p:nvSpPr>
          <p:spPr>
            <a:xfrm>
              <a:off x="4622800" y="4582320"/>
              <a:ext cx="209551" cy="205581"/>
            </a:xfrm>
            <a:custGeom>
              <a:avLst/>
              <a:gdLst/>
              <a:ahLst/>
              <a:cxnLst/>
              <a:rect l="0" t="0" r="0" b="0"/>
              <a:pathLst>
                <a:path w="209551" h="205581">
                  <a:moveTo>
                    <a:pt x="0" y="205580"/>
                  </a:moveTo>
                  <a:lnTo>
                    <a:pt x="0" y="205580"/>
                  </a:lnTo>
                  <a:lnTo>
                    <a:pt x="0" y="202209"/>
                  </a:lnTo>
                  <a:lnTo>
                    <a:pt x="31688" y="167971"/>
                  </a:lnTo>
                  <a:lnTo>
                    <a:pt x="52042" y="123597"/>
                  </a:lnTo>
                  <a:lnTo>
                    <a:pt x="62170" y="92238"/>
                  </a:lnTo>
                  <a:lnTo>
                    <a:pt x="75806" y="46408"/>
                  </a:lnTo>
                  <a:lnTo>
                    <a:pt x="93600" y="0"/>
                  </a:lnTo>
                  <a:lnTo>
                    <a:pt x="92739" y="88"/>
                  </a:lnTo>
                  <a:lnTo>
                    <a:pt x="88019" y="3948"/>
                  </a:lnTo>
                  <a:lnTo>
                    <a:pt x="80799" y="27539"/>
                  </a:lnTo>
                  <a:lnTo>
                    <a:pt x="74192" y="68082"/>
                  </a:lnTo>
                  <a:lnTo>
                    <a:pt x="74507" y="112472"/>
                  </a:lnTo>
                  <a:lnTo>
                    <a:pt x="80935" y="159463"/>
                  </a:lnTo>
                  <a:lnTo>
                    <a:pt x="84889" y="173559"/>
                  </a:lnTo>
                  <a:lnTo>
                    <a:pt x="88343" y="177177"/>
                  </a:lnTo>
                  <a:lnTo>
                    <a:pt x="92762" y="178884"/>
                  </a:lnTo>
                  <a:lnTo>
                    <a:pt x="97825" y="179316"/>
                  </a:lnTo>
                  <a:lnTo>
                    <a:pt x="109095" y="174151"/>
                  </a:lnTo>
                  <a:lnTo>
                    <a:pt x="115063" y="169811"/>
                  </a:lnTo>
                  <a:lnTo>
                    <a:pt x="136947" y="140105"/>
                  </a:lnTo>
                  <a:lnTo>
                    <a:pt x="151176" y="108276"/>
                  </a:lnTo>
                  <a:lnTo>
                    <a:pt x="163850" y="72023"/>
                  </a:lnTo>
                  <a:lnTo>
                    <a:pt x="177508" y="25524"/>
                  </a:lnTo>
                  <a:lnTo>
                    <a:pt x="181477" y="12059"/>
                  </a:lnTo>
                  <a:lnTo>
                    <a:pt x="178423" y="52120"/>
                  </a:lnTo>
                  <a:lnTo>
                    <a:pt x="181356" y="97708"/>
                  </a:lnTo>
                  <a:lnTo>
                    <a:pt x="186692" y="136850"/>
                  </a:lnTo>
                  <a:lnTo>
                    <a:pt x="196114" y="160678"/>
                  </a:lnTo>
                  <a:lnTo>
                    <a:pt x="201932" y="167985"/>
                  </a:lnTo>
                  <a:lnTo>
                    <a:pt x="209550" y="173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707"/>
            <p:cNvSpPr/>
            <p:nvPr>
              <p:custDataLst>
                <p:tags r:id="rId73"/>
              </p:custDataLst>
            </p:nvPr>
          </p:nvSpPr>
          <p:spPr>
            <a:xfrm>
              <a:off x="4886209" y="4531052"/>
              <a:ext cx="86592" cy="282249"/>
            </a:xfrm>
            <a:custGeom>
              <a:avLst/>
              <a:gdLst/>
              <a:ahLst/>
              <a:cxnLst/>
              <a:rect l="0" t="0" r="0" b="0"/>
              <a:pathLst>
                <a:path w="86592" h="282249">
                  <a:moveTo>
                    <a:pt x="22341" y="15548"/>
                  </a:moveTo>
                  <a:lnTo>
                    <a:pt x="22341" y="15548"/>
                  </a:lnTo>
                  <a:lnTo>
                    <a:pt x="472" y="4613"/>
                  </a:lnTo>
                  <a:lnTo>
                    <a:pt x="0" y="3319"/>
                  </a:lnTo>
                  <a:lnTo>
                    <a:pt x="392" y="1751"/>
                  </a:lnTo>
                  <a:lnTo>
                    <a:pt x="1358" y="0"/>
                  </a:lnTo>
                  <a:lnTo>
                    <a:pt x="4824" y="244"/>
                  </a:lnTo>
                  <a:lnTo>
                    <a:pt x="16202" y="4277"/>
                  </a:lnTo>
                  <a:lnTo>
                    <a:pt x="45216" y="27966"/>
                  </a:lnTo>
                  <a:lnTo>
                    <a:pt x="70511" y="68537"/>
                  </a:lnTo>
                  <a:lnTo>
                    <a:pt x="80909" y="103774"/>
                  </a:lnTo>
                  <a:lnTo>
                    <a:pt x="86471" y="142248"/>
                  </a:lnTo>
                  <a:lnTo>
                    <a:pt x="86591" y="180515"/>
                  </a:lnTo>
                  <a:lnTo>
                    <a:pt x="79322" y="227646"/>
                  </a:lnTo>
                  <a:lnTo>
                    <a:pt x="64859" y="258308"/>
                  </a:lnTo>
                  <a:lnTo>
                    <a:pt x="41391" y="282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708"/>
            <p:cNvSpPr/>
            <p:nvPr>
              <p:custDataLst>
                <p:tags r:id="rId74"/>
              </p:custDataLst>
            </p:nvPr>
          </p:nvSpPr>
          <p:spPr>
            <a:xfrm>
              <a:off x="5016500" y="4373024"/>
              <a:ext cx="184151" cy="125919"/>
            </a:xfrm>
            <a:custGeom>
              <a:avLst/>
              <a:gdLst/>
              <a:ahLst/>
              <a:cxnLst/>
              <a:rect l="0" t="0" r="0" b="0"/>
              <a:pathLst>
                <a:path w="184151" h="125919">
                  <a:moveTo>
                    <a:pt x="0" y="27526"/>
                  </a:moveTo>
                  <a:lnTo>
                    <a:pt x="0" y="27526"/>
                  </a:lnTo>
                  <a:lnTo>
                    <a:pt x="0" y="18687"/>
                  </a:lnTo>
                  <a:lnTo>
                    <a:pt x="1411" y="16694"/>
                  </a:lnTo>
                  <a:lnTo>
                    <a:pt x="6742" y="12599"/>
                  </a:lnTo>
                  <a:lnTo>
                    <a:pt x="38692" y="0"/>
                  </a:lnTo>
                  <a:lnTo>
                    <a:pt x="44139" y="3"/>
                  </a:lnTo>
                  <a:lnTo>
                    <a:pt x="53954" y="3769"/>
                  </a:lnTo>
                  <a:lnTo>
                    <a:pt x="61139" y="10147"/>
                  </a:lnTo>
                  <a:lnTo>
                    <a:pt x="64043" y="13823"/>
                  </a:lnTo>
                  <a:lnTo>
                    <a:pt x="64568" y="19096"/>
                  </a:lnTo>
                  <a:lnTo>
                    <a:pt x="58564" y="40002"/>
                  </a:lnTo>
                  <a:lnTo>
                    <a:pt x="39845" y="80691"/>
                  </a:lnTo>
                  <a:lnTo>
                    <a:pt x="30778" y="102546"/>
                  </a:lnTo>
                  <a:lnTo>
                    <a:pt x="31102" y="108583"/>
                  </a:lnTo>
                  <a:lnTo>
                    <a:pt x="33435" y="114020"/>
                  </a:lnTo>
                  <a:lnTo>
                    <a:pt x="37107" y="119055"/>
                  </a:lnTo>
                  <a:lnTo>
                    <a:pt x="52475" y="124650"/>
                  </a:lnTo>
                  <a:lnTo>
                    <a:pt x="92453" y="125918"/>
                  </a:lnTo>
                  <a:lnTo>
                    <a:pt x="126463" y="124172"/>
                  </a:lnTo>
                  <a:lnTo>
                    <a:pt x="184150" y="122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515"/>
          <p:cNvGrpSpPr/>
          <p:nvPr/>
        </p:nvGrpSpPr>
        <p:grpSpPr>
          <a:xfrm>
            <a:off x="2708262" y="5327911"/>
            <a:ext cx="567456" cy="383388"/>
            <a:chOff x="2708262" y="5327911"/>
            <a:chExt cx="567456" cy="383388"/>
          </a:xfrm>
        </p:grpSpPr>
        <p:sp>
          <p:nvSpPr>
            <p:cNvPr id="193" name="SMARTInkShape-2709"/>
            <p:cNvSpPr/>
            <p:nvPr>
              <p:custDataLst>
                <p:tags r:id="rId65"/>
              </p:custDataLst>
            </p:nvPr>
          </p:nvSpPr>
          <p:spPr>
            <a:xfrm>
              <a:off x="2708262" y="5327911"/>
              <a:ext cx="142889" cy="383388"/>
            </a:xfrm>
            <a:custGeom>
              <a:avLst/>
              <a:gdLst/>
              <a:ahLst/>
              <a:cxnLst/>
              <a:rect l="0" t="0" r="0" b="0"/>
              <a:pathLst>
                <a:path w="142889" h="383388">
                  <a:moveTo>
                    <a:pt x="142888" y="6089"/>
                  </a:moveTo>
                  <a:lnTo>
                    <a:pt x="142888" y="6089"/>
                  </a:lnTo>
                  <a:lnTo>
                    <a:pt x="136146" y="2718"/>
                  </a:lnTo>
                  <a:lnTo>
                    <a:pt x="89890" y="0"/>
                  </a:lnTo>
                  <a:lnTo>
                    <a:pt x="56417" y="1654"/>
                  </a:lnTo>
                  <a:lnTo>
                    <a:pt x="43889" y="6657"/>
                  </a:lnTo>
                  <a:lnTo>
                    <a:pt x="40905" y="8584"/>
                  </a:lnTo>
                  <a:lnTo>
                    <a:pt x="35709" y="18252"/>
                  </a:lnTo>
                  <a:lnTo>
                    <a:pt x="33335" y="24781"/>
                  </a:lnTo>
                  <a:lnTo>
                    <a:pt x="34595" y="67794"/>
                  </a:lnTo>
                  <a:lnTo>
                    <a:pt x="37843" y="99836"/>
                  </a:lnTo>
                  <a:lnTo>
                    <a:pt x="37875" y="135243"/>
                  </a:lnTo>
                  <a:lnTo>
                    <a:pt x="35538" y="173557"/>
                  </a:lnTo>
                  <a:lnTo>
                    <a:pt x="32147" y="216456"/>
                  </a:lnTo>
                  <a:lnTo>
                    <a:pt x="26407" y="257629"/>
                  </a:lnTo>
                  <a:lnTo>
                    <a:pt x="19152" y="294979"/>
                  </a:lnTo>
                  <a:lnTo>
                    <a:pt x="8545" y="337690"/>
                  </a:lnTo>
                  <a:lnTo>
                    <a:pt x="2365" y="368394"/>
                  </a:lnTo>
                  <a:lnTo>
                    <a:pt x="523" y="372509"/>
                  </a:lnTo>
                  <a:lnTo>
                    <a:pt x="0" y="375253"/>
                  </a:lnTo>
                  <a:lnTo>
                    <a:pt x="357" y="377081"/>
                  </a:lnTo>
                  <a:lnTo>
                    <a:pt x="1301" y="378300"/>
                  </a:lnTo>
                  <a:lnTo>
                    <a:pt x="9371" y="383387"/>
                  </a:lnTo>
                  <a:lnTo>
                    <a:pt x="44312" y="381288"/>
                  </a:lnTo>
                  <a:lnTo>
                    <a:pt x="85917" y="375961"/>
                  </a:lnTo>
                  <a:lnTo>
                    <a:pt x="117488" y="374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710"/>
            <p:cNvSpPr/>
            <p:nvPr>
              <p:custDataLst>
                <p:tags r:id="rId66"/>
              </p:custDataLst>
            </p:nvPr>
          </p:nvSpPr>
          <p:spPr>
            <a:xfrm>
              <a:off x="3003550" y="5416550"/>
              <a:ext cx="158751" cy="107951"/>
            </a:xfrm>
            <a:custGeom>
              <a:avLst/>
              <a:gdLst/>
              <a:ahLst/>
              <a:cxnLst/>
              <a:rect l="0" t="0" r="0" b="0"/>
              <a:pathLst>
                <a:path w="158751" h="107951">
                  <a:moveTo>
                    <a:pt x="0" y="0"/>
                  </a:moveTo>
                  <a:lnTo>
                    <a:pt x="0" y="0"/>
                  </a:lnTo>
                  <a:lnTo>
                    <a:pt x="16620" y="7186"/>
                  </a:lnTo>
                  <a:lnTo>
                    <a:pt x="54292" y="35468"/>
                  </a:lnTo>
                  <a:lnTo>
                    <a:pt x="98919" y="71447"/>
                  </a:lnTo>
                  <a:lnTo>
                    <a:pt x="131566" y="98544"/>
                  </a:lnTo>
                  <a:lnTo>
                    <a:pt x="1587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711"/>
            <p:cNvSpPr/>
            <p:nvPr>
              <p:custDataLst>
                <p:tags r:id="rId67"/>
              </p:custDataLst>
            </p:nvPr>
          </p:nvSpPr>
          <p:spPr>
            <a:xfrm>
              <a:off x="3166680" y="5400740"/>
              <a:ext cx="109038" cy="301561"/>
            </a:xfrm>
            <a:custGeom>
              <a:avLst/>
              <a:gdLst/>
              <a:ahLst/>
              <a:cxnLst/>
              <a:rect l="0" t="0" r="0" b="0"/>
              <a:pathLst>
                <a:path w="109038" h="301561">
                  <a:moveTo>
                    <a:pt x="103570" y="9460"/>
                  </a:moveTo>
                  <a:lnTo>
                    <a:pt x="103570" y="9460"/>
                  </a:lnTo>
                  <a:lnTo>
                    <a:pt x="109037" y="3993"/>
                  </a:lnTo>
                  <a:lnTo>
                    <a:pt x="102916" y="0"/>
                  </a:lnTo>
                  <a:lnTo>
                    <a:pt x="92226" y="1963"/>
                  </a:lnTo>
                  <a:lnTo>
                    <a:pt x="70340" y="12883"/>
                  </a:lnTo>
                  <a:lnTo>
                    <a:pt x="47863" y="31406"/>
                  </a:lnTo>
                  <a:lnTo>
                    <a:pt x="29679" y="56649"/>
                  </a:lnTo>
                  <a:lnTo>
                    <a:pt x="7213" y="101412"/>
                  </a:lnTo>
                  <a:lnTo>
                    <a:pt x="1242" y="115944"/>
                  </a:lnTo>
                  <a:lnTo>
                    <a:pt x="0" y="129458"/>
                  </a:lnTo>
                  <a:lnTo>
                    <a:pt x="5149" y="152730"/>
                  </a:lnTo>
                  <a:lnTo>
                    <a:pt x="19531" y="195570"/>
                  </a:lnTo>
                  <a:lnTo>
                    <a:pt x="30186" y="235364"/>
                  </a:lnTo>
                  <a:lnTo>
                    <a:pt x="33022" y="274582"/>
                  </a:lnTo>
                  <a:lnTo>
                    <a:pt x="33720" y="301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2712"/>
          <p:cNvSpPr/>
          <p:nvPr>
            <p:custDataLst>
              <p:tags r:id="rId4"/>
            </p:custDataLst>
          </p:nvPr>
        </p:nvSpPr>
        <p:spPr>
          <a:xfrm>
            <a:off x="3594122" y="5448377"/>
            <a:ext cx="277486" cy="234874"/>
          </a:xfrm>
          <a:custGeom>
            <a:avLst/>
            <a:gdLst/>
            <a:ahLst/>
            <a:cxnLst/>
            <a:rect l="0" t="0" r="0" b="0"/>
            <a:pathLst>
              <a:path w="277486" h="234874">
                <a:moveTo>
                  <a:pt x="6328" y="6273"/>
                </a:moveTo>
                <a:lnTo>
                  <a:pt x="6328" y="6273"/>
                </a:lnTo>
                <a:lnTo>
                  <a:pt x="55" y="0"/>
                </a:lnTo>
                <a:lnTo>
                  <a:pt x="0" y="3317"/>
                </a:lnTo>
                <a:lnTo>
                  <a:pt x="1869" y="6841"/>
                </a:lnTo>
                <a:lnTo>
                  <a:pt x="12927" y="22001"/>
                </a:lnTo>
                <a:lnTo>
                  <a:pt x="51063" y="42376"/>
                </a:lnTo>
                <a:lnTo>
                  <a:pt x="87865" y="58363"/>
                </a:lnTo>
                <a:lnTo>
                  <a:pt x="133419" y="69763"/>
                </a:lnTo>
                <a:lnTo>
                  <a:pt x="175923" y="77609"/>
                </a:lnTo>
                <a:lnTo>
                  <a:pt x="222437" y="86582"/>
                </a:lnTo>
                <a:lnTo>
                  <a:pt x="269796" y="99634"/>
                </a:lnTo>
                <a:lnTo>
                  <a:pt x="272990" y="100264"/>
                </a:lnTo>
                <a:lnTo>
                  <a:pt x="275119" y="102095"/>
                </a:lnTo>
                <a:lnTo>
                  <a:pt x="277485" y="107892"/>
                </a:lnTo>
                <a:lnTo>
                  <a:pt x="276000" y="111414"/>
                </a:lnTo>
                <a:lnTo>
                  <a:pt x="249326" y="134715"/>
                </a:lnTo>
                <a:lnTo>
                  <a:pt x="205944" y="159663"/>
                </a:lnTo>
                <a:lnTo>
                  <a:pt x="162056" y="182171"/>
                </a:lnTo>
                <a:lnTo>
                  <a:pt x="121614" y="202560"/>
                </a:lnTo>
                <a:lnTo>
                  <a:pt x="74113" y="228057"/>
                </a:lnTo>
                <a:lnTo>
                  <a:pt x="66629" y="232853"/>
                </a:lnTo>
                <a:lnTo>
                  <a:pt x="66989" y="233527"/>
                </a:lnTo>
                <a:lnTo>
                  <a:pt x="71154" y="234274"/>
                </a:lnTo>
                <a:lnTo>
                  <a:pt x="107928" y="2348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517"/>
          <p:cNvGrpSpPr/>
          <p:nvPr/>
        </p:nvGrpSpPr>
        <p:grpSpPr>
          <a:xfrm>
            <a:off x="4095750" y="5272102"/>
            <a:ext cx="476230" cy="455599"/>
            <a:chOff x="4095750" y="5272102"/>
            <a:chExt cx="476230" cy="455599"/>
          </a:xfrm>
        </p:grpSpPr>
        <p:sp>
          <p:nvSpPr>
            <p:cNvPr id="198" name="SMARTInkShape-2713"/>
            <p:cNvSpPr/>
            <p:nvPr>
              <p:custDataLst>
                <p:tags r:id="rId61"/>
              </p:custDataLst>
            </p:nvPr>
          </p:nvSpPr>
          <p:spPr>
            <a:xfrm>
              <a:off x="4122906" y="5372362"/>
              <a:ext cx="112545" cy="259444"/>
            </a:xfrm>
            <a:custGeom>
              <a:avLst/>
              <a:gdLst/>
              <a:ahLst/>
              <a:cxnLst/>
              <a:rect l="0" t="0" r="0" b="0"/>
              <a:pathLst>
                <a:path w="112545" h="259444">
                  <a:moveTo>
                    <a:pt x="17294" y="6088"/>
                  </a:moveTo>
                  <a:lnTo>
                    <a:pt x="17294" y="6088"/>
                  </a:lnTo>
                  <a:lnTo>
                    <a:pt x="17294" y="2717"/>
                  </a:lnTo>
                  <a:lnTo>
                    <a:pt x="18705" y="1724"/>
                  </a:lnTo>
                  <a:lnTo>
                    <a:pt x="28229" y="0"/>
                  </a:lnTo>
                  <a:lnTo>
                    <a:pt x="33210" y="29647"/>
                  </a:lnTo>
                  <a:lnTo>
                    <a:pt x="29950" y="72439"/>
                  </a:lnTo>
                  <a:lnTo>
                    <a:pt x="20260" y="113393"/>
                  </a:lnTo>
                  <a:lnTo>
                    <a:pt x="9157" y="156102"/>
                  </a:lnTo>
                  <a:lnTo>
                    <a:pt x="1791" y="194470"/>
                  </a:lnTo>
                  <a:lnTo>
                    <a:pt x="0" y="222928"/>
                  </a:lnTo>
                  <a:lnTo>
                    <a:pt x="2082" y="235576"/>
                  </a:lnTo>
                  <a:lnTo>
                    <a:pt x="7240" y="244020"/>
                  </a:lnTo>
                  <a:lnTo>
                    <a:pt x="22050" y="255189"/>
                  </a:lnTo>
                  <a:lnTo>
                    <a:pt x="66629" y="259443"/>
                  </a:lnTo>
                  <a:lnTo>
                    <a:pt x="89297" y="258015"/>
                  </a:lnTo>
                  <a:lnTo>
                    <a:pt x="94929" y="256590"/>
                  </a:lnTo>
                  <a:lnTo>
                    <a:pt x="103069" y="251242"/>
                  </a:lnTo>
                  <a:lnTo>
                    <a:pt x="112544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714"/>
            <p:cNvSpPr/>
            <p:nvPr>
              <p:custDataLst>
                <p:tags r:id="rId62"/>
              </p:custDataLst>
            </p:nvPr>
          </p:nvSpPr>
          <p:spPr>
            <a:xfrm>
              <a:off x="4095750" y="54991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3640" y="1716"/>
                  </a:lnTo>
                  <a:lnTo>
                    <a:pt x="88271" y="15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715"/>
            <p:cNvSpPr/>
            <p:nvPr>
              <p:custDataLst>
                <p:tags r:id="rId63"/>
              </p:custDataLst>
            </p:nvPr>
          </p:nvSpPr>
          <p:spPr>
            <a:xfrm>
              <a:off x="4260850" y="5272102"/>
              <a:ext cx="146051" cy="111306"/>
            </a:xfrm>
            <a:custGeom>
              <a:avLst/>
              <a:gdLst/>
              <a:ahLst/>
              <a:cxnLst/>
              <a:rect l="0" t="0" r="0" b="0"/>
              <a:pathLst>
                <a:path w="146051" h="111306">
                  <a:moveTo>
                    <a:pt x="0" y="36498"/>
                  </a:moveTo>
                  <a:lnTo>
                    <a:pt x="0" y="36498"/>
                  </a:lnTo>
                  <a:lnTo>
                    <a:pt x="45258" y="7554"/>
                  </a:lnTo>
                  <a:lnTo>
                    <a:pt x="68128" y="416"/>
                  </a:lnTo>
                  <a:lnTo>
                    <a:pt x="76846" y="0"/>
                  </a:lnTo>
                  <a:lnTo>
                    <a:pt x="83072" y="2167"/>
                  </a:lnTo>
                  <a:lnTo>
                    <a:pt x="84309" y="4439"/>
                  </a:lnTo>
                  <a:lnTo>
                    <a:pt x="84428" y="7364"/>
                  </a:lnTo>
                  <a:lnTo>
                    <a:pt x="79344" y="21986"/>
                  </a:lnTo>
                  <a:lnTo>
                    <a:pt x="63776" y="66765"/>
                  </a:lnTo>
                  <a:lnTo>
                    <a:pt x="58684" y="79583"/>
                  </a:lnTo>
                  <a:lnTo>
                    <a:pt x="46603" y="100402"/>
                  </a:lnTo>
                  <a:lnTo>
                    <a:pt x="46591" y="102384"/>
                  </a:lnTo>
                  <a:lnTo>
                    <a:pt x="47288" y="103705"/>
                  </a:lnTo>
                  <a:lnTo>
                    <a:pt x="48459" y="104586"/>
                  </a:lnTo>
                  <a:lnTo>
                    <a:pt x="92135" y="111305"/>
                  </a:lnTo>
                  <a:lnTo>
                    <a:pt x="146050" y="10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716"/>
            <p:cNvSpPr/>
            <p:nvPr>
              <p:custDataLst>
                <p:tags r:id="rId64"/>
              </p:custDataLst>
            </p:nvPr>
          </p:nvSpPr>
          <p:spPr>
            <a:xfrm>
              <a:off x="4476750" y="5277157"/>
              <a:ext cx="95230" cy="450544"/>
            </a:xfrm>
            <a:custGeom>
              <a:avLst/>
              <a:gdLst/>
              <a:ahLst/>
              <a:cxnLst/>
              <a:rect l="0" t="0" r="0" b="0"/>
              <a:pathLst>
                <a:path w="95230" h="450544">
                  <a:moveTo>
                    <a:pt x="6350" y="18743"/>
                  </a:moveTo>
                  <a:lnTo>
                    <a:pt x="6350" y="18743"/>
                  </a:lnTo>
                  <a:lnTo>
                    <a:pt x="6350" y="12001"/>
                  </a:lnTo>
                  <a:lnTo>
                    <a:pt x="7761" y="10015"/>
                  </a:lnTo>
                  <a:lnTo>
                    <a:pt x="10113" y="8691"/>
                  </a:lnTo>
                  <a:lnTo>
                    <a:pt x="53880" y="731"/>
                  </a:lnTo>
                  <a:lnTo>
                    <a:pt x="68489" y="0"/>
                  </a:lnTo>
                  <a:lnTo>
                    <a:pt x="74654" y="1711"/>
                  </a:lnTo>
                  <a:lnTo>
                    <a:pt x="77286" y="3155"/>
                  </a:lnTo>
                  <a:lnTo>
                    <a:pt x="84361" y="11929"/>
                  </a:lnTo>
                  <a:lnTo>
                    <a:pt x="85001" y="23241"/>
                  </a:lnTo>
                  <a:lnTo>
                    <a:pt x="84184" y="30208"/>
                  </a:lnTo>
                  <a:lnTo>
                    <a:pt x="92817" y="73700"/>
                  </a:lnTo>
                  <a:lnTo>
                    <a:pt x="92647" y="116401"/>
                  </a:lnTo>
                  <a:lnTo>
                    <a:pt x="90565" y="153869"/>
                  </a:lnTo>
                  <a:lnTo>
                    <a:pt x="89640" y="194040"/>
                  </a:lnTo>
                  <a:lnTo>
                    <a:pt x="91110" y="235412"/>
                  </a:lnTo>
                  <a:lnTo>
                    <a:pt x="93410" y="275907"/>
                  </a:lnTo>
                  <a:lnTo>
                    <a:pt x="94432" y="312720"/>
                  </a:lnTo>
                  <a:lnTo>
                    <a:pt x="94886" y="346014"/>
                  </a:lnTo>
                  <a:lnTo>
                    <a:pt x="95142" y="386881"/>
                  </a:lnTo>
                  <a:lnTo>
                    <a:pt x="95229" y="415861"/>
                  </a:lnTo>
                  <a:lnTo>
                    <a:pt x="93119" y="420365"/>
                  </a:lnTo>
                  <a:lnTo>
                    <a:pt x="85131" y="429134"/>
                  </a:lnTo>
                  <a:lnTo>
                    <a:pt x="61991" y="438634"/>
                  </a:lnTo>
                  <a:lnTo>
                    <a:pt x="17367" y="447459"/>
                  </a:lnTo>
                  <a:lnTo>
                    <a:pt x="0" y="450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518"/>
          <p:cNvGrpSpPr/>
          <p:nvPr/>
        </p:nvGrpSpPr>
        <p:grpSpPr>
          <a:xfrm>
            <a:off x="5035158" y="5334262"/>
            <a:ext cx="336943" cy="298189"/>
            <a:chOff x="5035158" y="5334262"/>
            <a:chExt cx="336943" cy="298189"/>
          </a:xfrm>
        </p:grpSpPr>
        <p:sp>
          <p:nvSpPr>
            <p:cNvPr id="203" name="SMARTInkShape-2717"/>
            <p:cNvSpPr/>
            <p:nvPr>
              <p:custDataLst>
                <p:tags r:id="rId59"/>
              </p:custDataLst>
            </p:nvPr>
          </p:nvSpPr>
          <p:spPr>
            <a:xfrm>
              <a:off x="5045234" y="5334262"/>
              <a:ext cx="263367" cy="209289"/>
            </a:xfrm>
            <a:custGeom>
              <a:avLst/>
              <a:gdLst/>
              <a:ahLst/>
              <a:cxnLst/>
              <a:rect l="0" t="0" r="0" b="0"/>
              <a:pathLst>
                <a:path w="263367" h="209289">
                  <a:moveTo>
                    <a:pt x="193516" y="6088"/>
                  </a:moveTo>
                  <a:lnTo>
                    <a:pt x="193516" y="6088"/>
                  </a:lnTo>
                  <a:lnTo>
                    <a:pt x="222717" y="0"/>
                  </a:lnTo>
                  <a:lnTo>
                    <a:pt x="223566" y="618"/>
                  </a:lnTo>
                  <a:lnTo>
                    <a:pt x="224511" y="3187"/>
                  </a:lnTo>
                  <a:lnTo>
                    <a:pt x="224057" y="4859"/>
                  </a:lnTo>
                  <a:lnTo>
                    <a:pt x="221671" y="8599"/>
                  </a:lnTo>
                  <a:lnTo>
                    <a:pt x="186005" y="34536"/>
                  </a:lnTo>
                  <a:lnTo>
                    <a:pt x="143077" y="61554"/>
                  </a:lnTo>
                  <a:lnTo>
                    <a:pt x="109010" y="83656"/>
                  </a:lnTo>
                  <a:lnTo>
                    <a:pt x="75054" y="105239"/>
                  </a:lnTo>
                  <a:lnTo>
                    <a:pt x="30946" y="130481"/>
                  </a:lnTo>
                  <a:lnTo>
                    <a:pt x="7920" y="147994"/>
                  </a:lnTo>
                  <a:lnTo>
                    <a:pt x="1668" y="157587"/>
                  </a:lnTo>
                  <a:lnTo>
                    <a:pt x="0" y="162121"/>
                  </a:lnTo>
                  <a:lnTo>
                    <a:pt x="2417" y="165849"/>
                  </a:lnTo>
                  <a:lnTo>
                    <a:pt x="14509" y="171872"/>
                  </a:lnTo>
                  <a:lnTo>
                    <a:pt x="58005" y="179230"/>
                  </a:lnTo>
                  <a:lnTo>
                    <a:pt x="99422" y="181818"/>
                  </a:lnTo>
                  <a:lnTo>
                    <a:pt x="144641" y="183673"/>
                  </a:lnTo>
                  <a:lnTo>
                    <a:pt x="188257" y="186850"/>
                  </a:lnTo>
                  <a:lnTo>
                    <a:pt x="235624" y="192605"/>
                  </a:lnTo>
                  <a:lnTo>
                    <a:pt x="251036" y="198581"/>
                  </a:lnTo>
                  <a:lnTo>
                    <a:pt x="263366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718"/>
            <p:cNvSpPr/>
            <p:nvPr>
              <p:custDataLst>
                <p:tags r:id="rId60"/>
              </p:custDataLst>
            </p:nvPr>
          </p:nvSpPr>
          <p:spPr>
            <a:xfrm>
              <a:off x="5035158" y="5613400"/>
              <a:ext cx="336943" cy="19051"/>
            </a:xfrm>
            <a:custGeom>
              <a:avLst/>
              <a:gdLst/>
              <a:ahLst/>
              <a:cxnLst/>
              <a:rect l="0" t="0" r="0" b="0"/>
              <a:pathLst>
                <a:path w="336943" h="1905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12662" y="3371"/>
                  </a:lnTo>
                  <a:lnTo>
                    <a:pt x="44416" y="5026"/>
                  </a:lnTo>
                  <a:lnTo>
                    <a:pt x="90514" y="5762"/>
                  </a:lnTo>
                  <a:lnTo>
                    <a:pt x="117623" y="5957"/>
                  </a:lnTo>
                  <a:lnTo>
                    <a:pt x="146279" y="6088"/>
                  </a:lnTo>
                  <a:lnTo>
                    <a:pt x="173850" y="6881"/>
                  </a:lnTo>
                  <a:lnTo>
                    <a:pt x="200697" y="8115"/>
                  </a:lnTo>
                  <a:lnTo>
                    <a:pt x="227063" y="9643"/>
                  </a:lnTo>
                  <a:lnTo>
                    <a:pt x="273290" y="13223"/>
                  </a:lnTo>
                  <a:lnTo>
                    <a:pt x="33694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519"/>
          <p:cNvGrpSpPr/>
          <p:nvPr/>
        </p:nvGrpSpPr>
        <p:grpSpPr>
          <a:xfrm>
            <a:off x="5676900" y="5239258"/>
            <a:ext cx="1281818" cy="513843"/>
            <a:chOff x="5676900" y="5239258"/>
            <a:chExt cx="1281818" cy="513843"/>
          </a:xfrm>
        </p:grpSpPr>
        <p:sp>
          <p:nvSpPr>
            <p:cNvPr id="206" name="SMARTInkShape-2719"/>
            <p:cNvSpPr/>
            <p:nvPr>
              <p:custDataLst>
                <p:tags r:id="rId52"/>
              </p:custDataLst>
            </p:nvPr>
          </p:nvSpPr>
          <p:spPr>
            <a:xfrm>
              <a:off x="5703055" y="5285222"/>
              <a:ext cx="183396" cy="289529"/>
            </a:xfrm>
            <a:custGeom>
              <a:avLst/>
              <a:gdLst/>
              <a:ahLst/>
              <a:cxnLst/>
              <a:rect l="0" t="0" r="0" b="0"/>
              <a:pathLst>
                <a:path w="183396" h="289529">
                  <a:moveTo>
                    <a:pt x="138945" y="17028"/>
                  </a:moveTo>
                  <a:lnTo>
                    <a:pt x="138945" y="17028"/>
                  </a:lnTo>
                  <a:lnTo>
                    <a:pt x="142316" y="13657"/>
                  </a:lnTo>
                  <a:lnTo>
                    <a:pt x="144014" y="13370"/>
                  </a:lnTo>
                  <a:lnTo>
                    <a:pt x="145852" y="13884"/>
                  </a:lnTo>
                  <a:lnTo>
                    <a:pt x="149777" y="15630"/>
                  </a:lnTo>
                  <a:lnTo>
                    <a:pt x="160145" y="16844"/>
                  </a:lnTo>
                  <a:lnTo>
                    <a:pt x="160134" y="16199"/>
                  </a:lnTo>
                  <a:lnTo>
                    <a:pt x="142929" y="4802"/>
                  </a:lnTo>
                  <a:lnTo>
                    <a:pt x="118802" y="0"/>
                  </a:lnTo>
                  <a:lnTo>
                    <a:pt x="96052" y="1948"/>
                  </a:lnTo>
                  <a:lnTo>
                    <a:pt x="72535" y="17107"/>
                  </a:lnTo>
                  <a:lnTo>
                    <a:pt x="51064" y="49585"/>
                  </a:lnTo>
                  <a:lnTo>
                    <a:pt x="34668" y="93859"/>
                  </a:lnTo>
                  <a:lnTo>
                    <a:pt x="20873" y="139354"/>
                  </a:lnTo>
                  <a:lnTo>
                    <a:pt x="12150" y="171114"/>
                  </a:lnTo>
                  <a:lnTo>
                    <a:pt x="3069" y="216965"/>
                  </a:lnTo>
                  <a:lnTo>
                    <a:pt x="0" y="263642"/>
                  </a:lnTo>
                  <a:lnTo>
                    <a:pt x="3343" y="278564"/>
                  </a:lnTo>
                  <a:lnTo>
                    <a:pt x="6210" y="284519"/>
                  </a:lnTo>
                  <a:lnTo>
                    <a:pt x="12355" y="287783"/>
                  </a:lnTo>
                  <a:lnTo>
                    <a:pt x="30472" y="289528"/>
                  </a:lnTo>
                  <a:lnTo>
                    <a:pt x="74584" y="283173"/>
                  </a:lnTo>
                  <a:lnTo>
                    <a:pt x="121130" y="272353"/>
                  </a:lnTo>
                  <a:lnTo>
                    <a:pt x="167437" y="261830"/>
                  </a:lnTo>
                  <a:lnTo>
                    <a:pt x="183395" y="25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720"/>
            <p:cNvSpPr/>
            <p:nvPr>
              <p:custDataLst>
                <p:tags r:id="rId53"/>
              </p:custDataLst>
            </p:nvPr>
          </p:nvSpPr>
          <p:spPr>
            <a:xfrm>
              <a:off x="5676900" y="5467350"/>
              <a:ext cx="260351" cy="44451"/>
            </a:xfrm>
            <a:custGeom>
              <a:avLst/>
              <a:gdLst/>
              <a:ahLst/>
              <a:cxnLst/>
              <a:rect l="0" t="0" r="0" b="0"/>
              <a:pathLst>
                <a:path w="2603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9014" y="37277"/>
                  </a:lnTo>
                  <a:lnTo>
                    <a:pt x="78723" y="31619"/>
                  </a:lnTo>
                  <a:lnTo>
                    <a:pt x="124593" y="26283"/>
                  </a:lnTo>
                  <a:lnTo>
                    <a:pt x="171792" y="20148"/>
                  </a:lnTo>
                  <a:lnTo>
                    <a:pt x="216287" y="10366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721"/>
            <p:cNvSpPr/>
            <p:nvPr>
              <p:custDataLst>
                <p:tags r:id="rId54"/>
              </p:custDataLst>
            </p:nvPr>
          </p:nvSpPr>
          <p:spPr>
            <a:xfrm>
              <a:off x="6000981" y="5261790"/>
              <a:ext cx="202970" cy="362315"/>
            </a:xfrm>
            <a:custGeom>
              <a:avLst/>
              <a:gdLst/>
              <a:ahLst/>
              <a:cxnLst/>
              <a:rect l="0" t="0" r="0" b="0"/>
              <a:pathLst>
                <a:path w="202970" h="362315">
                  <a:moveTo>
                    <a:pt x="202969" y="15060"/>
                  </a:moveTo>
                  <a:lnTo>
                    <a:pt x="202969" y="15060"/>
                  </a:lnTo>
                  <a:lnTo>
                    <a:pt x="202968" y="8318"/>
                  </a:lnTo>
                  <a:lnTo>
                    <a:pt x="201558" y="5626"/>
                  </a:lnTo>
                  <a:lnTo>
                    <a:pt x="196227" y="754"/>
                  </a:lnTo>
                  <a:lnTo>
                    <a:pt x="185391" y="0"/>
                  </a:lnTo>
                  <a:lnTo>
                    <a:pt x="148696" y="8635"/>
                  </a:lnTo>
                  <a:lnTo>
                    <a:pt x="102093" y="18860"/>
                  </a:lnTo>
                  <a:lnTo>
                    <a:pt x="66130" y="29556"/>
                  </a:lnTo>
                  <a:lnTo>
                    <a:pt x="53252" y="37025"/>
                  </a:lnTo>
                  <a:lnTo>
                    <a:pt x="45176" y="45048"/>
                  </a:lnTo>
                  <a:lnTo>
                    <a:pt x="41116" y="58962"/>
                  </a:lnTo>
                  <a:lnTo>
                    <a:pt x="38831" y="92273"/>
                  </a:lnTo>
                  <a:lnTo>
                    <a:pt x="37591" y="124165"/>
                  </a:lnTo>
                  <a:lnTo>
                    <a:pt x="34689" y="164211"/>
                  </a:lnTo>
                  <a:lnTo>
                    <a:pt x="27283" y="205997"/>
                  </a:lnTo>
                  <a:lnTo>
                    <a:pt x="17642" y="246676"/>
                  </a:lnTo>
                  <a:lnTo>
                    <a:pt x="8653" y="283571"/>
                  </a:lnTo>
                  <a:lnTo>
                    <a:pt x="2400" y="322592"/>
                  </a:lnTo>
                  <a:lnTo>
                    <a:pt x="0" y="357576"/>
                  </a:lnTo>
                  <a:lnTo>
                    <a:pt x="2746" y="359820"/>
                  </a:lnTo>
                  <a:lnTo>
                    <a:pt x="13322" y="362314"/>
                  </a:lnTo>
                  <a:lnTo>
                    <a:pt x="48626" y="360347"/>
                  </a:lnTo>
                  <a:lnTo>
                    <a:pt x="91464" y="358667"/>
                  </a:lnTo>
                  <a:lnTo>
                    <a:pt x="132066" y="358170"/>
                  </a:lnTo>
                  <a:lnTo>
                    <a:pt x="158519" y="357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722"/>
            <p:cNvSpPr/>
            <p:nvPr>
              <p:custDataLst>
                <p:tags r:id="rId55"/>
              </p:custDataLst>
            </p:nvPr>
          </p:nvSpPr>
          <p:spPr>
            <a:xfrm>
              <a:off x="6235700" y="536575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50901" y="44812"/>
                  </a:lnTo>
                  <a:lnTo>
                    <a:pt x="84269" y="84451"/>
                  </a:lnTo>
                  <a:lnTo>
                    <a:pt x="101397" y="121464"/>
                  </a:lnTo>
                  <a:lnTo>
                    <a:pt x="1143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723"/>
            <p:cNvSpPr/>
            <p:nvPr>
              <p:custDataLst>
                <p:tags r:id="rId56"/>
              </p:custDataLst>
            </p:nvPr>
          </p:nvSpPr>
          <p:spPr>
            <a:xfrm>
              <a:off x="6350917" y="5372100"/>
              <a:ext cx="113384" cy="254001"/>
            </a:xfrm>
            <a:custGeom>
              <a:avLst/>
              <a:gdLst/>
              <a:ahLst/>
              <a:cxnLst/>
              <a:rect l="0" t="0" r="0" b="0"/>
              <a:pathLst>
                <a:path w="113384" h="254001">
                  <a:moveTo>
                    <a:pt x="113383" y="0"/>
                  </a:moveTo>
                  <a:lnTo>
                    <a:pt x="113383" y="0"/>
                  </a:lnTo>
                  <a:lnTo>
                    <a:pt x="106903" y="706"/>
                  </a:lnTo>
                  <a:lnTo>
                    <a:pt x="65280" y="15901"/>
                  </a:lnTo>
                  <a:lnTo>
                    <a:pt x="40177" y="29249"/>
                  </a:lnTo>
                  <a:lnTo>
                    <a:pt x="25814" y="42868"/>
                  </a:lnTo>
                  <a:lnTo>
                    <a:pt x="12569" y="66402"/>
                  </a:lnTo>
                  <a:lnTo>
                    <a:pt x="6137" y="105413"/>
                  </a:lnTo>
                  <a:lnTo>
                    <a:pt x="685" y="151272"/>
                  </a:lnTo>
                  <a:lnTo>
                    <a:pt x="0" y="194323"/>
                  </a:lnTo>
                  <a:lnTo>
                    <a:pt x="5321" y="241219"/>
                  </a:lnTo>
                  <a:lnTo>
                    <a:pt x="5433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724"/>
            <p:cNvSpPr/>
            <p:nvPr>
              <p:custDataLst>
                <p:tags r:id="rId57"/>
              </p:custDataLst>
            </p:nvPr>
          </p:nvSpPr>
          <p:spPr>
            <a:xfrm>
              <a:off x="6477000" y="5239258"/>
              <a:ext cx="125641" cy="412243"/>
            </a:xfrm>
            <a:custGeom>
              <a:avLst/>
              <a:gdLst/>
              <a:ahLst/>
              <a:cxnLst/>
              <a:rect l="0" t="0" r="0" b="0"/>
              <a:pathLst>
                <a:path w="125641" h="412243">
                  <a:moveTo>
                    <a:pt x="25400" y="12192"/>
                  </a:moveTo>
                  <a:lnTo>
                    <a:pt x="25400" y="12192"/>
                  </a:lnTo>
                  <a:lnTo>
                    <a:pt x="19933" y="12192"/>
                  </a:lnTo>
                  <a:lnTo>
                    <a:pt x="65789" y="5285"/>
                  </a:lnTo>
                  <a:lnTo>
                    <a:pt x="111505" y="0"/>
                  </a:lnTo>
                  <a:lnTo>
                    <a:pt x="120114" y="423"/>
                  </a:lnTo>
                  <a:lnTo>
                    <a:pt x="122409" y="1524"/>
                  </a:lnTo>
                  <a:lnTo>
                    <a:pt x="123939" y="2963"/>
                  </a:lnTo>
                  <a:lnTo>
                    <a:pt x="125640" y="10207"/>
                  </a:lnTo>
                  <a:lnTo>
                    <a:pt x="123360" y="42217"/>
                  </a:lnTo>
                  <a:lnTo>
                    <a:pt x="114710" y="77062"/>
                  </a:lnTo>
                  <a:lnTo>
                    <a:pt x="103211" y="117569"/>
                  </a:lnTo>
                  <a:lnTo>
                    <a:pt x="97609" y="164221"/>
                  </a:lnTo>
                  <a:lnTo>
                    <a:pt x="95948" y="210421"/>
                  </a:lnTo>
                  <a:lnTo>
                    <a:pt x="98828" y="255390"/>
                  </a:lnTo>
                  <a:lnTo>
                    <a:pt x="100778" y="293252"/>
                  </a:lnTo>
                  <a:lnTo>
                    <a:pt x="106518" y="334588"/>
                  </a:lnTo>
                  <a:lnTo>
                    <a:pt x="105902" y="348801"/>
                  </a:lnTo>
                  <a:lnTo>
                    <a:pt x="100924" y="364526"/>
                  </a:lnTo>
                  <a:lnTo>
                    <a:pt x="86483" y="379040"/>
                  </a:lnTo>
                  <a:lnTo>
                    <a:pt x="58315" y="395349"/>
                  </a:lnTo>
                  <a:lnTo>
                    <a:pt x="15241" y="409993"/>
                  </a:lnTo>
                  <a:lnTo>
                    <a:pt x="0" y="412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725"/>
            <p:cNvSpPr/>
            <p:nvPr>
              <p:custDataLst>
                <p:tags r:id="rId58"/>
              </p:custDataLst>
            </p:nvPr>
          </p:nvSpPr>
          <p:spPr>
            <a:xfrm>
              <a:off x="6692900" y="5346700"/>
              <a:ext cx="265818" cy="406401"/>
            </a:xfrm>
            <a:custGeom>
              <a:avLst/>
              <a:gdLst/>
              <a:ahLst/>
              <a:cxnLst/>
              <a:rect l="0" t="0" r="0" b="0"/>
              <a:pathLst>
                <a:path w="265818" h="406401">
                  <a:moveTo>
                    <a:pt x="260350" y="0"/>
                  </a:moveTo>
                  <a:lnTo>
                    <a:pt x="260350" y="0"/>
                  </a:lnTo>
                  <a:lnTo>
                    <a:pt x="263720" y="0"/>
                  </a:lnTo>
                  <a:lnTo>
                    <a:pt x="264713" y="705"/>
                  </a:lnTo>
                  <a:lnTo>
                    <a:pt x="265375" y="1882"/>
                  </a:lnTo>
                  <a:lnTo>
                    <a:pt x="265817" y="3371"/>
                  </a:lnTo>
                  <a:lnTo>
                    <a:pt x="263067" y="18951"/>
                  </a:lnTo>
                  <a:lnTo>
                    <a:pt x="240929" y="54925"/>
                  </a:lnTo>
                  <a:lnTo>
                    <a:pt x="215499" y="90969"/>
                  </a:lnTo>
                  <a:lnTo>
                    <a:pt x="183972" y="134269"/>
                  </a:lnTo>
                  <a:lnTo>
                    <a:pt x="165686" y="158657"/>
                  </a:lnTo>
                  <a:lnTo>
                    <a:pt x="146441" y="184088"/>
                  </a:lnTo>
                  <a:lnTo>
                    <a:pt x="128672" y="209509"/>
                  </a:lnTo>
                  <a:lnTo>
                    <a:pt x="111887" y="234922"/>
                  </a:lnTo>
                  <a:lnTo>
                    <a:pt x="95758" y="260331"/>
                  </a:lnTo>
                  <a:lnTo>
                    <a:pt x="66547" y="303616"/>
                  </a:lnTo>
                  <a:lnTo>
                    <a:pt x="40865" y="340963"/>
                  </a:lnTo>
                  <a:lnTo>
                    <a:pt x="13362" y="384816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520"/>
          <p:cNvGrpSpPr/>
          <p:nvPr/>
        </p:nvGrpSpPr>
        <p:grpSpPr>
          <a:xfrm>
            <a:off x="6962579" y="5608010"/>
            <a:ext cx="289122" cy="343890"/>
            <a:chOff x="6962579" y="5608010"/>
            <a:chExt cx="289122" cy="343890"/>
          </a:xfrm>
        </p:grpSpPr>
        <p:sp>
          <p:nvSpPr>
            <p:cNvPr id="214" name="SMARTInkShape-2726"/>
            <p:cNvSpPr/>
            <p:nvPr>
              <p:custDataLst>
                <p:tags r:id="rId49"/>
              </p:custDataLst>
            </p:nvPr>
          </p:nvSpPr>
          <p:spPr>
            <a:xfrm>
              <a:off x="7012146" y="5664200"/>
              <a:ext cx="61755" cy="287700"/>
            </a:xfrm>
            <a:custGeom>
              <a:avLst/>
              <a:gdLst/>
              <a:ahLst/>
              <a:cxnLst/>
              <a:rect l="0" t="0" r="0" b="0"/>
              <a:pathLst>
                <a:path w="61755" h="287700">
                  <a:moveTo>
                    <a:pt x="30004" y="0"/>
                  </a:moveTo>
                  <a:lnTo>
                    <a:pt x="30004" y="0"/>
                  </a:lnTo>
                  <a:lnTo>
                    <a:pt x="28592" y="35329"/>
                  </a:lnTo>
                  <a:lnTo>
                    <a:pt x="19864" y="81729"/>
                  </a:lnTo>
                  <a:lnTo>
                    <a:pt x="12328" y="119815"/>
                  </a:lnTo>
                  <a:lnTo>
                    <a:pt x="6155" y="158379"/>
                  </a:lnTo>
                  <a:lnTo>
                    <a:pt x="1765" y="194569"/>
                  </a:lnTo>
                  <a:lnTo>
                    <a:pt x="0" y="237330"/>
                  </a:lnTo>
                  <a:lnTo>
                    <a:pt x="5368" y="272136"/>
                  </a:lnTo>
                  <a:lnTo>
                    <a:pt x="7229" y="276673"/>
                  </a:lnTo>
                  <a:lnTo>
                    <a:pt x="16824" y="283597"/>
                  </a:lnTo>
                  <a:lnTo>
                    <a:pt x="23334" y="286432"/>
                  </a:lnTo>
                  <a:lnTo>
                    <a:pt x="38093" y="287699"/>
                  </a:lnTo>
                  <a:lnTo>
                    <a:pt x="6175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727"/>
            <p:cNvSpPr/>
            <p:nvPr>
              <p:custDataLst>
                <p:tags r:id="rId50"/>
              </p:custDataLst>
            </p:nvPr>
          </p:nvSpPr>
          <p:spPr>
            <a:xfrm>
              <a:off x="6962579" y="5835650"/>
              <a:ext cx="162122" cy="44451"/>
            </a:xfrm>
            <a:custGeom>
              <a:avLst/>
              <a:gdLst/>
              <a:ahLst/>
              <a:cxnLst/>
              <a:rect l="0" t="0" r="0" b="0"/>
              <a:pathLst>
                <a:path w="1621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124" y="39381"/>
                  </a:lnTo>
                  <a:lnTo>
                    <a:pt x="8016" y="35611"/>
                  </a:lnTo>
                  <a:lnTo>
                    <a:pt x="46308" y="26738"/>
                  </a:lnTo>
                  <a:lnTo>
                    <a:pt x="91431" y="16075"/>
                  </a:lnTo>
                  <a:lnTo>
                    <a:pt x="138353" y="5390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728"/>
            <p:cNvSpPr/>
            <p:nvPr>
              <p:custDataLst>
                <p:tags r:id="rId51"/>
              </p:custDataLst>
            </p:nvPr>
          </p:nvSpPr>
          <p:spPr>
            <a:xfrm>
              <a:off x="7143750" y="5608010"/>
              <a:ext cx="107951" cy="106991"/>
            </a:xfrm>
            <a:custGeom>
              <a:avLst/>
              <a:gdLst/>
              <a:ahLst/>
              <a:cxnLst/>
              <a:rect l="0" t="0" r="0" b="0"/>
              <a:pathLst>
                <a:path w="107951" h="106991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1411" y="7376"/>
                  </a:lnTo>
                  <a:lnTo>
                    <a:pt x="33224" y="0"/>
                  </a:lnTo>
                  <a:lnTo>
                    <a:pt x="51236" y="2696"/>
                  </a:lnTo>
                  <a:lnTo>
                    <a:pt x="59931" y="7956"/>
                  </a:lnTo>
                  <a:lnTo>
                    <a:pt x="63237" y="11333"/>
                  </a:lnTo>
                  <a:lnTo>
                    <a:pt x="64030" y="16408"/>
                  </a:lnTo>
                  <a:lnTo>
                    <a:pt x="61149" y="29572"/>
                  </a:lnTo>
                  <a:lnTo>
                    <a:pt x="47801" y="55244"/>
                  </a:lnTo>
                  <a:lnTo>
                    <a:pt x="37133" y="70099"/>
                  </a:lnTo>
                  <a:lnTo>
                    <a:pt x="34142" y="79070"/>
                  </a:lnTo>
                  <a:lnTo>
                    <a:pt x="34050" y="82732"/>
                  </a:lnTo>
                  <a:lnTo>
                    <a:pt x="35830" y="88683"/>
                  </a:lnTo>
                  <a:lnTo>
                    <a:pt x="47539" y="99371"/>
                  </a:lnTo>
                  <a:lnTo>
                    <a:pt x="90163" y="105485"/>
                  </a:lnTo>
                  <a:lnTo>
                    <a:pt x="107950" y="106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521"/>
          <p:cNvGrpSpPr/>
          <p:nvPr/>
        </p:nvGrpSpPr>
        <p:grpSpPr>
          <a:xfrm>
            <a:off x="7715773" y="5670572"/>
            <a:ext cx="132828" cy="101579"/>
            <a:chOff x="7715773" y="5670572"/>
            <a:chExt cx="132828" cy="101579"/>
          </a:xfrm>
        </p:grpSpPr>
        <p:sp>
          <p:nvSpPr>
            <p:cNvPr id="218" name="SMARTInkShape-2729"/>
            <p:cNvSpPr/>
            <p:nvPr>
              <p:custDataLst>
                <p:tags r:id="rId47"/>
              </p:custDataLst>
            </p:nvPr>
          </p:nvSpPr>
          <p:spPr>
            <a:xfrm>
              <a:off x="7715773" y="5670572"/>
              <a:ext cx="132828" cy="12679"/>
            </a:xfrm>
            <a:custGeom>
              <a:avLst/>
              <a:gdLst/>
              <a:ahLst/>
              <a:cxnLst/>
              <a:rect l="0" t="0" r="0" b="0"/>
              <a:pathLst>
                <a:path w="132828" h="12679">
                  <a:moveTo>
                    <a:pt x="12177" y="6328"/>
                  </a:moveTo>
                  <a:lnTo>
                    <a:pt x="12177" y="6328"/>
                  </a:lnTo>
                  <a:lnTo>
                    <a:pt x="0" y="239"/>
                  </a:lnTo>
                  <a:lnTo>
                    <a:pt x="44989" y="0"/>
                  </a:lnTo>
                  <a:lnTo>
                    <a:pt x="82342" y="3355"/>
                  </a:lnTo>
                  <a:lnTo>
                    <a:pt x="132827" y="12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730"/>
            <p:cNvSpPr/>
            <p:nvPr>
              <p:custDataLst>
                <p:tags r:id="rId48"/>
              </p:custDataLst>
            </p:nvPr>
          </p:nvSpPr>
          <p:spPr>
            <a:xfrm>
              <a:off x="7725131" y="5753100"/>
              <a:ext cx="123470" cy="19051"/>
            </a:xfrm>
            <a:custGeom>
              <a:avLst/>
              <a:gdLst/>
              <a:ahLst/>
              <a:cxnLst/>
              <a:rect l="0" t="0" r="0" b="0"/>
              <a:pathLst>
                <a:path w="123470" h="19051">
                  <a:moveTo>
                    <a:pt x="21869" y="0"/>
                  </a:moveTo>
                  <a:lnTo>
                    <a:pt x="21869" y="0"/>
                  </a:lnTo>
                  <a:lnTo>
                    <a:pt x="4413" y="9434"/>
                  </a:lnTo>
                  <a:lnTo>
                    <a:pt x="0" y="14305"/>
                  </a:lnTo>
                  <a:lnTo>
                    <a:pt x="3055" y="15887"/>
                  </a:lnTo>
                  <a:lnTo>
                    <a:pt x="33228" y="18113"/>
                  </a:lnTo>
                  <a:lnTo>
                    <a:pt x="76777" y="18634"/>
                  </a:lnTo>
                  <a:lnTo>
                    <a:pt x="12346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522"/>
          <p:cNvGrpSpPr/>
          <p:nvPr/>
        </p:nvGrpSpPr>
        <p:grpSpPr>
          <a:xfrm>
            <a:off x="8186662" y="5487875"/>
            <a:ext cx="2297189" cy="748683"/>
            <a:chOff x="8186662" y="5487875"/>
            <a:chExt cx="2297189" cy="748683"/>
          </a:xfrm>
        </p:grpSpPr>
        <p:sp>
          <p:nvSpPr>
            <p:cNvPr id="221" name="SMARTInkShape-2731"/>
            <p:cNvSpPr/>
            <p:nvPr>
              <p:custDataLst>
                <p:tags r:id="rId31"/>
              </p:custDataLst>
            </p:nvPr>
          </p:nvSpPr>
          <p:spPr>
            <a:xfrm>
              <a:off x="9696450" y="5607334"/>
              <a:ext cx="170656" cy="329917"/>
            </a:xfrm>
            <a:custGeom>
              <a:avLst/>
              <a:gdLst/>
              <a:ahLst/>
              <a:cxnLst/>
              <a:rect l="0" t="0" r="0" b="0"/>
              <a:pathLst>
                <a:path w="170656" h="329917">
                  <a:moveTo>
                    <a:pt x="88900" y="12416"/>
                  </a:moveTo>
                  <a:lnTo>
                    <a:pt x="88900" y="12416"/>
                  </a:lnTo>
                  <a:lnTo>
                    <a:pt x="95641" y="9045"/>
                  </a:lnTo>
                  <a:lnTo>
                    <a:pt x="143108" y="1157"/>
                  </a:lnTo>
                  <a:lnTo>
                    <a:pt x="162402" y="0"/>
                  </a:lnTo>
                  <a:lnTo>
                    <a:pt x="165418" y="611"/>
                  </a:lnTo>
                  <a:lnTo>
                    <a:pt x="167428" y="1724"/>
                  </a:lnTo>
                  <a:lnTo>
                    <a:pt x="168769" y="3171"/>
                  </a:lnTo>
                  <a:lnTo>
                    <a:pt x="170655" y="15321"/>
                  </a:lnTo>
                  <a:lnTo>
                    <a:pt x="161154" y="55715"/>
                  </a:lnTo>
                  <a:lnTo>
                    <a:pt x="153703" y="87399"/>
                  </a:lnTo>
                  <a:lnTo>
                    <a:pt x="145689" y="120766"/>
                  </a:lnTo>
                  <a:lnTo>
                    <a:pt x="137006" y="167522"/>
                  </a:lnTo>
                  <a:lnTo>
                    <a:pt x="134434" y="206305"/>
                  </a:lnTo>
                  <a:lnTo>
                    <a:pt x="136934" y="247644"/>
                  </a:lnTo>
                  <a:lnTo>
                    <a:pt x="150392" y="284540"/>
                  </a:lnTo>
                  <a:lnTo>
                    <a:pt x="148944" y="287672"/>
                  </a:lnTo>
                  <a:lnTo>
                    <a:pt x="141692" y="293031"/>
                  </a:lnTo>
                  <a:lnTo>
                    <a:pt x="103875" y="302221"/>
                  </a:lnTo>
                  <a:lnTo>
                    <a:pt x="65194" y="309402"/>
                  </a:lnTo>
                  <a:lnTo>
                    <a:pt x="23565" y="322231"/>
                  </a:lnTo>
                  <a:lnTo>
                    <a:pt x="0" y="32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732"/>
            <p:cNvSpPr/>
            <p:nvPr>
              <p:custDataLst>
                <p:tags r:id="rId32"/>
              </p:custDataLst>
            </p:nvPr>
          </p:nvSpPr>
          <p:spPr>
            <a:xfrm>
              <a:off x="9913530" y="5727700"/>
              <a:ext cx="335371" cy="438151"/>
            </a:xfrm>
            <a:custGeom>
              <a:avLst/>
              <a:gdLst/>
              <a:ahLst/>
              <a:cxnLst/>
              <a:rect l="0" t="0" r="0" b="0"/>
              <a:pathLst>
                <a:path w="335371" h="438151">
                  <a:moveTo>
                    <a:pt x="335370" y="0"/>
                  </a:moveTo>
                  <a:lnTo>
                    <a:pt x="335370" y="0"/>
                  </a:lnTo>
                  <a:lnTo>
                    <a:pt x="298742" y="36628"/>
                  </a:lnTo>
                  <a:lnTo>
                    <a:pt x="277084" y="61108"/>
                  </a:lnTo>
                  <a:lnTo>
                    <a:pt x="247830" y="95066"/>
                  </a:lnTo>
                  <a:lnTo>
                    <a:pt x="213510" y="135344"/>
                  </a:lnTo>
                  <a:lnTo>
                    <a:pt x="182163" y="172779"/>
                  </a:lnTo>
                  <a:lnTo>
                    <a:pt x="152800" y="208319"/>
                  </a:lnTo>
                  <a:lnTo>
                    <a:pt x="124756" y="242597"/>
                  </a:lnTo>
                  <a:lnTo>
                    <a:pt x="100417" y="273209"/>
                  </a:lnTo>
                  <a:lnTo>
                    <a:pt x="78545" y="301378"/>
                  </a:lnTo>
                  <a:lnTo>
                    <a:pt x="58320" y="327919"/>
                  </a:lnTo>
                  <a:lnTo>
                    <a:pt x="30203" y="368697"/>
                  </a:lnTo>
                  <a:lnTo>
                    <a:pt x="6237" y="409810"/>
                  </a:lnTo>
                  <a:lnTo>
                    <a:pt x="0" y="425555"/>
                  </a:lnTo>
                  <a:lnTo>
                    <a:pt x="312" y="429753"/>
                  </a:lnTo>
                  <a:lnTo>
                    <a:pt x="517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733"/>
            <p:cNvSpPr/>
            <p:nvPr>
              <p:custDataLst>
                <p:tags r:id="rId33"/>
              </p:custDataLst>
            </p:nvPr>
          </p:nvSpPr>
          <p:spPr>
            <a:xfrm>
              <a:off x="10140026" y="5933592"/>
              <a:ext cx="102525" cy="302966"/>
            </a:xfrm>
            <a:custGeom>
              <a:avLst/>
              <a:gdLst/>
              <a:ahLst/>
              <a:cxnLst/>
              <a:rect l="0" t="0" r="0" b="0"/>
              <a:pathLst>
                <a:path w="102525" h="302966">
                  <a:moveTo>
                    <a:pt x="102524" y="3658"/>
                  </a:moveTo>
                  <a:lnTo>
                    <a:pt x="102524" y="3658"/>
                  </a:lnTo>
                  <a:lnTo>
                    <a:pt x="102524" y="0"/>
                  </a:lnTo>
                  <a:lnTo>
                    <a:pt x="102524" y="1562"/>
                  </a:lnTo>
                  <a:lnTo>
                    <a:pt x="83572" y="46845"/>
                  </a:lnTo>
                  <a:lnTo>
                    <a:pt x="68937" y="78591"/>
                  </a:lnTo>
                  <a:lnTo>
                    <a:pt x="53024" y="114573"/>
                  </a:lnTo>
                  <a:lnTo>
                    <a:pt x="36544" y="154083"/>
                  </a:lnTo>
                  <a:lnTo>
                    <a:pt x="21693" y="191399"/>
                  </a:lnTo>
                  <a:lnTo>
                    <a:pt x="9450" y="225387"/>
                  </a:lnTo>
                  <a:lnTo>
                    <a:pt x="0" y="266205"/>
                  </a:lnTo>
                  <a:lnTo>
                    <a:pt x="43" y="284740"/>
                  </a:lnTo>
                  <a:lnTo>
                    <a:pt x="2453" y="291235"/>
                  </a:lnTo>
                  <a:lnTo>
                    <a:pt x="10776" y="300333"/>
                  </a:lnTo>
                  <a:lnTo>
                    <a:pt x="25293" y="302965"/>
                  </a:lnTo>
                  <a:lnTo>
                    <a:pt x="77124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734"/>
            <p:cNvSpPr/>
            <p:nvPr>
              <p:custDataLst>
                <p:tags r:id="rId34"/>
              </p:custDataLst>
            </p:nvPr>
          </p:nvSpPr>
          <p:spPr>
            <a:xfrm>
              <a:off x="10086780" y="6108700"/>
              <a:ext cx="130371" cy="19051"/>
            </a:xfrm>
            <a:custGeom>
              <a:avLst/>
              <a:gdLst/>
              <a:ahLst/>
              <a:cxnLst/>
              <a:rect l="0" t="0" r="0" b="0"/>
              <a:pathLst>
                <a:path w="130371" h="19051">
                  <a:moveTo>
                    <a:pt x="3370" y="19050"/>
                  </a:moveTo>
                  <a:lnTo>
                    <a:pt x="3370" y="19050"/>
                  </a:lnTo>
                  <a:lnTo>
                    <a:pt x="0" y="12308"/>
                  </a:lnTo>
                  <a:lnTo>
                    <a:pt x="417" y="9616"/>
                  </a:lnTo>
                  <a:lnTo>
                    <a:pt x="2107" y="7117"/>
                  </a:lnTo>
                  <a:lnTo>
                    <a:pt x="4644" y="4745"/>
                  </a:lnTo>
                  <a:lnTo>
                    <a:pt x="47732" y="937"/>
                  </a:lnTo>
                  <a:lnTo>
                    <a:pt x="87997" y="416"/>
                  </a:lnTo>
                  <a:lnTo>
                    <a:pt x="130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735"/>
            <p:cNvSpPr/>
            <p:nvPr>
              <p:custDataLst>
                <p:tags r:id="rId35"/>
              </p:custDataLst>
            </p:nvPr>
          </p:nvSpPr>
          <p:spPr>
            <a:xfrm>
              <a:off x="10325100" y="5939482"/>
              <a:ext cx="158751" cy="112069"/>
            </a:xfrm>
            <a:custGeom>
              <a:avLst/>
              <a:gdLst/>
              <a:ahLst/>
              <a:cxnLst/>
              <a:rect l="0" t="0" r="0" b="0"/>
              <a:pathLst>
                <a:path w="158751" h="112069">
                  <a:moveTo>
                    <a:pt x="0" y="23168"/>
                  </a:moveTo>
                  <a:lnTo>
                    <a:pt x="0" y="23168"/>
                  </a:lnTo>
                  <a:lnTo>
                    <a:pt x="11549" y="13029"/>
                  </a:lnTo>
                  <a:lnTo>
                    <a:pt x="31096" y="2917"/>
                  </a:lnTo>
                  <a:lnTo>
                    <a:pt x="44159" y="57"/>
                  </a:lnTo>
                  <a:lnTo>
                    <a:pt x="48490" y="0"/>
                  </a:lnTo>
                  <a:lnTo>
                    <a:pt x="51376" y="666"/>
                  </a:lnTo>
                  <a:lnTo>
                    <a:pt x="62750" y="10178"/>
                  </a:lnTo>
                  <a:lnTo>
                    <a:pt x="64411" y="15214"/>
                  </a:lnTo>
                  <a:lnTo>
                    <a:pt x="64376" y="28334"/>
                  </a:lnTo>
                  <a:lnTo>
                    <a:pt x="58245" y="41692"/>
                  </a:lnTo>
                  <a:lnTo>
                    <a:pt x="41011" y="61112"/>
                  </a:lnTo>
                  <a:lnTo>
                    <a:pt x="9400" y="84661"/>
                  </a:lnTo>
                  <a:lnTo>
                    <a:pt x="11206" y="86035"/>
                  </a:lnTo>
                  <a:lnTo>
                    <a:pt x="31464" y="91341"/>
                  </a:lnTo>
                  <a:lnTo>
                    <a:pt x="62196" y="95330"/>
                  </a:lnTo>
                  <a:lnTo>
                    <a:pt x="99375" y="101336"/>
                  </a:lnTo>
                  <a:lnTo>
                    <a:pt x="158750" y="112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736"/>
            <p:cNvSpPr/>
            <p:nvPr>
              <p:custDataLst>
                <p:tags r:id="rId36"/>
              </p:custDataLst>
            </p:nvPr>
          </p:nvSpPr>
          <p:spPr>
            <a:xfrm>
              <a:off x="8186662" y="5487875"/>
              <a:ext cx="210760" cy="298081"/>
            </a:xfrm>
            <a:custGeom>
              <a:avLst/>
              <a:gdLst/>
              <a:ahLst/>
              <a:cxnLst/>
              <a:rect l="0" t="0" r="0" b="0"/>
              <a:pathLst>
                <a:path w="210760" h="298081">
                  <a:moveTo>
                    <a:pt x="188988" y="17575"/>
                  </a:moveTo>
                  <a:lnTo>
                    <a:pt x="188988" y="17575"/>
                  </a:lnTo>
                  <a:lnTo>
                    <a:pt x="210002" y="6019"/>
                  </a:lnTo>
                  <a:lnTo>
                    <a:pt x="210759" y="4932"/>
                  </a:lnTo>
                  <a:lnTo>
                    <a:pt x="210558" y="3502"/>
                  </a:lnTo>
                  <a:lnTo>
                    <a:pt x="209718" y="1843"/>
                  </a:lnTo>
                  <a:lnTo>
                    <a:pt x="201259" y="0"/>
                  </a:lnTo>
                  <a:lnTo>
                    <a:pt x="162719" y="2188"/>
                  </a:lnTo>
                  <a:lnTo>
                    <a:pt x="121859" y="14192"/>
                  </a:lnTo>
                  <a:lnTo>
                    <a:pt x="78473" y="31154"/>
                  </a:lnTo>
                  <a:lnTo>
                    <a:pt x="47822" y="52957"/>
                  </a:lnTo>
                  <a:lnTo>
                    <a:pt x="25334" y="80661"/>
                  </a:lnTo>
                  <a:lnTo>
                    <a:pt x="12008" y="117955"/>
                  </a:lnTo>
                  <a:lnTo>
                    <a:pt x="3592" y="160285"/>
                  </a:lnTo>
                  <a:lnTo>
                    <a:pt x="0" y="204106"/>
                  </a:lnTo>
                  <a:lnTo>
                    <a:pt x="3857" y="247952"/>
                  </a:lnTo>
                  <a:lnTo>
                    <a:pt x="7459" y="266250"/>
                  </a:lnTo>
                  <a:lnTo>
                    <a:pt x="15175" y="280027"/>
                  </a:lnTo>
                  <a:lnTo>
                    <a:pt x="26365" y="290148"/>
                  </a:lnTo>
                  <a:lnTo>
                    <a:pt x="40747" y="296998"/>
                  </a:lnTo>
                  <a:lnTo>
                    <a:pt x="74823" y="298080"/>
                  </a:lnTo>
                  <a:lnTo>
                    <a:pt x="119570" y="293932"/>
                  </a:lnTo>
                  <a:lnTo>
                    <a:pt x="161835" y="288234"/>
                  </a:lnTo>
                  <a:lnTo>
                    <a:pt x="188988" y="284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737"/>
            <p:cNvSpPr/>
            <p:nvPr>
              <p:custDataLst>
                <p:tags r:id="rId37"/>
              </p:custDataLst>
            </p:nvPr>
          </p:nvSpPr>
          <p:spPr>
            <a:xfrm>
              <a:off x="8197850" y="56705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40385" y="26563"/>
                  </a:lnTo>
                  <a:lnTo>
                    <a:pt x="83540" y="16024"/>
                  </a:lnTo>
                  <a:lnTo>
                    <a:pt x="120619" y="806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738"/>
            <p:cNvSpPr/>
            <p:nvPr>
              <p:custDataLst>
                <p:tags r:id="rId38"/>
              </p:custDataLst>
            </p:nvPr>
          </p:nvSpPr>
          <p:spPr>
            <a:xfrm>
              <a:off x="8510346" y="5536064"/>
              <a:ext cx="163755" cy="274993"/>
            </a:xfrm>
            <a:custGeom>
              <a:avLst/>
              <a:gdLst/>
              <a:ahLst/>
              <a:cxnLst/>
              <a:rect l="0" t="0" r="0" b="0"/>
              <a:pathLst>
                <a:path w="163755" h="274993">
                  <a:moveTo>
                    <a:pt x="163754" y="13836"/>
                  </a:moveTo>
                  <a:lnTo>
                    <a:pt x="163754" y="13836"/>
                  </a:lnTo>
                  <a:lnTo>
                    <a:pt x="163754" y="10465"/>
                  </a:lnTo>
                  <a:lnTo>
                    <a:pt x="163048" y="9472"/>
                  </a:lnTo>
                  <a:lnTo>
                    <a:pt x="161873" y="8810"/>
                  </a:lnTo>
                  <a:lnTo>
                    <a:pt x="157274" y="6663"/>
                  </a:lnTo>
                  <a:lnTo>
                    <a:pt x="148174" y="1005"/>
                  </a:lnTo>
                  <a:lnTo>
                    <a:pt x="117667" y="0"/>
                  </a:lnTo>
                  <a:lnTo>
                    <a:pt x="75366" y="5981"/>
                  </a:lnTo>
                  <a:lnTo>
                    <a:pt x="56347" y="12606"/>
                  </a:lnTo>
                  <a:lnTo>
                    <a:pt x="46403" y="19404"/>
                  </a:lnTo>
                  <a:lnTo>
                    <a:pt x="43186" y="23898"/>
                  </a:lnTo>
                  <a:lnTo>
                    <a:pt x="39614" y="34536"/>
                  </a:lnTo>
                  <a:lnTo>
                    <a:pt x="33367" y="77405"/>
                  </a:lnTo>
                  <a:lnTo>
                    <a:pt x="23051" y="117338"/>
                  </a:lnTo>
                  <a:lnTo>
                    <a:pt x="12938" y="162330"/>
                  </a:lnTo>
                  <a:lnTo>
                    <a:pt x="5473" y="205766"/>
                  </a:lnTo>
                  <a:lnTo>
                    <a:pt x="0" y="248676"/>
                  </a:lnTo>
                  <a:lnTo>
                    <a:pt x="963" y="255769"/>
                  </a:lnTo>
                  <a:lnTo>
                    <a:pt x="5795" y="265530"/>
                  </a:lnTo>
                  <a:lnTo>
                    <a:pt x="14527" y="272220"/>
                  </a:lnTo>
                  <a:lnTo>
                    <a:pt x="19819" y="274992"/>
                  </a:lnTo>
                  <a:lnTo>
                    <a:pt x="63800" y="274371"/>
                  </a:lnTo>
                  <a:lnTo>
                    <a:pt x="104191" y="270085"/>
                  </a:lnTo>
                  <a:lnTo>
                    <a:pt x="151054" y="267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739"/>
            <p:cNvSpPr/>
            <p:nvPr>
              <p:custDataLst>
                <p:tags r:id="rId39"/>
              </p:custDataLst>
            </p:nvPr>
          </p:nvSpPr>
          <p:spPr>
            <a:xfrm>
              <a:off x="8737600" y="5619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740"/>
            <p:cNvSpPr/>
            <p:nvPr>
              <p:custDataLst>
                <p:tags r:id="rId40"/>
              </p:custDataLst>
            </p:nvPr>
          </p:nvSpPr>
          <p:spPr>
            <a:xfrm>
              <a:off x="8696401" y="5607390"/>
              <a:ext cx="72950" cy="190161"/>
            </a:xfrm>
            <a:custGeom>
              <a:avLst/>
              <a:gdLst/>
              <a:ahLst/>
              <a:cxnLst/>
              <a:rect l="0" t="0" r="0" b="0"/>
              <a:pathLst>
                <a:path w="72950" h="190161">
                  <a:moveTo>
                    <a:pt x="60249" y="18710"/>
                  </a:moveTo>
                  <a:lnTo>
                    <a:pt x="60249" y="18710"/>
                  </a:lnTo>
                  <a:lnTo>
                    <a:pt x="60248" y="15339"/>
                  </a:lnTo>
                  <a:lnTo>
                    <a:pt x="60954" y="14346"/>
                  </a:lnTo>
                  <a:lnTo>
                    <a:pt x="62130" y="13684"/>
                  </a:lnTo>
                  <a:lnTo>
                    <a:pt x="66338" y="12437"/>
                  </a:lnTo>
                  <a:lnTo>
                    <a:pt x="69892" y="9012"/>
                  </a:lnTo>
                  <a:lnTo>
                    <a:pt x="70206" y="7305"/>
                  </a:lnTo>
                  <a:lnTo>
                    <a:pt x="69708" y="5462"/>
                  </a:lnTo>
                  <a:lnTo>
                    <a:pt x="68672" y="3528"/>
                  </a:lnTo>
                  <a:lnTo>
                    <a:pt x="67275" y="2239"/>
                  </a:lnTo>
                  <a:lnTo>
                    <a:pt x="63842" y="806"/>
                  </a:lnTo>
                  <a:lnTo>
                    <a:pt x="57943" y="0"/>
                  </a:lnTo>
                  <a:lnTo>
                    <a:pt x="48355" y="3131"/>
                  </a:lnTo>
                  <a:lnTo>
                    <a:pt x="36577" y="15270"/>
                  </a:lnTo>
                  <a:lnTo>
                    <a:pt x="10721" y="60190"/>
                  </a:lnTo>
                  <a:lnTo>
                    <a:pt x="889" y="94030"/>
                  </a:lnTo>
                  <a:lnTo>
                    <a:pt x="0" y="114980"/>
                  </a:lnTo>
                  <a:lnTo>
                    <a:pt x="4309" y="133698"/>
                  </a:lnTo>
                  <a:lnTo>
                    <a:pt x="18039" y="156733"/>
                  </a:lnTo>
                  <a:lnTo>
                    <a:pt x="35513" y="176963"/>
                  </a:lnTo>
                  <a:lnTo>
                    <a:pt x="49726" y="184295"/>
                  </a:lnTo>
                  <a:lnTo>
                    <a:pt x="72949" y="190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741"/>
            <p:cNvSpPr/>
            <p:nvPr>
              <p:custDataLst>
                <p:tags r:id="rId41"/>
              </p:custDataLst>
            </p:nvPr>
          </p:nvSpPr>
          <p:spPr>
            <a:xfrm>
              <a:off x="8858250" y="5607050"/>
              <a:ext cx="107951" cy="203201"/>
            </a:xfrm>
            <a:custGeom>
              <a:avLst/>
              <a:gdLst/>
              <a:ahLst/>
              <a:cxnLst/>
              <a:rect l="0" t="0" r="0" b="0"/>
              <a:pathLst>
                <a:path w="107951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242" y="7186"/>
                  </a:lnTo>
                  <a:lnTo>
                    <a:pt x="42246" y="48183"/>
                  </a:lnTo>
                  <a:lnTo>
                    <a:pt x="66218" y="87027"/>
                  </a:lnTo>
                  <a:lnTo>
                    <a:pt x="84452" y="123074"/>
                  </a:lnTo>
                  <a:lnTo>
                    <a:pt x="98185" y="169812"/>
                  </a:lnTo>
                  <a:lnTo>
                    <a:pt x="1079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742"/>
            <p:cNvSpPr/>
            <p:nvPr>
              <p:custDataLst>
                <p:tags r:id="rId42"/>
              </p:custDataLst>
            </p:nvPr>
          </p:nvSpPr>
          <p:spPr>
            <a:xfrm>
              <a:off x="8870950" y="5626100"/>
              <a:ext cx="171451" cy="234951"/>
            </a:xfrm>
            <a:custGeom>
              <a:avLst/>
              <a:gdLst/>
              <a:ahLst/>
              <a:cxnLst/>
              <a:rect l="0" t="0" r="0" b="0"/>
              <a:pathLst>
                <a:path w="171451" h="234951">
                  <a:moveTo>
                    <a:pt x="171450" y="0"/>
                  </a:moveTo>
                  <a:lnTo>
                    <a:pt x="171450" y="0"/>
                  </a:lnTo>
                  <a:lnTo>
                    <a:pt x="155536" y="6481"/>
                  </a:lnTo>
                  <a:lnTo>
                    <a:pt x="133182" y="23087"/>
                  </a:lnTo>
                  <a:lnTo>
                    <a:pt x="94380" y="69314"/>
                  </a:lnTo>
                  <a:lnTo>
                    <a:pt x="63242" y="116023"/>
                  </a:lnTo>
                  <a:lnTo>
                    <a:pt x="42925" y="148227"/>
                  </a:lnTo>
                  <a:lnTo>
                    <a:pt x="17031" y="192008"/>
                  </a:lnTo>
                  <a:lnTo>
                    <a:pt x="1911" y="22097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743"/>
            <p:cNvSpPr/>
            <p:nvPr>
              <p:custDataLst>
                <p:tags r:id="rId43"/>
              </p:custDataLst>
            </p:nvPr>
          </p:nvSpPr>
          <p:spPr>
            <a:xfrm>
              <a:off x="9076841" y="5765852"/>
              <a:ext cx="111610" cy="6299"/>
            </a:xfrm>
            <a:custGeom>
              <a:avLst/>
              <a:gdLst/>
              <a:ahLst/>
              <a:cxnLst/>
              <a:rect l="0" t="0" r="0" b="0"/>
              <a:pathLst>
                <a:path w="111610" h="6299">
                  <a:moveTo>
                    <a:pt x="3659" y="6298"/>
                  </a:moveTo>
                  <a:lnTo>
                    <a:pt x="3659" y="6298"/>
                  </a:lnTo>
                  <a:lnTo>
                    <a:pt x="288" y="2927"/>
                  </a:lnTo>
                  <a:lnTo>
                    <a:pt x="0" y="1934"/>
                  </a:lnTo>
                  <a:lnTo>
                    <a:pt x="514" y="1272"/>
                  </a:lnTo>
                  <a:lnTo>
                    <a:pt x="1563" y="831"/>
                  </a:lnTo>
                  <a:lnTo>
                    <a:pt x="40406" y="0"/>
                  </a:lnTo>
                  <a:lnTo>
                    <a:pt x="80428" y="1839"/>
                  </a:lnTo>
                  <a:lnTo>
                    <a:pt x="111609" y="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744"/>
            <p:cNvSpPr/>
            <p:nvPr>
              <p:custDataLst>
                <p:tags r:id="rId44"/>
              </p:custDataLst>
            </p:nvPr>
          </p:nvSpPr>
          <p:spPr>
            <a:xfrm>
              <a:off x="9201150" y="5690567"/>
              <a:ext cx="247651" cy="164134"/>
            </a:xfrm>
            <a:custGeom>
              <a:avLst/>
              <a:gdLst/>
              <a:ahLst/>
              <a:cxnLst/>
              <a:rect l="0" t="0" r="0" b="0"/>
              <a:pathLst>
                <a:path w="247651" h="164134">
                  <a:moveTo>
                    <a:pt x="0" y="164133"/>
                  </a:moveTo>
                  <a:lnTo>
                    <a:pt x="0" y="164133"/>
                  </a:lnTo>
                  <a:lnTo>
                    <a:pt x="0" y="160762"/>
                  </a:lnTo>
                  <a:lnTo>
                    <a:pt x="705" y="159769"/>
                  </a:lnTo>
                  <a:lnTo>
                    <a:pt x="1881" y="159107"/>
                  </a:lnTo>
                  <a:lnTo>
                    <a:pt x="3370" y="158666"/>
                  </a:lnTo>
                  <a:lnTo>
                    <a:pt x="48102" y="118861"/>
                  </a:lnTo>
                  <a:lnTo>
                    <a:pt x="84316" y="71935"/>
                  </a:lnTo>
                  <a:lnTo>
                    <a:pt x="118490" y="28798"/>
                  </a:lnTo>
                  <a:lnTo>
                    <a:pt x="126744" y="15555"/>
                  </a:lnTo>
                  <a:lnTo>
                    <a:pt x="132963" y="0"/>
                  </a:lnTo>
                  <a:lnTo>
                    <a:pt x="115639" y="44584"/>
                  </a:lnTo>
                  <a:lnTo>
                    <a:pt x="105104" y="88020"/>
                  </a:lnTo>
                  <a:lnTo>
                    <a:pt x="103157" y="104199"/>
                  </a:lnTo>
                  <a:lnTo>
                    <a:pt x="106056" y="116565"/>
                  </a:lnTo>
                  <a:lnTo>
                    <a:pt x="108803" y="121837"/>
                  </a:lnTo>
                  <a:lnTo>
                    <a:pt x="112753" y="123941"/>
                  </a:lnTo>
                  <a:lnTo>
                    <a:pt x="117502" y="123933"/>
                  </a:lnTo>
                  <a:lnTo>
                    <a:pt x="129129" y="119455"/>
                  </a:lnTo>
                  <a:lnTo>
                    <a:pt x="150835" y="104328"/>
                  </a:lnTo>
                  <a:lnTo>
                    <a:pt x="186088" y="63987"/>
                  </a:lnTo>
                  <a:lnTo>
                    <a:pt x="187558" y="63503"/>
                  </a:lnTo>
                  <a:lnTo>
                    <a:pt x="192956" y="66727"/>
                  </a:lnTo>
                  <a:lnTo>
                    <a:pt x="230224" y="100914"/>
                  </a:lnTo>
                  <a:lnTo>
                    <a:pt x="247650" y="106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745"/>
            <p:cNvSpPr/>
            <p:nvPr>
              <p:custDataLst>
                <p:tags r:id="rId45"/>
              </p:custDataLst>
            </p:nvPr>
          </p:nvSpPr>
          <p:spPr>
            <a:xfrm>
              <a:off x="9474200" y="5683250"/>
              <a:ext cx="54505" cy="196851"/>
            </a:xfrm>
            <a:custGeom>
              <a:avLst/>
              <a:gdLst/>
              <a:ahLst/>
              <a:cxnLst/>
              <a:rect l="0" t="0" r="0" b="0"/>
              <a:pathLst>
                <a:path w="54505" h="196851">
                  <a:moveTo>
                    <a:pt x="31750" y="0"/>
                  </a:moveTo>
                  <a:lnTo>
                    <a:pt x="31750" y="0"/>
                  </a:lnTo>
                  <a:lnTo>
                    <a:pt x="50603" y="44749"/>
                  </a:lnTo>
                  <a:lnTo>
                    <a:pt x="54504" y="86480"/>
                  </a:lnTo>
                  <a:lnTo>
                    <a:pt x="49388" y="126988"/>
                  </a:lnTo>
                  <a:lnTo>
                    <a:pt x="30939" y="16642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746"/>
            <p:cNvSpPr/>
            <p:nvPr>
              <p:custDataLst>
                <p:tags r:id="rId46"/>
              </p:custDataLst>
            </p:nvPr>
          </p:nvSpPr>
          <p:spPr>
            <a:xfrm>
              <a:off x="9593170" y="5594712"/>
              <a:ext cx="141381" cy="107589"/>
            </a:xfrm>
            <a:custGeom>
              <a:avLst/>
              <a:gdLst/>
              <a:ahLst/>
              <a:cxnLst/>
              <a:rect l="0" t="0" r="0" b="0"/>
              <a:pathLst>
                <a:path w="141381" h="107589">
                  <a:moveTo>
                    <a:pt x="14380" y="18688"/>
                  </a:moveTo>
                  <a:lnTo>
                    <a:pt x="14380" y="18688"/>
                  </a:lnTo>
                  <a:lnTo>
                    <a:pt x="14380" y="9849"/>
                  </a:lnTo>
                  <a:lnTo>
                    <a:pt x="16261" y="5823"/>
                  </a:lnTo>
                  <a:lnTo>
                    <a:pt x="17750" y="3761"/>
                  </a:lnTo>
                  <a:lnTo>
                    <a:pt x="20155" y="2386"/>
                  </a:lnTo>
                  <a:lnTo>
                    <a:pt x="30281" y="452"/>
                  </a:lnTo>
                  <a:lnTo>
                    <a:pt x="38144" y="0"/>
                  </a:lnTo>
                  <a:lnTo>
                    <a:pt x="41512" y="1290"/>
                  </a:lnTo>
                  <a:lnTo>
                    <a:pt x="47135" y="6487"/>
                  </a:lnTo>
                  <a:lnTo>
                    <a:pt x="48211" y="10554"/>
                  </a:lnTo>
                  <a:lnTo>
                    <a:pt x="47525" y="20717"/>
                  </a:lnTo>
                  <a:lnTo>
                    <a:pt x="31196" y="53217"/>
                  </a:lnTo>
                  <a:lnTo>
                    <a:pt x="219" y="89772"/>
                  </a:lnTo>
                  <a:lnTo>
                    <a:pt x="0" y="92183"/>
                  </a:lnTo>
                  <a:lnTo>
                    <a:pt x="1265" y="94496"/>
                  </a:lnTo>
                  <a:lnTo>
                    <a:pt x="3520" y="96743"/>
                  </a:lnTo>
                  <a:lnTo>
                    <a:pt x="39673" y="100350"/>
                  </a:lnTo>
                  <a:lnTo>
                    <a:pt x="85845" y="101681"/>
                  </a:lnTo>
                  <a:lnTo>
                    <a:pt x="141380" y="10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523"/>
          <p:cNvGrpSpPr/>
          <p:nvPr/>
        </p:nvGrpSpPr>
        <p:grpSpPr>
          <a:xfrm>
            <a:off x="10782300" y="5932766"/>
            <a:ext cx="222251" cy="125135"/>
            <a:chOff x="10782300" y="5932766"/>
            <a:chExt cx="222251" cy="125135"/>
          </a:xfrm>
        </p:grpSpPr>
        <p:sp>
          <p:nvSpPr>
            <p:cNvPr id="238" name="SMARTInkShape-2747"/>
            <p:cNvSpPr/>
            <p:nvPr>
              <p:custDataLst>
                <p:tags r:id="rId29"/>
              </p:custDataLst>
            </p:nvPr>
          </p:nvSpPr>
          <p:spPr>
            <a:xfrm>
              <a:off x="10801350" y="5932766"/>
              <a:ext cx="203201" cy="23535"/>
            </a:xfrm>
            <a:custGeom>
              <a:avLst/>
              <a:gdLst/>
              <a:ahLst/>
              <a:cxnLst/>
              <a:rect l="0" t="0" r="0" b="0"/>
              <a:pathLst>
                <a:path w="203201" h="23535">
                  <a:moveTo>
                    <a:pt x="0" y="23534"/>
                  </a:moveTo>
                  <a:lnTo>
                    <a:pt x="0" y="23534"/>
                  </a:lnTo>
                  <a:lnTo>
                    <a:pt x="0" y="20163"/>
                  </a:lnTo>
                  <a:lnTo>
                    <a:pt x="1881" y="16627"/>
                  </a:lnTo>
                  <a:lnTo>
                    <a:pt x="3370" y="14695"/>
                  </a:lnTo>
                  <a:lnTo>
                    <a:pt x="15580" y="8606"/>
                  </a:lnTo>
                  <a:lnTo>
                    <a:pt x="52829" y="2334"/>
                  </a:lnTo>
                  <a:lnTo>
                    <a:pt x="90036" y="0"/>
                  </a:lnTo>
                  <a:lnTo>
                    <a:pt x="130327" y="375"/>
                  </a:lnTo>
                  <a:lnTo>
                    <a:pt x="167049" y="5245"/>
                  </a:lnTo>
                  <a:lnTo>
                    <a:pt x="203200" y="10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748"/>
            <p:cNvSpPr/>
            <p:nvPr>
              <p:custDataLst>
                <p:tags r:id="rId30"/>
              </p:custDataLst>
            </p:nvPr>
          </p:nvSpPr>
          <p:spPr>
            <a:xfrm>
              <a:off x="10782300" y="6052844"/>
              <a:ext cx="215901" cy="5057"/>
            </a:xfrm>
            <a:custGeom>
              <a:avLst/>
              <a:gdLst/>
              <a:ahLst/>
              <a:cxnLst/>
              <a:rect l="0" t="0" r="0" b="0"/>
              <a:pathLst>
                <a:path w="215901" h="5057">
                  <a:moveTo>
                    <a:pt x="0" y="5056"/>
                  </a:moveTo>
                  <a:lnTo>
                    <a:pt x="0" y="5056"/>
                  </a:lnTo>
                  <a:lnTo>
                    <a:pt x="30338" y="1685"/>
                  </a:lnTo>
                  <a:lnTo>
                    <a:pt x="69693" y="30"/>
                  </a:lnTo>
                  <a:lnTo>
                    <a:pt x="117052" y="0"/>
                  </a:lnTo>
                  <a:lnTo>
                    <a:pt x="141534" y="980"/>
                  </a:lnTo>
                  <a:lnTo>
                    <a:pt x="182849" y="3244"/>
                  </a:lnTo>
                  <a:lnTo>
                    <a:pt x="2159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524"/>
          <p:cNvGrpSpPr/>
          <p:nvPr/>
        </p:nvGrpSpPr>
        <p:grpSpPr>
          <a:xfrm>
            <a:off x="11330683" y="5881322"/>
            <a:ext cx="658118" cy="561851"/>
            <a:chOff x="11330683" y="5881322"/>
            <a:chExt cx="658118" cy="561851"/>
          </a:xfrm>
        </p:grpSpPr>
        <p:sp>
          <p:nvSpPr>
            <p:cNvPr id="241" name="SMARTInkShape-2749"/>
            <p:cNvSpPr/>
            <p:nvPr>
              <p:custDataLst>
                <p:tags r:id="rId23"/>
              </p:custDataLst>
            </p:nvPr>
          </p:nvSpPr>
          <p:spPr>
            <a:xfrm>
              <a:off x="11874500" y="619125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0"/>
                  </a:moveTo>
                  <a:lnTo>
                    <a:pt x="0" y="0"/>
                  </a:lnTo>
                  <a:lnTo>
                    <a:pt x="32615" y="705"/>
                  </a:lnTo>
                  <a:lnTo>
                    <a:pt x="41775" y="3371"/>
                  </a:lnTo>
                  <a:lnTo>
                    <a:pt x="48671" y="8789"/>
                  </a:lnTo>
                  <a:lnTo>
                    <a:pt x="54087" y="16606"/>
                  </a:lnTo>
                  <a:lnTo>
                    <a:pt x="58846" y="27136"/>
                  </a:lnTo>
                  <a:lnTo>
                    <a:pt x="58987" y="32908"/>
                  </a:lnTo>
                  <a:lnTo>
                    <a:pt x="55380" y="44964"/>
                  </a:lnTo>
                  <a:lnTo>
                    <a:pt x="47191" y="55496"/>
                  </a:lnTo>
                  <a:lnTo>
                    <a:pt x="18026" y="80523"/>
                  </a:lnTo>
                  <a:lnTo>
                    <a:pt x="16251" y="83315"/>
                  </a:lnTo>
                  <a:lnTo>
                    <a:pt x="16479" y="85177"/>
                  </a:lnTo>
                  <a:lnTo>
                    <a:pt x="18040" y="86418"/>
                  </a:lnTo>
                  <a:lnTo>
                    <a:pt x="56259" y="93643"/>
                  </a:lnTo>
                  <a:lnTo>
                    <a:pt x="1143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750"/>
            <p:cNvSpPr/>
            <p:nvPr>
              <p:custDataLst>
                <p:tags r:id="rId24"/>
              </p:custDataLst>
            </p:nvPr>
          </p:nvSpPr>
          <p:spPr>
            <a:xfrm>
              <a:off x="11703048" y="6330950"/>
              <a:ext cx="114303" cy="11818"/>
            </a:xfrm>
            <a:custGeom>
              <a:avLst/>
              <a:gdLst/>
              <a:ahLst/>
              <a:cxnLst/>
              <a:rect l="0" t="0" r="0" b="0"/>
              <a:pathLst>
                <a:path w="114303" h="11818">
                  <a:moveTo>
                    <a:pt x="2" y="6350"/>
                  </a:moveTo>
                  <a:lnTo>
                    <a:pt x="2" y="6350"/>
                  </a:lnTo>
                  <a:lnTo>
                    <a:pt x="0" y="9721"/>
                  </a:lnTo>
                  <a:lnTo>
                    <a:pt x="1413" y="10714"/>
                  </a:lnTo>
                  <a:lnTo>
                    <a:pt x="6743" y="11817"/>
                  </a:lnTo>
                  <a:lnTo>
                    <a:pt x="53362" y="7558"/>
                  </a:lnTo>
                  <a:lnTo>
                    <a:pt x="95365" y="3217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751"/>
            <p:cNvSpPr/>
            <p:nvPr>
              <p:custDataLst>
                <p:tags r:id="rId25"/>
              </p:custDataLst>
            </p:nvPr>
          </p:nvSpPr>
          <p:spPr>
            <a:xfrm>
              <a:off x="11727997" y="6211183"/>
              <a:ext cx="63692" cy="231990"/>
            </a:xfrm>
            <a:custGeom>
              <a:avLst/>
              <a:gdLst/>
              <a:ahLst/>
              <a:cxnLst/>
              <a:rect l="0" t="0" r="0" b="0"/>
              <a:pathLst>
                <a:path w="63692" h="231990">
                  <a:moveTo>
                    <a:pt x="57603" y="5467"/>
                  </a:moveTo>
                  <a:lnTo>
                    <a:pt x="57603" y="5467"/>
                  </a:lnTo>
                  <a:lnTo>
                    <a:pt x="63069" y="0"/>
                  </a:lnTo>
                  <a:lnTo>
                    <a:pt x="63691" y="9491"/>
                  </a:lnTo>
                  <a:lnTo>
                    <a:pt x="48223" y="53444"/>
                  </a:lnTo>
                  <a:lnTo>
                    <a:pt x="33187" y="92825"/>
                  </a:lnTo>
                  <a:lnTo>
                    <a:pt x="19794" y="136478"/>
                  </a:lnTo>
                  <a:lnTo>
                    <a:pt x="6888" y="176224"/>
                  </a:lnTo>
                  <a:lnTo>
                    <a:pt x="492" y="199187"/>
                  </a:lnTo>
                  <a:lnTo>
                    <a:pt x="0" y="214097"/>
                  </a:lnTo>
                  <a:lnTo>
                    <a:pt x="2134" y="223545"/>
                  </a:lnTo>
                  <a:lnTo>
                    <a:pt x="3690" y="227052"/>
                  </a:lnTo>
                  <a:lnTo>
                    <a:pt x="6139" y="229391"/>
                  </a:lnTo>
                  <a:lnTo>
                    <a:pt x="12623" y="231989"/>
                  </a:lnTo>
                  <a:lnTo>
                    <a:pt x="27578" y="230080"/>
                  </a:lnTo>
                  <a:lnTo>
                    <a:pt x="37438" y="223123"/>
                  </a:lnTo>
                  <a:lnTo>
                    <a:pt x="51253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752"/>
            <p:cNvSpPr/>
            <p:nvPr>
              <p:custDataLst>
                <p:tags r:id="rId26"/>
              </p:custDataLst>
            </p:nvPr>
          </p:nvSpPr>
          <p:spPr>
            <a:xfrm>
              <a:off x="11554507" y="6007100"/>
              <a:ext cx="237444" cy="311151"/>
            </a:xfrm>
            <a:custGeom>
              <a:avLst/>
              <a:gdLst/>
              <a:ahLst/>
              <a:cxnLst/>
              <a:rect l="0" t="0" r="0" b="0"/>
              <a:pathLst>
                <a:path w="237444" h="311151">
                  <a:moveTo>
                    <a:pt x="237443" y="0"/>
                  </a:moveTo>
                  <a:lnTo>
                    <a:pt x="237443" y="0"/>
                  </a:lnTo>
                  <a:lnTo>
                    <a:pt x="216393" y="36628"/>
                  </a:lnTo>
                  <a:lnTo>
                    <a:pt x="192009" y="74666"/>
                  </a:lnTo>
                  <a:lnTo>
                    <a:pt x="162442" y="120588"/>
                  </a:lnTo>
                  <a:lnTo>
                    <a:pt x="136141" y="157076"/>
                  </a:lnTo>
                  <a:lnTo>
                    <a:pt x="106342" y="195400"/>
                  </a:lnTo>
                  <a:lnTo>
                    <a:pt x="76634" y="231249"/>
                  </a:lnTo>
                  <a:lnTo>
                    <a:pt x="38885" y="269679"/>
                  </a:lnTo>
                  <a:lnTo>
                    <a:pt x="871" y="306534"/>
                  </a:lnTo>
                  <a:lnTo>
                    <a:pt x="0" y="308073"/>
                  </a:lnTo>
                  <a:lnTo>
                    <a:pt x="126" y="309098"/>
                  </a:lnTo>
                  <a:lnTo>
                    <a:pt x="2493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753"/>
            <p:cNvSpPr/>
            <p:nvPr>
              <p:custDataLst>
                <p:tags r:id="rId27"/>
              </p:custDataLst>
            </p:nvPr>
          </p:nvSpPr>
          <p:spPr>
            <a:xfrm>
              <a:off x="11614150" y="5881322"/>
              <a:ext cx="95251" cy="86732"/>
            </a:xfrm>
            <a:custGeom>
              <a:avLst/>
              <a:gdLst/>
              <a:ahLst/>
              <a:cxnLst/>
              <a:rect l="0" t="0" r="0" b="0"/>
              <a:pathLst>
                <a:path w="95251" h="86732">
                  <a:moveTo>
                    <a:pt x="0" y="17828"/>
                  </a:moveTo>
                  <a:lnTo>
                    <a:pt x="0" y="17828"/>
                  </a:lnTo>
                  <a:lnTo>
                    <a:pt x="28251" y="1527"/>
                  </a:lnTo>
                  <a:lnTo>
                    <a:pt x="36310" y="0"/>
                  </a:lnTo>
                  <a:lnTo>
                    <a:pt x="44595" y="1202"/>
                  </a:lnTo>
                  <a:lnTo>
                    <a:pt x="48780" y="2511"/>
                  </a:lnTo>
                  <a:lnTo>
                    <a:pt x="50865" y="5500"/>
                  </a:lnTo>
                  <a:lnTo>
                    <a:pt x="51299" y="14465"/>
                  </a:lnTo>
                  <a:lnTo>
                    <a:pt x="40834" y="34784"/>
                  </a:lnTo>
                  <a:lnTo>
                    <a:pt x="4871" y="80486"/>
                  </a:lnTo>
                  <a:lnTo>
                    <a:pt x="2165" y="84482"/>
                  </a:lnTo>
                  <a:lnTo>
                    <a:pt x="2149" y="85547"/>
                  </a:lnTo>
                  <a:lnTo>
                    <a:pt x="2844" y="86256"/>
                  </a:lnTo>
                  <a:lnTo>
                    <a:pt x="4013" y="86731"/>
                  </a:lnTo>
                  <a:lnTo>
                    <a:pt x="42460" y="80646"/>
                  </a:lnTo>
                  <a:lnTo>
                    <a:pt x="95250" y="74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754"/>
            <p:cNvSpPr/>
            <p:nvPr>
              <p:custDataLst>
                <p:tags r:id="rId28"/>
              </p:custDataLst>
            </p:nvPr>
          </p:nvSpPr>
          <p:spPr>
            <a:xfrm>
              <a:off x="11330683" y="5989702"/>
              <a:ext cx="251718" cy="121014"/>
            </a:xfrm>
            <a:custGeom>
              <a:avLst/>
              <a:gdLst/>
              <a:ahLst/>
              <a:cxnLst/>
              <a:rect l="0" t="0" r="0" b="0"/>
              <a:pathLst>
                <a:path w="251718" h="121014">
                  <a:moveTo>
                    <a:pt x="73917" y="42798"/>
                  </a:moveTo>
                  <a:lnTo>
                    <a:pt x="73917" y="42798"/>
                  </a:lnTo>
                  <a:lnTo>
                    <a:pt x="73917" y="39427"/>
                  </a:lnTo>
                  <a:lnTo>
                    <a:pt x="75798" y="35891"/>
                  </a:lnTo>
                  <a:lnTo>
                    <a:pt x="77288" y="33959"/>
                  </a:lnTo>
                  <a:lnTo>
                    <a:pt x="80824" y="31814"/>
                  </a:lnTo>
                  <a:lnTo>
                    <a:pt x="82755" y="31241"/>
                  </a:lnTo>
                  <a:lnTo>
                    <a:pt x="84042" y="32271"/>
                  </a:lnTo>
                  <a:lnTo>
                    <a:pt x="85474" y="37178"/>
                  </a:lnTo>
                  <a:lnTo>
                    <a:pt x="82907" y="57988"/>
                  </a:lnTo>
                  <a:lnTo>
                    <a:pt x="64194" y="86496"/>
                  </a:lnTo>
                  <a:lnTo>
                    <a:pt x="43049" y="110544"/>
                  </a:lnTo>
                  <a:lnTo>
                    <a:pt x="27977" y="118769"/>
                  </a:lnTo>
                  <a:lnTo>
                    <a:pt x="20008" y="120962"/>
                  </a:lnTo>
                  <a:lnTo>
                    <a:pt x="13988" y="121013"/>
                  </a:lnTo>
                  <a:lnTo>
                    <a:pt x="9271" y="119635"/>
                  </a:lnTo>
                  <a:lnTo>
                    <a:pt x="5419" y="117307"/>
                  </a:lnTo>
                  <a:lnTo>
                    <a:pt x="2852" y="112931"/>
                  </a:lnTo>
                  <a:lnTo>
                    <a:pt x="0" y="100544"/>
                  </a:lnTo>
                  <a:lnTo>
                    <a:pt x="11877" y="67590"/>
                  </a:lnTo>
                  <a:lnTo>
                    <a:pt x="44833" y="24464"/>
                  </a:lnTo>
                  <a:lnTo>
                    <a:pt x="59580" y="10896"/>
                  </a:lnTo>
                  <a:lnTo>
                    <a:pt x="78833" y="3925"/>
                  </a:lnTo>
                  <a:lnTo>
                    <a:pt x="115356" y="0"/>
                  </a:lnTo>
                  <a:lnTo>
                    <a:pt x="157458" y="2600"/>
                  </a:lnTo>
                  <a:lnTo>
                    <a:pt x="197448" y="10427"/>
                  </a:lnTo>
                  <a:lnTo>
                    <a:pt x="251717" y="23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527"/>
          <p:cNvGrpSpPr/>
          <p:nvPr/>
        </p:nvGrpSpPr>
        <p:grpSpPr>
          <a:xfrm>
            <a:off x="2098479" y="5270707"/>
            <a:ext cx="2519400" cy="1345994"/>
            <a:chOff x="2098479" y="5270707"/>
            <a:chExt cx="2519400" cy="1345994"/>
          </a:xfrm>
        </p:grpSpPr>
        <p:sp>
          <p:nvSpPr>
            <p:cNvPr id="248" name="SMARTInkShape-2755"/>
            <p:cNvSpPr/>
            <p:nvPr>
              <p:custDataLst>
                <p:tags r:id="rId5"/>
              </p:custDataLst>
            </p:nvPr>
          </p:nvSpPr>
          <p:spPr>
            <a:xfrm>
              <a:off x="3575050" y="6121662"/>
              <a:ext cx="82551" cy="132592"/>
            </a:xfrm>
            <a:custGeom>
              <a:avLst/>
              <a:gdLst/>
              <a:ahLst/>
              <a:cxnLst/>
              <a:rect l="0" t="0" r="0" b="0"/>
              <a:pathLst>
                <a:path w="82551" h="132592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24419" y="3187"/>
                  </a:lnTo>
                  <a:lnTo>
                    <a:pt x="35782" y="10443"/>
                  </a:lnTo>
                  <a:lnTo>
                    <a:pt x="44831" y="21429"/>
                  </a:lnTo>
                  <a:lnTo>
                    <a:pt x="51204" y="35719"/>
                  </a:lnTo>
                  <a:lnTo>
                    <a:pt x="52017" y="63002"/>
                  </a:lnTo>
                  <a:lnTo>
                    <a:pt x="44419" y="86687"/>
                  </a:lnTo>
                  <a:lnTo>
                    <a:pt x="21405" y="124615"/>
                  </a:lnTo>
                  <a:lnTo>
                    <a:pt x="20620" y="127440"/>
                  </a:lnTo>
                  <a:lnTo>
                    <a:pt x="21508" y="129322"/>
                  </a:lnTo>
                  <a:lnTo>
                    <a:pt x="23511" y="130577"/>
                  </a:lnTo>
                  <a:lnTo>
                    <a:pt x="30910" y="131972"/>
                  </a:lnTo>
                  <a:lnTo>
                    <a:pt x="43607" y="132591"/>
                  </a:lnTo>
                  <a:lnTo>
                    <a:pt x="8255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756"/>
            <p:cNvSpPr/>
            <p:nvPr>
              <p:custDataLst>
                <p:tags r:id="rId6"/>
              </p:custDataLst>
            </p:nvPr>
          </p:nvSpPr>
          <p:spPr>
            <a:xfrm>
              <a:off x="4166483" y="6343650"/>
              <a:ext cx="145168" cy="16072"/>
            </a:xfrm>
            <a:custGeom>
              <a:avLst/>
              <a:gdLst/>
              <a:ahLst/>
              <a:cxnLst/>
              <a:rect l="0" t="0" r="0" b="0"/>
              <a:pathLst>
                <a:path w="145168" h="16072">
                  <a:moveTo>
                    <a:pt x="5467" y="12700"/>
                  </a:moveTo>
                  <a:lnTo>
                    <a:pt x="5467" y="12700"/>
                  </a:lnTo>
                  <a:lnTo>
                    <a:pt x="0" y="12699"/>
                  </a:lnTo>
                  <a:lnTo>
                    <a:pt x="6120" y="16071"/>
                  </a:lnTo>
                  <a:lnTo>
                    <a:pt x="43226" y="13392"/>
                  </a:lnTo>
                  <a:lnTo>
                    <a:pt x="89562" y="8044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757"/>
            <p:cNvSpPr/>
            <p:nvPr>
              <p:custDataLst>
                <p:tags r:id="rId7"/>
              </p:custDataLst>
            </p:nvPr>
          </p:nvSpPr>
          <p:spPr>
            <a:xfrm>
              <a:off x="4208731" y="6212992"/>
              <a:ext cx="77520" cy="276001"/>
            </a:xfrm>
            <a:custGeom>
              <a:avLst/>
              <a:gdLst/>
              <a:ahLst/>
              <a:cxnLst/>
              <a:rect l="0" t="0" r="0" b="0"/>
              <a:pathLst>
                <a:path w="77520" h="276001">
                  <a:moveTo>
                    <a:pt x="45769" y="3658"/>
                  </a:moveTo>
                  <a:lnTo>
                    <a:pt x="45769" y="3658"/>
                  </a:lnTo>
                  <a:lnTo>
                    <a:pt x="45769" y="287"/>
                  </a:lnTo>
                  <a:lnTo>
                    <a:pt x="45063" y="0"/>
                  </a:lnTo>
                  <a:lnTo>
                    <a:pt x="42398" y="1561"/>
                  </a:lnTo>
                  <a:lnTo>
                    <a:pt x="40743" y="8370"/>
                  </a:lnTo>
                  <a:lnTo>
                    <a:pt x="32939" y="46845"/>
                  </a:lnTo>
                  <a:lnTo>
                    <a:pt x="25720" y="78591"/>
                  </a:lnTo>
                  <a:lnTo>
                    <a:pt x="17809" y="115278"/>
                  </a:lnTo>
                  <a:lnTo>
                    <a:pt x="9588" y="157454"/>
                  </a:lnTo>
                  <a:lnTo>
                    <a:pt x="3113" y="194543"/>
                  </a:lnTo>
                  <a:lnTo>
                    <a:pt x="0" y="225373"/>
                  </a:lnTo>
                  <a:lnTo>
                    <a:pt x="3320" y="248482"/>
                  </a:lnTo>
                  <a:lnTo>
                    <a:pt x="11380" y="264399"/>
                  </a:lnTo>
                  <a:lnTo>
                    <a:pt x="16493" y="270618"/>
                  </a:lnTo>
                  <a:lnTo>
                    <a:pt x="22724" y="274059"/>
                  </a:lnTo>
                  <a:lnTo>
                    <a:pt x="37173" y="276000"/>
                  </a:lnTo>
                  <a:lnTo>
                    <a:pt x="53002" y="268868"/>
                  </a:lnTo>
                  <a:lnTo>
                    <a:pt x="77519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758"/>
            <p:cNvSpPr/>
            <p:nvPr>
              <p:custDataLst>
                <p:tags r:id="rId8"/>
              </p:custDataLst>
            </p:nvPr>
          </p:nvSpPr>
          <p:spPr>
            <a:xfrm>
              <a:off x="3874383" y="6238392"/>
              <a:ext cx="168330" cy="225909"/>
            </a:xfrm>
            <a:custGeom>
              <a:avLst/>
              <a:gdLst/>
              <a:ahLst/>
              <a:cxnLst/>
              <a:rect l="0" t="0" r="0" b="0"/>
              <a:pathLst>
                <a:path w="168330" h="2259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1116" y="2965"/>
                  </a:lnTo>
                  <a:lnTo>
                    <a:pt x="11547" y="9019"/>
                  </a:lnTo>
                  <a:lnTo>
                    <a:pt x="55509" y="30739"/>
                  </a:lnTo>
                  <a:lnTo>
                    <a:pt x="101115" y="54084"/>
                  </a:lnTo>
                  <a:lnTo>
                    <a:pt x="141065" y="73016"/>
                  </a:lnTo>
                  <a:lnTo>
                    <a:pt x="163015" y="86973"/>
                  </a:lnTo>
                  <a:lnTo>
                    <a:pt x="167210" y="93838"/>
                  </a:lnTo>
                  <a:lnTo>
                    <a:pt x="168329" y="97645"/>
                  </a:lnTo>
                  <a:lnTo>
                    <a:pt x="162046" y="109401"/>
                  </a:lnTo>
                  <a:lnTo>
                    <a:pt x="120631" y="153206"/>
                  </a:lnTo>
                  <a:lnTo>
                    <a:pt x="82942" y="182573"/>
                  </a:lnTo>
                  <a:lnTo>
                    <a:pt x="37193" y="215498"/>
                  </a:lnTo>
                  <a:lnTo>
                    <a:pt x="24517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759"/>
            <p:cNvSpPr/>
            <p:nvPr>
              <p:custDataLst>
                <p:tags r:id="rId9"/>
              </p:custDataLst>
            </p:nvPr>
          </p:nvSpPr>
          <p:spPr>
            <a:xfrm>
              <a:off x="3511550" y="6223000"/>
              <a:ext cx="32779" cy="247651"/>
            </a:xfrm>
            <a:custGeom>
              <a:avLst/>
              <a:gdLst/>
              <a:ahLst/>
              <a:cxnLst/>
              <a:rect l="0" t="0" r="0" b="0"/>
              <a:pathLst>
                <a:path w="32779" h="2476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206" y="12552"/>
                  </a:lnTo>
                  <a:lnTo>
                    <a:pt x="12471" y="51555"/>
                  </a:lnTo>
                  <a:lnTo>
                    <a:pt x="19889" y="82180"/>
                  </a:lnTo>
                  <a:lnTo>
                    <a:pt x="27184" y="116252"/>
                  </a:lnTo>
                  <a:lnTo>
                    <a:pt x="32778" y="150210"/>
                  </a:lnTo>
                  <a:lnTo>
                    <a:pt x="30090" y="180354"/>
                  </a:lnTo>
                  <a:lnTo>
                    <a:pt x="14488" y="227457"/>
                  </a:lnTo>
                  <a:lnTo>
                    <a:pt x="8086" y="23867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760"/>
            <p:cNvSpPr/>
            <p:nvPr>
              <p:custDataLst>
                <p:tags r:id="rId10"/>
              </p:custDataLst>
            </p:nvPr>
          </p:nvSpPr>
          <p:spPr>
            <a:xfrm>
              <a:off x="3206750" y="6289716"/>
              <a:ext cx="234951" cy="180935"/>
            </a:xfrm>
            <a:custGeom>
              <a:avLst/>
              <a:gdLst/>
              <a:ahLst/>
              <a:cxnLst/>
              <a:rect l="0" t="0" r="0" b="0"/>
              <a:pathLst>
                <a:path w="234951" h="180935">
                  <a:moveTo>
                    <a:pt x="0" y="180934"/>
                  </a:moveTo>
                  <a:lnTo>
                    <a:pt x="0" y="180934"/>
                  </a:lnTo>
                  <a:lnTo>
                    <a:pt x="3371" y="177563"/>
                  </a:lnTo>
                  <a:lnTo>
                    <a:pt x="6907" y="175908"/>
                  </a:lnTo>
                  <a:lnTo>
                    <a:pt x="8838" y="175467"/>
                  </a:lnTo>
                  <a:lnTo>
                    <a:pt x="27146" y="163913"/>
                  </a:lnTo>
                  <a:lnTo>
                    <a:pt x="44262" y="146493"/>
                  </a:lnTo>
                  <a:lnTo>
                    <a:pt x="57878" y="118204"/>
                  </a:lnTo>
                  <a:lnTo>
                    <a:pt x="67400" y="79875"/>
                  </a:lnTo>
                  <a:lnTo>
                    <a:pt x="79139" y="34286"/>
                  </a:lnTo>
                  <a:lnTo>
                    <a:pt x="82350" y="0"/>
                  </a:lnTo>
                  <a:lnTo>
                    <a:pt x="73694" y="42532"/>
                  </a:lnTo>
                  <a:lnTo>
                    <a:pt x="74360" y="86461"/>
                  </a:lnTo>
                  <a:lnTo>
                    <a:pt x="79025" y="128483"/>
                  </a:lnTo>
                  <a:lnTo>
                    <a:pt x="84877" y="154261"/>
                  </a:lnTo>
                  <a:lnTo>
                    <a:pt x="87629" y="158918"/>
                  </a:lnTo>
                  <a:lnTo>
                    <a:pt x="90875" y="162023"/>
                  </a:lnTo>
                  <a:lnTo>
                    <a:pt x="94450" y="164094"/>
                  </a:lnTo>
                  <a:lnTo>
                    <a:pt x="98950" y="163357"/>
                  </a:lnTo>
                  <a:lnTo>
                    <a:pt x="109594" y="156894"/>
                  </a:lnTo>
                  <a:lnTo>
                    <a:pt x="124116" y="134614"/>
                  </a:lnTo>
                  <a:lnTo>
                    <a:pt x="140727" y="98927"/>
                  </a:lnTo>
                  <a:lnTo>
                    <a:pt x="159527" y="56995"/>
                  </a:lnTo>
                  <a:lnTo>
                    <a:pt x="162796" y="53152"/>
                  </a:lnTo>
                  <a:lnTo>
                    <a:pt x="165681" y="51297"/>
                  </a:lnTo>
                  <a:lnTo>
                    <a:pt x="168309" y="52175"/>
                  </a:lnTo>
                  <a:lnTo>
                    <a:pt x="203903" y="97928"/>
                  </a:lnTo>
                  <a:lnTo>
                    <a:pt x="234950" y="11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761"/>
            <p:cNvSpPr/>
            <p:nvPr>
              <p:custDataLst>
                <p:tags r:id="rId11"/>
              </p:custDataLst>
            </p:nvPr>
          </p:nvSpPr>
          <p:spPr>
            <a:xfrm>
              <a:off x="3054350" y="64389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44030" y="14568"/>
                  </a:lnTo>
                  <a:lnTo>
                    <a:pt x="83303" y="63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762"/>
            <p:cNvSpPr/>
            <p:nvPr>
              <p:custDataLst>
                <p:tags r:id="rId12"/>
              </p:custDataLst>
            </p:nvPr>
          </p:nvSpPr>
          <p:spPr>
            <a:xfrm>
              <a:off x="2895600" y="6299199"/>
              <a:ext cx="101601" cy="228602"/>
            </a:xfrm>
            <a:custGeom>
              <a:avLst/>
              <a:gdLst/>
              <a:ahLst/>
              <a:cxnLst/>
              <a:rect l="0" t="0" r="0" b="0"/>
              <a:pathLst>
                <a:path w="101601" h="228602">
                  <a:moveTo>
                    <a:pt x="101600" y="1"/>
                  </a:moveTo>
                  <a:lnTo>
                    <a:pt x="101600" y="1"/>
                  </a:lnTo>
                  <a:lnTo>
                    <a:pt x="98229" y="0"/>
                  </a:lnTo>
                  <a:lnTo>
                    <a:pt x="89391" y="3372"/>
                  </a:lnTo>
                  <a:lnTo>
                    <a:pt x="71093" y="18952"/>
                  </a:lnTo>
                  <a:lnTo>
                    <a:pt x="47797" y="54927"/>
                  </a:lnTo>
                  <a:lnTo>
                    <a:pt x="31356" y="87207"/>
                  </a:lnTo>
                  <a:lnTo>
                    <a:pt x="16053" y="122721"/>
                  </a:lnTo>
                  <a:lnTo>
                    <a:pt x="4548" y="159670"/>
                  </a:lnTo>
                  <a:lnTo>
                    <a:pt x="250" y="202690"/>
                  </a:lnTo>
                  <a:lnTo>
                    <a:pt x="0" y="228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763"/>
            <p:cNvSpPr/>
            <p:nvPr>
              <p:custDataLst>
                <p:tags r:id="rId13"/>
              </p:custDataLst>
            </p:nvPr>
          </p:nvSpPr>
          <p:spPr>
            <a:xfrm>
              <a:off x="2851150" y="6299200"/>
              <a:ext cx="133351" cy="209551"/>
            </a:xfrm>
            <a:custGeom>
              <a:avLst/>
              <a:gdLst/>
              <a:ahLst/>
              <a:cxnLst/>
              <a:rect l="0" t="0" r="0" b="0"/>
              <a:pathLst>
                <a:path w="133351" h="209551">
                  <a:moveTo>
                    <a:pt x="0" y="0"/>
                  </a:moveTo>
                  <a:lnTo>
                    <a:pt x="0" y="0"/>
                  </a:lnTo>
                  <a:lnTo>
                    <a:pt x="29886" y="45466"/>
                  </a:lnTo>
                  <a:lnTo>
                    <a:pt x="60360" y="89593"/>
                  </a:lnTo>
                  <a:lnTo>
                    <a:pt x="89459" y="135045"/>
                  </a:lnTo>
                  <a:lnTo>
                    <a:pt x="118095" y="182394"/>
                  </a:lnTo>
                  <a:lnTo>
                    <a:pt x="133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764"/>
            <p:cNvSpPr/>
            <p:nvPr>
              <p:custDataLst>
                <p:tags r:id="rId14"/>
              </p:custDataLst>
            </p:nvPr>
          </p:nvSpPr>
          <p:spPr>
            <a:xfrm>
              <a:off x="2722700" y="6237465"/>
              <a:ext cx="84001" cy="264936"/>
            </a:xfrm>
            <a:custGeom>
              <a:avLst/>
              <a:gdLst/>
              <a:ahLst/>
              <a:cxnLst/>
              <a:rect l="0" t="0" r="0" b="0"/>
              <a:pathLst>
                <a:path w="84001" h="264936">
                  <a:moveTo>
                    <a:pt x="84000" y="10935"/>
                  </a:moveTo>
                  <a:lnTo>
                    <a:pt x="84000" y="10935"/>
                  </a:lnTo>
                  <a:lnTo>
                    <a:pt x="84000" y="4193"/>
                  </a:lnTo>
                  <a:lnTo>
                    <a:pt x="81883" y="2206"/>
                  </a:lnTo>
                  <a:lnTo>
                    <a:pt x="73887" y="0"/>
                  </a:lnTo>
                  <a:lnTo>
                    <a:pt x="54114" y="5500"/>
                  </a:lnTo>
                  <a:lnTo>
                    <a:pt x="40379" y="17927"/>
                  </a:lnTo>
                  <a:lnTo>
                    <a:pt x="20746" y="50401"/>
                  </a:lnTo>
                  <a:lnTo>
                    <a:pt x="9320" y="81392"/>
                  </a:lnTo>
                  <a:lnTo>
                    <a:pt x="1891" y="118685"/>
                  </a:lnTo>
                  <a:lnTo>
                    <a:pt x="0" y="155014"/>
                  </a:lnTo>
                  <a:lnTo>
                    <a:pt x="2922" y="188565"/>
                  </a:lnTo>
                  <a:lnTo>
                    <a:pt x="11277" y="217587"/>
                  </a:lnTo>
                  <a:lnTo>
                    <a:pt x="25808" y="238953"/>
                  </a:lnTo>
                  <a:lnTo>
                    <a:pt x="5225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765"/>
            <p:cNvSpPr/>
            <p:nvPr>
              <p:custDataLst>
                <p:tags r:id="rId15"/>
              </p:custDataLst>
            </p:nvPr>
          </p:nvSpPr>
          <p:spPr>
            <a:xfrm>
              <a:off x="2520817" y="6180839"/>
              <a:ext cx="120784" cy="429512"/>
            </a:xfrm>
            <a:custGeom>
              <a:avLst/>
              <a:gdLst/>
              <a:ahLst/>
              <a:cxnLst/>
              <a:rect l="0" t="0" r="0" b="0"/>
              <a:pathLst>
                <a:path w="120784" h="429512">
                  <a:moveTo>
                    <a:pt x="120783" y="23111"/>
                  </a:moveTo>
                  <a:lnTo>
                    <a:pt x="120783" y="23111"/>
                  </a:lnTo>
                  <a:lnTo>
                    <a:pt x="120783" y="16369"/>
                  </a:lnTo>
                  <a:lnTo>
                    <a:pt x="117020" y="9296"/>
                  </a:lnTo>
                  <a:lnTo>
                    <a:pt x="114041" y="5435"/>
                  </a:lnTo>
                  <a:lnTo>
                    <a:pt x="105087" y="1145"/>
                  </a:lnTo>
                  <a:lnTo>
                    <a:pt x="99735" y="0"/>
                  </a:lnTo>
                  <a:lnTo>
                    <a:pt x="86264" y="6254"/>
                  </a:lnTo>
                  <a:lnTo>
                    <a:pt x="78720" y="11873"/>
                  </a:lnTo>
                  <a:lnTo>
                    <a:pt x="54619" y="50121"/>
                  </a:lnTo>
                  <a:lnTo>
                    <a:pt x="37990" y="95087"/>
                  </a:lnTo>
                  <a:lnTo>
                    <a:pt x="29604" y="121895"/>
                  </a:lnTo>
                  <a:lnTo>
                    <a:pt x="22603" y="152467"/>
                  </a:lnTo>
                  <a:lnTo>
                    <a:pt x="16524" y="185549"/>
                  </a:lnTo>
                  <a:lnTo>
                    <a:pt x="11060" y="220303"/>
                  </a:lnTo>
                  <a:lnTo>
                    <a:pt x="6712" y="253350"/>
                  </a:lnTo>
                  <a:lnTo>
                    <a:pt x="3108" y="285259"/>
                  </a:lnTo>
                  <a:lnTo>
                    <a:pt x="0" y="316410"/>
                  </a:lnTo>
                  <a:lnTo>
                    <a:pt x="750" y="342821"/>
                  </a:lnTo>
                  <a:lnTo>
                    <a:pt x="9109" y="387218"/>
                  </a:lnTo>
                  <a:lnTo>
                    <a:pt x="19183" y="42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766"/>
            <p:cNvSpPr/>
            <p:nvPr>
              <p:custDataLst>
                <p:tags r:id="rId16"/>
              </p:custDataLst>
            </p:nvPr>
          </p:nvSpPr>
          <p:spPr>
            <a:xfrm>
              <a:off x="2216150" y="6267450"/>
              <a:ext cx="215901" cy="247291"/>
            </a:xfrm>
            <a:custGeom>
              <a:avLst/>
              <a:gdLst/>
              <a:ahLst/>
              <a:cxnLst/>
              <a:rect l="0" t="0" r="0" b="0"/>
              <a:pathLst>
                <a:path w="215901" h="247291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5644" y="81993"/>
                  </a:lnTo>
                  <a:lnTo>
                    <a:pt x="10113" y="80061"/>
                  </a:lnTo>
                  <a:lnTo>
                    <a:pt x="33257" y="80715"/>
                  </a:lnTo>
                  <a:lnTo>
                    <a:pt x="65828" y="95490"/>
                  </a:lnTo>
                  <a:lnTo>
                    <a:pt x="84290" y="115582"/>
                  </a:lnTo>
                  <a:lnTo>
                    <a:pt x="97435" y="142387"/>
                  </a:lnTo>
                  <a:lnTo>
                    <a:pt x="103276" y="175466"/>
                  </a:lnTo>
                  <a:lnTo>
                    <a:pt x="99823" y="219677"/>
                  </a:lnTo>
                  <a:lnTo>
                    <a:pt x="93519" y="237099"/>
                  </a:lnTo>
                  <a:lnTo>
                    <a:pt x="89863" y="242733"/>
                  </a:lnTo>
                  <a:lnTo>
                    <a:pt x="86720" y="245783"/>
                  </a:lnTo>
                  <a:lnTo>
                    <a:pt x="83919" y="247110"/>
                  </a:lnTo>
                  <a:lnTo>
                    <a:pt x="81346" y="247290"/>
                  </a:lnTo>
                  <a:lnTo>
                    <a:pt x="78925" y="243882"/>
                  </a:lnTo>
                  <a:lnTo>
                    <a:pt x="74354" y="230688"/>
                  </a:lnTo>
                  <a:lnTo>
                    <a:pt x="81297" y="189943"/>
                  </a:lnTo>
                  <a:lnTo>
                    <a:pt x="96810" y="148154"/>
                  </a:lnTo>
                  <a:lnTo>
                    <a:pt x="119226" y="101830"/>
                  </a:lnTo>
                  <a:lnTo>
                    <a:pt x="148004" y="60074"/>
                  </a:lnTo>
                  <a:lnTo>
                    <a:pt x="189197" y="2109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767"/>
            <p:cNvSpPr/>
            <p:nvPr>
              <p:custDataLst>
                <p:tags r:id="rId17"/>
              </p:custDataLst>
            </p:nvPr>
          </p:nvSpPr>
          <p:spPr>
            <a:xfrm>
              <a:off x="2114550" y="6129919"/>
              <a:ext cx="133793" cy="419971"/>
            </a:xfrm>
            <a:custGeom>
              <a:avLst/>
              <a:gdLst/>
              <a:ahLst/>
              <a:cxnLst/>
              <a:rect l="0" t="0" r="0" b="0"/>
              <a:pathLst>
                <a:path w="133793" h="419971">
                  <a:moveTo>
                    <a:pt x="0" y="150231"/>
                  </a:moveTo>
                  <a:lnTo>
                    <a:pt x="0" y="150231"/>
                  </a:lnTo>
                  <a:lnTo>
                    <a:pt x="5069" y="163898"/>
                  </a:lnTo>
                  <a:lnTo>
                    <a:pt x="10831" y="199357"/>
                  </a:lnTo>
                  <a:lnTo>
                    <a:pt x="14927" y="234389"/>
                  </a:lnTo>
                  <a:lnTo>
                    <a:pt x="19099" y="279122"/>
                  </a:lnTo>
                  <a:lnTo>
                    <a:pt x="21199" y="303892"/>
                  </a:lnTo>
                  <a:lnTo>
                    <a:pt x="23533" y="348348"/>
                  </a:lnTo>
                  <a:lnTo>
                    <a:pt x="24570" y="385038"/>
                  </a:lnTo>
                  <a:lnTo>
                    <a:pt x="25291" y="419970"/>
                  </a:lnTo>
                  <a:lnTo>
                    <a:pt x="16597" y="377637"/>
                  </a:lnTo>
                  <a:lnTo>
                    <a:pt x="10198" y="344434"/>
                  </a:lnTo>
                  <a:lnTo>
                    <a:pt x="5003" y="299103"/>
                  </a:lnTo>
                  <a:lnTo>
                    <a:pt x="6157" y="258651"/>
                  </a:lnTo>
                  <a:lnTo>
                    <a:pt x="9749" y="206989"/>
                  </a:lnTo>
                  <a:lnTo>
                    <a:pt x="14966" y="147852"/>
                  </a:lnTo>
                  <a:lnTo>
                    <a:pt x="21972" y="104901"/>
                  </a:lnTo>
                  <a:lnTo>
                    <a:pt x="30170" y="72738"/>
                  </a:lnTo>
                  <a:lnTo>
                    <a:pt x="47981" y="29713"/>
                  </a:lnTo>
                  <a:lnTo>
                    <a:pt x="65305" y="5886"/>
                  </a:lnTo>
                  <a:lnTo>
                    <a:pt x="73875" y="1084"/>
                  </a:lnTo>
                  <a:lnTo>
                    <a:pt x="82411" y="0"/>
                  </a:lnTo>
                  <a:lnTo>
                    <a:pt x="90924" y="1393"/>
                  </a:lnTo>
                  <a:lnTo>
                    <a:pt x="109790" y="14231"/>
                  </a:lnTo>
                  <a:lnTo>
                    <a:pt x="119760" y="23581"/>
                  </a:lnTo>
                  <a:lnTo>
                    <a:pt x="130838" y="45259"/>
                  </a:lnTo>
                  <a:lnTo>
                    <a:pt x="133792" y="56966"/>
                  </a:lnTo>
                  <a:lnTo>
                    <a:pt x="129548" y="79381"/>
                  </a:lnTo>
                  <a:lnTo>
                    <a:pt x="116844" y="100398"/>
                  </a:lnTo>
                  <a:lnTo>
                    <a:pt x="86596" y="126685"/>
                  </a:lnTo>
                  <a:lnTo>
                    <a:pt x="56389" y="142627"/>
                  </a:lnTo>
                  <a:lnTo>
                    <a:pt x="25400" y="150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768"/>
            <p:cNvSpPr/>
            <p:nvPr>
              <p:custDataLst>
                <p:tags r:id="rId18"/>
              </p:custDataLst>
            </p:nvPr>
          </p:nvSpPr>
          <p:spPr>
            <a:xfrm>
              <a:off x="2228850" y="5810250"/>
              <a:ext cx="1987551" cy="220721"/>
            </a:xfrm>
            <a:custGeom>
              <a:avLst/>
              <a:gdLst/>
              <a:ahLst/>
              <a:cxnLst/>
              <a:rect l="0" t="0" r="0" b="0"/>
              <a:pathLst>
                <a:path w="1987551" h="220721">
                  <a:moveTo>
                    <a:pt x="0" y="0"/>
                  </a:moveTo>
                  <a:lnTo>
                    <a:pt x="0" y="0"/>
                  </a:lnTo>
                  <a:lnTo>
                    <a:pt x="12552" y="47089"/>
                  </a:lnTo>
                  <a:lnTo>
                    <a:pt x="18951" y="63143"/>
                  </a:lnTo>
                  <a:lnTo>
                    <a:pt x="54284" y="107322"/>
                  </a:lnTo>
                  <a:lnTo>
                    <a:pt x="78523" y="132930"/>
                  </a:lnTo>
                  <a:lnTo>
                    <a:pt x="105265" y="150709"/>
                  </a:lnTo>
                  <a:lnTo>
                    <a:pt x="133677" y="163267"/>
                  </a:lnTo>
                  <a:lnTo>
                    <a:pt x="163201" y="172345"/>
                  </a:lnTo>
                  <a:lnTo>
                    <a:pt x="196995" y="175575"/>
                  </a:lnTo>
                  <a:lnTo>
                    <a:pt x="233636" y="174906"/>
                  </a:lnTo>
                  <a:lnTo>
                    <a:pt x="272174" y="171638"/>
                  </a:lnTo>
                  <a:lnTo>
                    <a:pt x="314799" y="164519"/>
                  </a:lnTo>
                  <a:lnTo>
                    <a:pt x="360149" y="154835"/>
                  </a:lnTo>
                  <a:lnTo>
                    <a:pt x="407316" y="143440"/>
                  </a:lnTo>
                  <a:lnTo>
                    <a:pt x="454989" y="132316"/>
                  </a:lnTo>
                  <a:lnTo>
                    <a:pt x="502998" y="121371"/>
                  </a:lnTo>
                  <a:lnTo>
                    <a:pt x="551232" y="110547"/>
                  </a:lnTo>
                  <a:lnTo>
                    <a:pt x="596793" y="102627"/>
                  </a:lnTo>
                  <a:lnTo>
                    <a:pt x="640573" y="96640"/>
                  </a:lnTo>
                  <a:lnTo>
                    <a:pt x="683165" y="91943"/>
                  </a:lnTo>
                  <a:lnTo>
                    <a:pt x="724260" y="92340"/>
                  </a:lnTo>
                  <a:lnTo>
                    <a:pt x="764357" y="96132"/>
                  </a:lnTo>
                  <a:lnTo>
                    <a:pt x="803788" y="102188"/>
                  </a:lnTo>
                  <a:lnTo>
                    <a:pt x="841364" y="109753"/>
                  </a:lnTo>
                  <a:lnTo>
                    <a:pt x="877704" y="118325"/>
                  </a:lnTo>
                  <a:lnTo>
                    <a:pt x="913219" y="127566"/>
                  </a:lnTo>
                  <a:lnTo>
                    <a:pt x="947479" y="138666"/>
                  </a:lnTo>
                  <a:lnTo>
                    <a:pt x="980903" y="151006"/>
                  </a:lnTo>
                  <a:lnTo>
                    <a:pt x="1013769" y="164169"/>
                  </a:lnTo>
                  <a:lnTo>
                    <a:pt x="1046968" y="176474"/>
                  </a:lnTo>
                  <a:lnTo>
                    <a:pt x="1080390" y="188205"/>
                  </a:lnTo>
                  <a:lnTo>
                    <a:pt x="1113960" y="199553"/>
                  </a:lnTo>
                  <a:lnTo>
                    <a:pt x="1147629" y="207825"/>
                  </a:lnTo>
                  <a:lnTo>
                    <a:pt x="1181364" y="214044"/>
                  </a:lnTo>
                  <a:lnTo>
                    <a:pt x="1215142" y="218896"/>
                  </a:lnTo>
                  <a:lnTo>
                    <a:pt x="1248951" y="220720"/>
                  </a:lnTo>
                  <a:lnTo>
                    <a:pt x="1282778" y="220524"/>
                  </a:lnTo>
                  <a:lnTo>
                    <a:pt x="1316618" y="218983"/>
                  </a:lnTo>
                  <a:lnTo>
                    <a:pt x="1352584" y="215839"/>
                  </a:lnTo>
                  <a:lnTo>
                    <a:pt x="1389967" y="211626"/>
                  </a:lnTo>
                  <a:lnTo>
                    <a:pt x="1428295" y="206700"/>
                  </a:lnTo>
                  <a:lnTo>
                    <a:pt x="1467252" y="202005"/>
                  </a:lnTo>
                  <a:lnTo>
                    <a:pt x="1506629" y="197465"/>
                  </a:lnTo>
                  <a:lnTo>
                    <a:pt x="1546286" y="193027"/>
                  </a:lnTo>
                  <a:lnTo>
                    <a:pt x="1587541" y="189362"/>
                  </a:lnTo>
                  <a:lnTo>
                    <a:pt x="1629860" y="186214"/>
                  </a:lnTo>
                  <a:lnTo>
                    <a:pt x="1672890" y="183409"/>
                  </a:lnTo>
                  <a:lnTo>
                    <a:pt x="1713571" y="182245"/>
                  </a:lnTo>
                  <a:lnTo>
                    <a:pt x="1752686" y="182174"/>
                  </a:lnTo>
                  <a:lnTo>
                    <a:pt x="1790757" y="182833"/>
                  </a:lnTo>
                  <a:lnTo>
                    <a:pt x="1825311" y="183271"/>
                  </a:lnTo>
                  <a:lnTo>
                    <a:pt x="1857518" y="183564"/>
                  </a:lnTo>
                  <a:lnTo>
                    <a:pt x="1888162" y="183760"/>
                  </a:lnTo>
                  <a:lnTo>
                    <a:pt x="1933500" y="185857"/>
                  </a:lnTo>
                  <a:lnTo>
                    <a:pt x="19875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769"/>
            <p:cNvSpPr/>
            <p:nvPr>
              <p:custDataLst>
                <p:tags r:id="rId19"/>
              </p:custDataLst>
            </p:nvPr>
          </p:nvSpPr>
          <p:spPr>
            <a:xfrm>
              <a:off x="2231829" y="5480050"/>
              <a:ext cx="244672" cy="174940"/>
            </a:xfrm>
            <a:custGeom>
              <a:avLst/>
              <a:gdLst/>
              <a:ahLst/>
              <a:cxnLst/>
              <a:rect l="0" t="0" r="0" b="0"/>
              <a:pathLst>
                <a:path w="244672" h="174940">
                  <a:moveTo>
                    <a:pt x="3371" y="50800"/>
                  </a:moveTo>
                  <a:lnTo>
                    <a:pt x="3371" y="50800"/>
                  </a:lnTo>
                  <a:lnTo>
                    <a:pt x="0" y="40687"/>
                  </a:lnTo>
                  <a:lnTo>
                    <a:pt x="226" y="31959"/>
                  </a:lnTo>
                  <a:lnTo>
                    <a:pt x="1275" y="27656"/>
                  </a:lnTo>
                  <a:lnTo>
                    <a:pt x="9965" y="19112"/>
                  </a:lnTo>
                  <a:lnTo>
                    <a:pt x="16234" y="14858"/>
                  </a:lnTo>
                  <a:lnTo>
                    <a:pt x="32606" y="12012"/>
                  </a:lnTo>
                  <a:lnTo>
                    <a:pt x="41911" y="12242"/>
                  </a:lnTo>
                  <a:lnTo>
                    <a:pt x="61657" y="20022"/>
                  </a:lnTo>
                  <a:lnTo>
                    <a:pt x="71862" y="26048"/>
                  </a:lnTo>
                  <a:lnTo>
                    <a:pt x="88845" y="45914"/>
                  </a:lnTo>
                  <a:lnTo>
                    <a:pt x="102037" y="73323"/>
                  </a:lnTo>
                  <a:lnTo>
                    <a:pt x="110252" y="109023"/>
                  </a:lnTo>
                  <a:lnTo>
                    <a:pt x="108731" y="151934"/>
                  </a:lnTo>
                  <a:lnTo>
                    <a:pt x="102714" y="173507"/>
                  </a:lnTo>
                  <a:lnTo>
                    <a:pt x="101350" y="174939"/>
                  </a:lnTo>
                  <a:lnTo>
                    <a:pt x="100440" y="173775"/>
                  </a:lnTo>
                  <a:lnTo>
                    <a:pt x="99834" y="170883"/>
                  </a:lnTo>
                  <a:lnTo>
                    <a:pt x="105722" y="139846"/>
                  </a:lnTo>
                  <a:lnTo>
                    <a:pt x="120121" y="103076"/>
                  </a:lnTo>
                  <a:lnTo>
                    <a:pt x="141338" y="63450"/>
                  </a:lnTo>
                  <a:lnTo>
                    <a:pt x="167230" y="34080"/>
                  </a:lnTo>
                  <a:lnTo>
                    <a:pt x="197083" y="16794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770"/>
            <p:cNvSpPr/>
            <p:nvPr>
              <p:custDataLst>
                <p:tags r:id="rId20"/>
              </p:custDataLst>
            </p:nvPr>
          </p:nvSpPr>
          <p:spPr>
            <a:xfrm>
              <a:off x="2098479" y="5270707"/>
              <a:ext cx="170716" cy="416436"/>
            </a:xfrm>
            <a:custGeom>
              <a:avLst/>
              <a:gdLst/>
              <a:ahLst/>
              <a:cxnLst/>
              <a:rect l="0" t="0" r="0" b="0"/>
              <a:pathLst>
                <a:path w="170716" h="416436">
                  <a:moveTo>
                    <a:pt x="3371" y="120443"/>
                  </a:moveTo>
                  <a:lnTo>
                    <a:pt x="3371" y="120443"/>
                  </a:lnTo>
                  <a:lnTo>
                    <a:pt x="0" y="117072"/>
                  </a:lnTo>
                  <a:lnTo>
                    <a:pt x="4646" y="121718"/>
                  </a:lnTo>
                  <a:lnTo>
                    <a:pt x="8217" y="142144"/>
                  </a:lnTo>
                  <a:lnTo>
                    <a:pt x="10934" y="175714"/>
                  </a:lnTo>
                  <a:lnTo>
                    <a:pt x="15199" y="221208"/>
                  </a:lnTo>
                  <a:lnTo>
                    <a:pt x="18312" y="246181"/>
                  </a:lnTo>
                  <a:lnTo>
                    <a:pt x="21798" y="272001"/>
                  </a:lnTo>
                  <a:lnTo>
                    <a:pt x="29435" y="319506"/>
                  </a:lnTo>
                  <a:lnTo>
                    <a:pt x="36827" y="360610"/>
                  </a:lnTo>
                  <a:lnTo>
                    <a:pt x="45440" y="408217"/>
                  </a:lnTo>
                  <a:lnTo>
                    <a:pt x="46763" y="416264"/>
                  </a:lnTo>
                  <a:lnTo>
                    <a:pt x="47116" y="416435"/>
                  </a:lnTo>
                  <a:lnTo>
                    <a:pt x="47351" y="415138"/>
                  </a:lnTo>
                  <a:lnTo>
                    <a:pt x="43364" y="374746"/>
                  </a:lnTo>
                  <a:lnTo>
                    <a:pt x="42312" y="337419"/>
                  </a:lnTo>
                  <a:lnTo>
                    <a:pt x="42032" y="310955"/>
                  </a:lnTo>
                  <a:lnTo>
                    <a:pt x="41845" y="279906"/>
                  </a:lnTo>
                  <a:lnTo>
                    <a:pt x="41720" y="245802"/>
                  </a:lnTo>
                  <a:lnTo>
                    <a:pt x="43754" y="210365"/>
                  </a:lnTo>
                  <a:lnTo>
                    <a:pt x="47226" y="174041"/>
                  </a:lnTo>
                  <a:lnTo>
                    <a:pt x="51658" y="137125"/>
                  </a:lnTo>
                  <a:lnTo>
                    <a:pt x="57434" y="106870"/>
                  </a:lnTo>
                  <a:lnTo>
                    <a:pt x="64108" y="81056"/>
                  </a:lnTo>
                  <a:lnTo>
                    <a:pt x="78343" y="40848"/>
                  </a:lnTo>
                  <a:lnTo>
                    <a:pt x="91725" y="15923"/>
                  </a:lnTo>
                  <a:lnTo>
                    <a:pt x="98963" y="8429"/>
                  </a:lnTo>
                  <a:lnTo>
                    <a:pt x="114530" y="104"/>
                  </a:lnTo>
                  <a:lnTo>
                    <a:pt x="122633" y="0"/>
                  </a:lnTo>
                  <a:lnTo>
                    <a:pt x="139161" y="5529"/>
                  </a:lnTo>
                  <a:lnTo>
                    <a:pt x="154033" y="22568"/>
                  </a:lnTo>
                  <a:lnTo>
                    <a:pt x="165582" y="46604"/>
                  </a:lnTo>
                  <a:lnTo>
                    <a:pt x="170715" y="73750"/>
                  </a:lnTo>
                  <a:lnTo>
                    <a:pt x="167352" y="96633"/>
                  </a:lnTo>
                  <a:lnTo>
                    <a:pt x="163491" y="106686"/>
                  </a:lnTo>
                  <a:lnTo>
                    <a:pt x="134462" y="137690"/>
                  </a:lnTo>
                  <a:lnTo>
                    <a:pt x="106554" y="151157"/>
                  </a:lnTo>
                  <a:lnTo>
                    <a:pt x="76747" y="158083"/>
                  </a:lnTo>
                  <a:lnTo>
                    <a:pt x="22421" y="158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771"/>
            <p:cNvSpPr/>
            <p:nvPr>
              <p:custDataLst>
                <p:tags r:id="rId21"/>
              </p:custDataLst>
            </p:nvPr>
          </p:nvSpPr>
          <p:spPr>
            <a:xfrm>
              <a:off x="4521200" y="6172200"/>
              <a:ext cx="96679" cy="444501"/>
            </a:xfrm>
            <a:custGeom>
              <a:avLst/>
              <a:gdLst/>
              <a:ahLst/>
              <a:cxnLst/>
              <a:rect l="0" t="0" r="0" b="0"/>
              <a:pathLst>
                <a:path w="96679" h="444501">
                  <a:moveTo>
                    <a:pt x="82550" y="0"/>
                  </a:moveTo>
                  <a:lnTo>
                    <a:pt x="82550" y="0"/>
                  </a:lnTo>
                  <a:lnTo>
                    <a:pt x="88325" y="37459"/>
                  </a:lnTo>
                  <a:lnTo>
                    <a:pt x="94759" y="80619"/>
                  </a:lnTo>
                  <a:lnTo>
                    <a:pt x="96334" y="110190"/>
                  </a:lnTo>
                  <a:lnTo>
                    <a:pt x="96678" y="144015"/>
                  </a:lnTo>
                  <a:lnTo>
                    <a:pt x="96202" y="180677"/>
                  </a:lnTo>
                  <a:lnTo>
                    <a:pt x="93063" y="217818"/>
                  </a:lnTo>
                  <a:lnTo>
                    <a:pt x="88147" y="255279"/>
                  </a:lnTo>
                  <a:lnTo>
                    <a:pt x="82048" y="292953"/>
                  </a:lnTo>
                  <a:lnTo>
                    <a:pt x="70221" y="326535"/>
                  </a:lnTo>
                  <a:lnTo>
                    <a:pt x="54575" y="357390"/>
                  </a:lnTo>
                  <a:lnTo>
                    <a:pt x="36383" y="386427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772"/>
            <p:cNvSpPr/>
            <p:nvPr>
              <p:custDataLst>
                <p:tags r:id="rId22"/>
              </p:custDataLst>
            </p:nvPr>
          </p:nvSpPr>
          <p:spPr>
            <a:xfrm>
              <a:off x="4360629" y="6160483"/>
              <a:ext cx="128822" cy="100618"/>
            </a:xfrm>
            <a:custGeom>
              <a:avLst/>
              <a:gdLst/>
              <a:ahLst/>
              <a:cxnLst/>
              <a:rect l="0" t="0" r="0" b="0"/>
              <a:pathLst>
                <a:path w="128822" h="100618">
                  <a:moveTo>
                    <a:pt x="8171" y="18067"/>
                  </a:moveTo>
                  <a:lnTo>
                    <a:pt x="8171" y="18067"/>
                  </a:lnTo>
                  <a:lnTo>
                    <a:pt x="1429" y="14696"/>
                  </a:lnTo>
                  <a:lnTo>
                    <a:pt x="148" y="12997"/>
                  </a:lnTo>
                  <a:lnTo>
                    <a:pt x="0" y="11160"/>
                  </a:lnTo>
                  <a:lnTo>
                    <a:pt x="1461" y="6511"/>
                  </a:lnTo>
                  <a:lnTo>
                    <a:pt x="8456" y="2335"/>
                  </a:lnTo>
                  <a:lnTo>
                    <a:pt x="22837" y="0"/>
                  </a:lnTo>
                  <a:lnTo>
                    <a:pt x="34445" y="3217"/>
                  </a:lnTo>
                  <a:lnTo>
                    <a:pt x="45249" y="9350"/>
                  </a:lnTo>
                  <a:lnTo>
                    <a:pt x="52402" y="16780"/>
                  </a:lnTo>
                  <a:lnTo>
                    <a:pt x="53886" y="21442"/>
                  </a:lnTo>
                  <a:lnTo>
                    <a:pt x="53653" y="32267"/>
                  </a:lnTo>
                  <a:lnTo>
                    <a:pt x="36089" y="79655"/>
                  </a:lnTo>
                  <a:lnTo>
                    <a:pt x="30867" y="89624"/>
                  </a:lnTo>
                  <a:lnTo>
                    <a:pt x="31063" y="91171"/>
                  </a:lnTo>
                  <a:lnTo>
                    <a:pt x="31899" y="92204"/>
                  </a:lnTo>
                  <a:lnTo>
                    <a:pt x="39818" y="97026"/>
                  </a:lnTo>
                  <a:lnTo>
                    <a:pt x="76119" y="99907"/>
                  </a:lnTo>
                  <a:lnTo>
                    <a:pt x="128821" y="10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303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SMARTInkShape-Group528"/>
          <p:cNvGrpSpPr/>
          <p:nvPr/>
        </p:nvGrpSpPr>
        <p:grpSpPr>
          <a:xfrm>
            <a:off x="476102" y="310833"/>
            <a:ext cx="372956" cy="436818"/>
            <a:chOff x="476102" y="310833"/>
            <a:chExt cx="372956" cy="436818"/>
          </a:xfrm>
        </p:grpSpPr>
        <p:sp>
          <p:nvSpPr>
            <p:cNvPr id="3" name="SMARTInkShape-2773"/>
            <p:cNvSpPr/>
            <p:nvPr>
              <p:custDataLst>
                <p:tags r:id="rId241"/>
              </p:custDataLst>
            </p:nvPr>
          </p:nvSpPr>
          <p:spPr>
            <a:xfrm>
              <a:off x="590812" y="453708"/>
              <a:ext cx="116399" cy="210076"/>
            </a:xfrm>
            <a:custGeom>
              <a:avLst/>
              <a:gdLst/>
              <a:ahLst/>
              <a:cxnLst/>
              <a:rect l="0" t="0" r="0" b="0"/>
              <a:pathLst>
                <a:path w="116399" h="210076">
                  <a:moveTo>
                    <a:pt x="6088" y="73342"/>
                  </a:moveTo>
                  <a:lnTo>
                    <a:pt x="6088" y="73342"/>
                  </a:lnTo>
                  <a:lnTo>
                    <a:pt x="2717" y="73342"/>
                  </a:lnTo>
                  <a:lnTo>
                    <a:pt x="1724" y="72636"/>
                  </a:lnTo>
                  <a:lnTo>
                    <a:pt x="1062" y="71461"/>
                  </a:lnTo>
                  <a:lnTo>
                    <a:pt x="326" y="66861"/>
                  </a:lnTo>
                  <a:lnTo>
                    <a:pt x="0" y="57762"/>
                  </a:lnTo>
                  <a:lnTo>
                    <a:pt x="5499" y="46662"/>
                  </a:lnTo>
                  <a:lnTo>
                    <a:pt x="26276" y="22289"/>
                  </a:lnTo>
                  <a:lnTo>
                    <a:pt x="51267" y="6788"/>
                  </a:lnTo>
                  <a:lnTo>
                    <a:pt x="74273" y="0"/>
                  </a:lnTo>
                  <a:lnTo>
                    <a:pt x="80472" y="458"/>
                  </a:lnTo>
                  <a:lnTo>
                    <a:pt x="91124" y="4731"/>
                  </a:lnTo>
                  <a:lnTo>
                    <a:pt x="93823" y="9962"/>
                  </a:lnTo>
                  <a:lnTo>
                    <a:pt x="94941" y="25182"/>
                  </a:lnTo>
                  <a:lnTo>
                    <a:pt x="89322" y="41825"/>
                  </a:lnTo>
                  <a:lnTo>
                    <a:pt x="68469" y="72134"/>
                  </a:lnTo>
                  <a:lnTo>
                    <a:pt x="49036" y="88364"/>
                  </a:lnTo>
                  <a:lnTo>
                    <a:pt x="40228" y="93659"/>
                  </a:lnTo>
                  <a:lnTo>
                    <a:pt x="37315" y="94648"/>
                  </a:lnTo>
                  <a:lnTo>
                    <a:pt x="35372" y="94602"/>
                  </a:lnTo>
                  <a:lnTo>
                    <a:pt x="34078" y="93865"/>
                  </a:lnTo>
                  <a:lnTo>
                    <a:pt x="34626" y="93374"/>
                  </a:lnTo>
                  <a:lnTo>
                    <a:pt x="56134" y="92521"/>
                  </a:lnTo>
                  <a:lnTo>
                    <a:pt x="79086" y="99172"/>
                  </a:lnTo>
                  <a:lnTo>
                    <a:pt x="103760" y="120193"/>
                  </a:lnTo>
                  <a:lnTo>
                    <a:pt x="112998" y="135087"/>
                  </a:lnTo>
                  <a:lnTo>
                    <a:pt x="116398" y="149467"/>
                  </a:lnTo>
                  <a:lnTo>
                    <a:pt x="115557" y="165266"/>
                  </a:lnTo>
                  <a:lnTo>
                    <a:pt x="107187" y="179814"/>
                  </a:lnTo>
                  <a:lnTo>
                    <a:pt x="86608" y="198023"/>
                  </a:lnTo>
                  <a:lnTo>
                    <a:pt x="70097" y="206367"/>
                  </a:lnTo>
                  <a:lnTo>
                    <a:pt x="50999" y="210075"/>
                  </a:lnTo>
                  <a:lnTo>
                    <a:pt x="32634" y="206079"/>
                  </a:lnTo>
                  <a:lnTo>
                    <a:pt x="23785" y="202050"/>
                  </a:lnTo>
                  <a:lnTo>
                    <a:pt x="17886" y="196542"/>
                  </a:lnTo>
                  <a:lnTo>
                    <a:pt x="6088" y="168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74"/>
            <p:cNvSpPr/>
            <p:nvPr>
              <p:custDataLst>
                <p:tags r:id="rId242"/>
              </p:custDataLst>
            </p:nvPr>
          </p:nvSpPr>
          <p:spPr>
            <a:xfrm>
              <a:off x="476102" y="310833"/>
              <a:ext cx="372956" cy="436818"/>
            </a:xfrm>
            <a:custGeom>
              <a:avLst/>
              <a:gdLst/>
              <a:ahLst/>
              <a:cxnLst/>
              <a:rect l="0" t="0" r="0" b="0"/>
              <a:pathLst>
                <a:path w="372956" h="436818">
                  <a:moveTo>
                    <a:pt x="254148" y="76517"/>
                  </a:moveTo>
                  <a:lnTo>
                    <a:pt x="254148" y="76517"/>
                  </a:lnTo>
                  <a:lnTo>
                    <a:pt x="238953" y="30240"/>
                  </a:lnTo>
                  <a:lnTo>
                    <a:pt x="233754" y="18084"/>
                  </a:lnTo>
                  <a:lnTo>
                    <a:pt x="223447" y="7978"/>
                  </a:lnTo>
                  <a:lnTo>
                    <a:pt x="216747" y="3308"/>
                  </a:lnTo>
                  <a:lnTo>
                    <a:pt x="198014" y="0"/>
                  </a:lnTo>
                  <a:lnTo>
                    <a:pt x="174166" y="2293"/>
                  </a:lnTo>
                  <a:lnTo>
                    <a:pt x="129007" y="16895"/>
                  </a:lnTo>
                  <a:lnTo>
                    <a:pt x="81994" y="45054"/>
                  </a:lnTo>
                  <a:lnTo>
                    <a:pt x="44781" y="91027"/>
                  </a:lnTo>
                  <a:lnTo>
                    <a:pt x="22337" y="133766"/>
                  </a:lnTo>
                  <a:lnTo>
                    <a:pt x="14235" y="157722"/>
                  </a:lnTo>
                  <a:lnTo>
                    <a:pt x="8128" y="182865"/>
                  </a:lnTo>
                  <a:lnTo>
                    <a:pt x="3351" y="208799"/>
                  </a:lnTo>
                  <a:lnTo>
                    <a:pt x="873" y="233144"/>
                  </a:lnTo>
                  <a:lnTo>
                    <a:pt x="0" y="279008"/>
                  </a:lnTo>
                  <a:lnTo>
                    <a:pt x="5727" y="322911"/>
                  </a:lnTo>
                  <a:lnTo>
                    <a:pt x="18150" y="363120"/>
                  </a:lnTo>
                  <a:lnTo>
                    <a:pt x="40134" y="395102"/>
                  </a:lnTo>
                  <a:lnTo>
                    <a:pt x="72012" y="414019"/>
                  </a:lnTo>
                  <a:lnTo>
                    <a:pt x="108993" y="425485"/>
                  </a:lnTo>
                  <a:lnTo>
                    <a:pt x="146596" y="435284"/>
                  </a:lnTo>
                  <a:lnTo>
                    <a:pt x="188238" y="436817"/>
                  </a:lnTo>
                  <a:lnTo>
                    <a:pt x="231205" y="429973"/>
                  </a:lnTo>
                  <a:lnTo>
                    <a:pt x="271468" y="412819"/>
                  </a:lnTo>
                  <a:lnTo>
                    <a:pt x="304884" y="387322"/>
                  </a:lnTo>
                  <a:lnTo>
                    <a:pt x="332436" y="355764"/>
                  </a:lnTo>
                  <a:lnTo>
                    <a:pt x="354089" y="318219"/>
                  </a:lnTo>
                  <a:lnTo>
                    <a:pt x="367476" y="274251"/>
                  </a:lnTo>
                  <a:lnTo>
                    <a:pt x="372955" y="227193"/>
                  </a:lnTo>
                  <a:lnTo>
                    <a:pt x="368334" y="180408"/>
                  </a:lnTo>
                  <a:lnTo>
                    <a:pt x="355462" y="141271"/>
                  </a:lnTo>
                  <a:lnTo>
                    <a:pt x="336571" y="108824"/>
                  </a:lnTo>
                  <a:lnTo>
                    <a:pt x="297463" y="72135"/>
                  </a:lnTo>
                  <a:lnTo>
                    <a:pt x="252557" y="46526"/>
                  </a:lnTo>
                  <a:lnTo>
                    <a:pt x="214114" y="18591"/>
                  </a:lnTo>
                  <a:lnTo>
                    <a:pt x="203348" y="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29"/>
          <p:cNvGrpSpPr/>
          <p:nvPr/>
        </p:nvGrpSpPr>
        <p:grpSpPr>
          <a:xfrm>
            <a:off x="1149350" y="381000"/>
            <a:ext cx="685801" cy="330652"/>
            <a:chOff x="1149350" y="381000"/>
            <a:chExt cx="685801" cy="330652"/>
          </a:xfrm>
        </p:grpSpPr>
        <p:sp>
          <p:nvSpPr>
            <p:cNvPr id="6" name="SMARTInkShape-2775"/>
            <p:cNvSpPr/>
            <p:nvPr>
              <p:custDataLst>
                <p:tags r:id="rId236"/>
              </p:custDataLst>
            </p:nvPr>
          </p:nvSpPr>
          <p:spPr>
            <a:xfrm>
              <a:off x="1715402" y="381000"/>
              <a:ext cx="37199" cy="304801"/>
            </a:xfrm>
            <a:custGeom>
              <a:avLst/>
              <a:gdLst/>
              <a:ahLst/>
              <a:cxnLst/>
              <a:rect l="0" t="0" r="0" b="0"/>
              <a:pathLst>
                <a:path w="37199" h="304801">
                  <a:moveTo>
                    <a:pt x="37198" y="0"/>
                  </a:moveTo>
                  <a:lnTo>
                    <a:pt x="37198" y="0"/>
                  </a:lnTo>
                  <a:lnTo>
                    <a:pt x="30456" y="3371"/>
                  </a:lnTo>
                  <a:lnTo>
                    <a:pt x="25264" y="10670"/>
                  </a:lnTo>
                  <a:lnTo>
                    <a:pt x="20605" y="24498"/>
                  </a:lnTo>
                  <a:lnTo>
                    <a:pt x="14016" y="66133"/>
                  </a:lnTo>
                  <a:lnTo>
                    <a:pt x="9726" y="105357"/>
                  </a:lnTo>
                  <a:lnTo>
                    <a:pt x="7349" y="148661"/>
                  </a:lnTo>
                  <a:lnTo>
                    <a:pt x="5588" y="192366"/>
                  </a:lnTo>
                  <a:lnTo>
                    <a:pt x="2452" y="232957"/>
                  </a:lnTo>
                  <a:lnTo>
                    <a:pt x="92" y="274655"/>
                  </a:lnTo>
                  <a:lnTo>
                    <a:pt x="0" y="301772"/>
                  </a:lnTo>
                  <a:lnTo>
                    <a:pt x="1110" y="303487"/>
                  </a:lnTo>
                  <a:lnTo>
                    <a:pt x="544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76"/>
            <p:cNvSpPr/>
            <p:nvPr>
              <p:custDataLst>
                <p:tags r:id="rId237"/>
              </p:custDataLst>
            </p:nvPr>
          </p:nvSpPr>
          <p:spPr>
            <a:xfrm>
              <a:off x="1149350" y="420304"/>
              <a:ext cx="209551" cy="291348"/>
            </a:xfrm>
            <a:custGeom>
              <a:avLst/>
              <a:gdLst/>
              <a:ahLst/>
              <a:cxnLst/>
              <a:rect l="0" t="0" r="0" b="0"/>
              <a:pathLst>
                <a:path w="209551" h="291348">
                  <a:moveTo>
                    <a:pt x="0" y="49596"/>
                  </a:moveTo>
                  <a:lnTo>
                    <a:pt x="0" y="49596"/>
                  </a:lnTo>
                  <a:lnTo>
                    <a:pt x="6272" y="24690"/>
                  </a:lnTo>
                  <a:lnTo>
                    <a:pt x="15182" y="64238"/>
                  </a:lnTo>
                  <a:lnTo>
                    <a:pt x="17331" y="97967"/>
                  </a:lnTo>
                  <a:lnTo>
                    <a:pt x="19697" y="138827"/>
                  </a:lnTo>
                  <a:lnTo>
                    <a:pt x="25452" y="182858"/>
                  </a:lnTo>
                  <a:lnTo>
                    <a:pt x="30832" y="222653"/>
                  </a:lnTo>
                  <a:lnTo>
                    <a:pt x="39710" y="267383"/>
                  </a:lnTo>
                  <a:lnTo>
                    <a:pt x="49395" y="288398"/>
                  </a:lnTo>
                  <a:lnTo>
                    <a:pt x="51980" y="291347"/>
                  </a:lnTo>
                  <a:lnTo>
                    <a:pt x="55115" y="291197"/>
                  </a:lnTo>
                  <a:lnTo>
                    <a:pt x="62360" y="285385"/>
                  </a:lnTo>
                  <a:lnTo>
                    <a:pt x="74145" y="244835"/>
                  </a:lnTo>
                  <a:lnTo>
                    <a:pt x="86678" y="199589"/>
                  </a:lnTo>
                  <a:lnTo>
                    <a:pt x="88830" y="198980"/>
                  </a:lnTo>
                  <a:lnTo>
                    <a:pt x="91676" y="201396"/>
                  </a:lnTo>
                  <a:lnTo>
                    <a:pt x="94984" y="205830"/>
                  </a:lnTo>
                  <a:lnTo>
                    <a:pt x="111399" y="253092"/>
                  </a:lnTo>
                  <a:lnTo>
                    <a:pt x="130660" y="285075"/>
                  </a:lnTo>
                  <a:lnTo>
                    <a:pt x="135085" y="288426"/>
                  </a:lnTo>
                  <a:lnTo>
                    <a:pt x="139445" y="289955"/>
                  </a:lnTo>
                  <a:lnTo>
                    <a:pt x="143764" y="290269"/>
                  </a:lnTo>
                  <a:lnTo>
                    <a:pt x="148053" y="286244"/>
                  </a:lnTo>
                  <a:lnTo>
                    <a:pt x="166959" y="243724"/>
                  </a:lnTo>
                  <a:lnTo>
                    <a:pt x="177921" y="205725"/>
                  </a:lnTo>
                  <a:lnTo>
                    <a:pt x="182819" y="179788"/>
                  </a:lnTo>
                  <a:lnTo>
                    <a:pt x="187496" y="151207"/>
                  </a:lnTo>
                  <a:lnTo>
                    <a:pt x="192731" y="123687"/>
                  </a:lnTo>
                  <a:lnTo>
                    <a:pt x="198337" y="96873"/>
                  </a:lnTo>
                  <a:lnTo>
                    <a:pt x="207389" y="50147"/>
                  </a:lnTo>
                  <a:lnTo>
                    <a:pt x="208518" y="10797"/>
                  </a:lnTo>
                  <a:lnTo>
                    <a:pt x="206034" y="602"/>
                  </a:lnTo>
                  <a:lnTo>
                    <a:pt x="205089" y="0"/>
                  </a:lnTo>
                  <a:lnTo>
                    <a:pt x="204040" y="4976"/>
                  </a:lnTo>
                  <a:lnTo>
                    <a:pt x="209550" y="3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77"/>
            <p:cNvSpPr/>
            <p:nvPr>
              <p:custDataLst>
                <p:tags r:id="rId238"/>
              </p:custDataLst>
            </p:nvPr>
          </p:nvSpPr>
          <p:spPr>
            <a:xfrm>
              <a:off x="1396024" y="520579"/>
              <a:ext cx="121627" cy="176601"/>
            </a:xfrm>
            <a:custGeom>
              <a:avLst/>
              <a:gdLst/>
              <a:ahLst/>
              <a:cxnLst/>
              <a:rect l="0" t="0" r="0" b="0"/>
              <a:pathLst>
                <a:path w="121627" h="176601">
                  <a:moveTo>
                    <a:pt x="7326" y="69971"/>
                  </a:moveTo>
                  <a:lnTo>
                    <a:pt x="7326" y="69971"/>
                  </a:lnTo>
                  <a:lnTo>
                    <a:pt x="34006" y="68090"/>
                  </a:lnTo>
                  <a:lnTo>
                    <a:pt x="39929" y="66600"/>
                  </a:lnTo>
                  <a:lnTo>
                    <a:pt x="50274" y="59301"/>
                  </a:lnTo>
                  <a:lnTo>
                    <a:pt x="68413" y="37368"/>
                  </a:lnTo>
                  <a:lnTo>
                    <a:pt x="73281" y="25142"/>
                  </a:lnTo>
                  <a:lnTo>
                    <a:pt x="74579" y="18918"/>
                  </a:lnTo>
                  <a:lnTo>
                    <a:pt x="74034" y="13358"/>
                  </a:lnTo>
                  <a:lnTo>
                    <a:pt x="69664" y="3417"/>
                  </a:lnTo>
                  <a:lnTo>
                    <a:pt x="65113" y="907"/>
                  </a:lnTo>
                  <a:lnTo>
                    <a:pt x="52529" y="0"/>
                  </a:lnTo>
                  <a:lnTo>
                    <a:pt x="45928" y="3568"/>
                  </a:lnTo>
                  <a:lnTo>
                    <a:pt x="32949" y="16940"/>
                  </a:lnTo>
                  <a:lnTo>
                    <a:pt x="13742" y="47673"/>
                  </a:lnTo>
                  <a:lnTo>
                    <a:pt x="1388" y="86961"/>
                  </a:lnTo>
                  <a:lnTo>
                    <a:pt x="0" y="126511"/>
                  </a:lnTo>
                  <a:lnTo>
                    <a:pt x="6187" y="148487"/>
                  </a:lnTo>
                  <a:lnTo>
                    <a:pt x="10800" y="158298"/>
                  </a:lnTo>
                  <a:lnTo>
                    <a:pt x="25333" y="171081"/>
                  </a:lnTo>
                  <a:lnTo>
                    <a:pt x="34147" y="175478"/>
                  </a:lnTo>
                  <a:lnTo>
                    <a:pt x="53348" y="176600"/>
                  </a:lnTo>
                  <a:lnTo>
                    <a:pt x="63408" y="174924"/>
                  </a:lnTo>
                  <a:lnTo>
                    <a:pt x="121626" y="139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78"/>
            <p:cNvSpPr/>
            <p:nvPr>
              <p:custDataLst>
                <p:tags r:id="rId239"/>
              </p:custDataLst>
            </p:nvPr>
          </p:nvSpPr>
          <p:spPr>
            <a:xfrm>
              <a:off x="1508153" y="549765"/>
              <a:ext cx="142848" cy="132039"/>
            </a:xfrm>
            <a:custGeom>
              <a:avLst/>
              <a:gdLst/>
              <a:ahLst/>
              <a:cxnLst/>
              <a:rect l="0" t="0" r="0" b="0"/>
              <a:pathLst>
                <a:path w="142848" h="132039">
                  <a:moveTo>
                    <a:pt x="85697" y="53485"/>
                  </a:moveTo>
                  <a:lnTo>
                    <a:pt x="85697" y="53485"/>
                  </a:lnTo>
                  <a:lnTo>
                    <a:pt x="90723" y="32763"/>
                  </a:lnTo>
                  <a:lnTo>
                    <a:pt x="91164" y="26970"/>
                  </a:lnTo>
                  <a:lnTo>
                    <a:pt x="87892" y="14889"/>
                  </a:lnTo>
                  <a:lnTo>
                    <a:pt x="85043" y="8705"/>
                  </a:lnTo>
                  <a:lnTo>
                    <a:pt x="81028" y="4581"/>
                  </a:lnTo>
                  <a:lnTo>
                    <a:pt x="70922" y="0"/>
                  </a:lnTo>
                  <a:lnTo>
                    <a:pt x="57493" y="1727"/>
                  </a:lnTo>
                  <a:lnTo>
                    <a:pt x="42118" y="8609"/>
                  </a:lnTo>
                  <a:lnTo>
                    <a:pt x="25876" y="21075"/>
                  </a:lnTo>
                  <a:lnTo>
                    <a:pt x="7608" y="50703"/>
                  </a:lnTo>
                  <a:lnTo>
                    <a:pt x="0" y="82921"/>
                  </a:lnTo>
                  <a:lnTo>
                    <a:pt x="3865" y="100434"/>
                  </a:lnTo>
                  <a:lnTo>
                    <a:pt x="7859" y="108068"/>
                  </a:lnTo>
                  <a:lnTo>
                    <a:pt x="13344" y="113157"/>
                  </a:lnTo>
                  <a:lnTo>
                    <a:pt x="26964" y="118811"/>
                  </a:lnTo>
                  <a:lnTo>
                    <a:pt x="34547" y="118203"/>
                  </a:lnTo>
                  <a:lnTo>
                    <a:pt x="50499" y="111882"/>
                  </a:lnTo>
                  <a:lnTo>
                    <a:pt x="71976" y="93052"/>
                  </a:lnTo>
                  <a:lnTo>
                    <a:pt x="93942" y="67554"/>
                  </a:lnTo>
                  <a:lnTo>
                    <a:pt x="95427" y="67098"/>
                  </a:lnTo>
                  <a:lnTo>
                    <a:pt x="95711" y="69616"/>
                  </a:lnTo>
                  <a:lnTo>
                    <a:pt x="94861" y="93935"/>
                  </a:lnTo>
                  <a:lnTo>
                    <a:pt x="101070" y="122545"/>
                  </a:lnTo>
                  <a:lnTo>
                    <a:pt x="103707" y="127042"/>
                  </a:lnTo>
                  <a:lnTo>
                    <a:pt x="106876" y="130039"/>
                  </a:lnTo>
                  <a:lnTo>
                    <a:pt x="110399" y="132038"/>
                  </a:lnTo>
                  <a:lnTo>
                    <a:pt x="115571" y="131254"/>
                  </a:lnTo>
                  <a:lnTo>
                    <a:pt x="142847" y="11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79"/>
            <p:cNvSpPr/>
            <p:nvPr>
              <p:custDataLst>
                <p:tags r:id="rId240"/>
              </p:custDataLst>
            </p:nvPr>
          </p:nvSpPr>
          <p:spPr>
            <a:xfrm>
              <a:off x="1725533" y="533400"/>
              <a:ext cx="109618" cy="123188"/>
            </a:xfrm>
            <a:custGeom>
              <a:avLst/>
              <a:gdLst/>
              <a:ahLst/>
              <a:cxnLst/>
              <a:rect l="0" t="0" r="0" b="0"/>
              <a:pathLst>
                <a:path w="109618" h="123188">
                  <a:moveTo>
                    <a:pt x="84217" y="0"/>
                  </a:moveTo>
                  <a:lnTo>
                    <a:pt x="84217" y="0"/>
                  </a:lnTo>
                  <a:lnTo>
                    <a:pt x="72007" y="0"/>
                  </a:lnTo>
                  <a:lnTo>
                    <a:pt x="53710" y="10113"/>
                  </a:lnTo>
                  <a:lnTo>
                    <a:pt x="19944" y="50248"/>
                  </a:lnTo>
                  <a:lnTo>
                    <a:pt x="226" y="90948"/>
                  </a:lnTo>
                  <a:lnTo>
                    <a:pt x="0" y="95910"/>
                  </a:lnTo>
                  <a:lnTo>
                    <a:pt x="3513" y="105186"/>
                  </a:lnTo>
                  <a:lnTo>
                    <a:pt x="11660" y="112131"/>
                  </a:lnTo>
                  <a:lnTo>
                    <a:pt x="31909" y="120007"/>
                  </a:lnTo>
                  <a:lnTo>
                    <a:pt x="52503" y="123187"/>
                  </a:lnTo>
                  <a:lnTo>
                    <a:pt x="10961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530"/>
          <p:cNvGrpSpPr/>
          <p:nvPr/>
        </p:nvGrpSpPr>
        <p:grpSpPr>
          <a:xfrm>
            <a:off x="2193176" y="406400"/>
            <a:ext cx="560037" cy="304952"/>
            <a:chOff x="2193176" y="406400"/>
            <a:chExt cx="560037" cy="304952"/>
          </a:xfrm>
        </p:grpSpPr>
        <p:sp>
          <p:nvSpPr>
            <p:cNvPr id="12" name="SMARTInkShape-2780"/>
            <p:cNvSpPr/>
            <p:nvPr>
              <p:custDataLst>
                <p:tags r:id="rId233"/>
              </p:custDataLst>
            </p:nvPr>
          </p:nvSpPr>
          <p:spPr>
            <a:xfrm>
              <a:off x="2193176" y="406400"/>
              <a:ext cx="181725" cy="304952"/>
            </a:xfrm>
            <a:custGeom>
              <a:avLst/>
              <a:gdLst/>
              <a:ahLst/>
              <a:cxnLst/>
              <a:rect l="0" t="0" r="0" b="0"/>
              <a:pathLst>
                <a:path w="181725" h="304952">
                  <a:moveTo>
                    <a:pt x="73774" y="0"/>
                  </a:moveTo>
                  <a:lnTo>
                    <a:pt x="73774" y="0"/>
                  </a:lnTo>
                  <a:lnTo>
                    <a:pt x="68307" y="0"/>
                  </a:lnTo>
                  <a:lnTo>
                    <a:pt x="68012" y="706"/>
                  </a:lnTo>
                  <a:lnTo>
                    <a:pt x="53643" y="48021"/>
                  </a:lnTo>
                  <a:lnTo>
                    <a:pt x="45071" y="82020"/>
                  </a:lnTo>
                  <a:lnTo>
                    <a:pt x="34206" y="123002"/>
                  </a:lnTo>
                  <a:lnTo>
                    <a:pt x="24203" y="163323"/>
                  </a:lnTo>
                  <a:lnTo>
                    <a:pt x="15053" y="200293"/>
                  </a:lnTo>
                  <a:lnTo>
                    <a:pt x="3380" y="244907"/>
                  </a:lnTo>
                  <a:lnTo>
                    <a:pt x="0" y="281410"/>
                  </a:lnTo>
                  <a:lnTo>
                    <a:pt x="1709" y="293934"/>
                  </a:lnTo>
                  <a:lnTo>
                    <a:pt x="5270" y="298261"/>
                  </a:lnTo>
                  <a:lnTo>
                    <a:pt x="16752" y="304951"/>
                  </a:lnTo>
                  <a:lnTo>
                    <a:pt x="55938" y="302571"/>
                  </a:lnTo>
                  <a:lnTo>
                    <a:pt x="89836" y="296519"/>
                  </a:lnTo>
                  <a:lnTo>
                    <a:pt x="123952" y="289125"/>
                  </a:lnTo>
                  <a:lnTo>
                    <a:pt x="181724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81"/>
            <p:cNvSpPr/>
            <p:nvPr>
              <p:custDataLst>
                <p:tags r:id="rId234"/>
              </p:custDataLst>
            </p:nvPr>
          </p:nvSpPr>
          <p:spPr>
            <a:xfrm>
              <a:off x="2373753" y="560188"/>
              <a:ext cx="147198" cy="120073"/>
            </a:xfrm>
            <a:custGeom>
              <a:avLst/>
              <a:gdLst/>
              <a:ahLst/>
              <a:cxnLst/>
              <a:rect l="0" t="0" r="0" b="0"/>
              <a:pathLst>
                <a:path w="147198" h="120073">
                  <a:moveTo>
                    <a:pt x="102747" y="62112"/>
                  </a:moveTo>
                  <a:lnTo>
                    <a:pt x="102747" y="62112"/>
                  </a:lnTo>
                  <a:lnTo>
                    <a:pt x="100865" y="41390"/>
                  </a:lnTo>
                  <a:lnTo>
                    <a:pt x="95574" y="16867"/>
                  </a:lnTo>
                  <a:lnTo>
                    <a:pt x="89917" y="10723"/>
                  </a:lnTo>
                  <a:lnTo>
                    <a:pt x="75427" y="3298"/>
                  </a:lnTo>
                  <a:lnTo>
                    <a:pt x="54357" y="0"/>
                  </a:lnTo>
                  <a:lnTo>
                    <a:pt x="30240" y="5765"/>
                  </a:lnTo>
                  <a:lnTo>
                    <a:pt x="17370" y="16373"/>
                  </a:lnTo>
                  <a:lnTo>
                    <a:pt x="7652" y="30495"/>
                  </a:lnTo>
                  <a:lnTo>
                    <a:pt x="980" y="46178"/>
                  </a:lnTo>
                  <a:lnTo>
                    <a:pt x="0" y="74246"/>
                  </a:lnTo>
                  <a:lnTo>
                    <a:pt x="10920" y="101534"/>
                  </a:lnTo>
                  <a:lnTo>
                    <a:pt x="23600" y="113264"/>
                  </a:lnTo>
                  <a:lnTo>
                    <a:pt x="30932" y="117380"/>
                  </a:lnTo>
                  <a:lnTo>
                    <a:pt x="44724" y="120072"/>
                  </a:lnTo>
                  <a:lnTo>
                    <a:pt x="51365" y="119802"/>
                  </a:lnTo>
                  <a:lnTo>
                    <a:pt x="64388" y="111976"/>
                  </a:lnTo>
                  <a:lnTo>
                    <a:pt x="89996" y="80585"/>
                  </a:lnTo>
                  <a:lnTo>
                    <a:pt x="101627" y="47332"/>
                  </a:lnTo>
                  <a:lnTo>
                    <a:pt x="102001" y="47320"/>
                  </a:lnTo>
                  <a:lnTo>
                    <a:pt x="111556" y="90703"/>
                  </a:lnTo>
                  <a:lnTo>
                    <a:pt x="121036" y="108605"/>
                  </a:lnTo>
                  <a:lnTo>
                    <a:pt x="125523" y="112157"/>
                  </a:lnTo>
                  <a:lnTo>
                    <a:pt x="147197" y="119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82"/>
            <p:cNvSpPr/>
            <p:nvPr>
              <p:custDataLst>
                <p:tags r:id="rId235"/>
              </p:custDataLst>
            </p:nvPr>
          </p:nvSpPr>
          <p:spPr>
            <a:xfrm>
              <a:off x="2586167" y="539358"/>
              <a:ext cx="167046" cy="128783"/>
            </a:xfrm>
            <a:custGeom>
              <a:avLst/>
              <a:gdLst/>
              <a:ahLst/>
              <a:cxnLst/>
              <a:rect l="0" t="0" r="0" b="0"/>
              <a:pathLst>
                <a:path w="167046" h="128783">
                  <a:moveTo>
                    <a:pt x="10983" y="6742"/>
                  </a:moveTo>
                  <a:lnTo>
                    <a:pt x="10983" y="6742"/>
                  </a:lnTo>
                  <a:lnTo>
                    <a:pt x="10983" y="0"/>
                  </a:lnTo>
                  <a:lnTo>
                    <a:pt x="10277" y="131"/>
                  </a:lnTo>
                  <a:lnTo>
                    <a:pt x="5913" y="11839"/>
                  </a:lnTo>
                  <a:lnTo>
                    <a:pt x="0" y="48566"/>
                  </a:lnTo>
                  <a:lnTo>
                    <a:pt x="457" y="70486"/>
                  </a:lnTo>
                  <a:lnTo>
                    <a:pt x="5364" y="89636"/>
                  </a:lnTo>
                  <a:lnTo>
                    <a:pt x="14130" y="103791"/>
                  </a:lnTo>
                  <a:lnTo>
                    <a:pt x="24376" y="113375"/>
                  </a:lnTo>
                  <a:lnTo>
                    <a:pt x="33634" y="117634"/>
                  </a:lnTo>
                  <a:lnTo>
                    <a:pt x="38783" y="115948"/>
                  </a:lnTo>
                  <a:lnTo>
                    <a:pt x="50150" y="106548"/>
                  </a:lnTo>
                  <a:lnTo>
                    <a:pt x="65078" y="82019"/>
                  </a:lnTo>
                  <a:lnTo>
                    <a:pt x="72625" y="60156"/>
                  </a:lnTo>
                  <a:lnTo>
                    <a:pt x="73245" y="59990"/>
                  </a:lnTo>
                  <a:lnTo>
                    <a:pt x="79401" y="86153"/>
                  </a:lnTo>
                  <a:lnTo>
                    <a:pt x="79878" y="93550"/>
                  </a:lnTo>
                  <a:lnTo>
                    <a:pt x="86053" y="107412"/>
                  </a:lnTo>
                  <a:lnTo>
                    <a:pt x="95853" y="119218"/>
                  </a:lnTo>
                  <a:lnTo>
                    <a:pt x="107264" y="126816"/>
                  </a:lnTo>
                  <a:lnTo>
                    <a:pt x="121273" y="128782"/>
                  </a:lnTo>
                  <a:lnTo>
                    <a:pt x="128959" y="128319"/>
                  </a:lnTo>
                  <a:lnTo>
                    <a:pt x="141263" y="122159"/>
                  </a:lnTo>
                  <a:lnTo>
                    <a:pt x="151435" y="111661"/>
                  </a:lnTo>
                  <a:lnTo>
                    <a:pt x="160660" y="97587"/>
                  </a:lnTo>
                  <a:lnTo>
                    <a:pt x="167045" y="73797"/>
                  </a:lnTo>
                  <a:lnTo>
                    <a:pt x="166657" y="61004"/>
                  </a:lnTo>
                  <a:lnTo>
                    <a:pt x="164133" y="51319"/>
                  </a:lnTo>
                  <a:lnTo>
                    <a:pt x="157033" y="38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31"/>
          <p:cNvGrpSpPr/>
          <p:nvPr/>
        </p:nvGrpSpPr>
        <p:grpSpPr>
          <a:xfrm>
            <a:off x="3009523" y="356081"/>
            <a:ext cx="241678" cy="329720"/>
            <a:chOff x="3009523" y="356081"/>
            <a:chExt cx="241678" cy="329720"/>
          </a:xfrm>
        </p:grpSpPr>
        <p:sp>
          <p:nvSpPr>
            <p:cNvPr id="16" name="SMARTInkShape-2783"/>
            <p:cNvSpPr/>
            <p:nvPr>
              <p:custDataLst>
                <p:tags r:id="rId230"/>
              </p:custDataLst>
            </p:nvPr>
          </p:nvSpPr>
          <p:spPr>
            <a:xfrm>
              <a:off x="3009523" y="554681"/>
              <a:ext cx="76260" cy="114141"/>
            </a:xfrm>
            <a:custGeom>
              <a:avLst/>
              <a:gdLst/>
              <a:ahLst/>
              <a:cxnLst/>
              <a:rect l="0" t="0" r="0" b="0"/>
              <a:pathLst>
                <a:path w="76260" h="114141">
                  <a:moveTo>
                    <a:pt x="44827" y="23169"/>
                  </a:moveTo>
                  <a:lnTo>
                    <a:pt x="44827" y="23169"/>
                  </a:lnTo>
                  <a:lnTo>
                    <a:pt x="44827" y="5492"/>
                  </a:lnTo>
                  <a:lnTo>
                    <a:pt x="44121" y="2918"/>
                  </a:lnTo>
                  <a:lnTo>
                    <a:pt x="42945" y="1202"/>
                  </a:lnTo>
                  <a:lnTo>
                    <a:pt x="41456" y="57"/>
                  </a:lnTo>
                  <a:lnTo>
                    <a:pt x="39052" y="0"/>
                  </a:lnTo>
                  <a:lnTo>
                    <a:pt x="32618" y="1818"/>
                  </a:lnTo>
                  <a:lnTo>
                    <a:pt x="17691" y="20292"/>
                  </a:lnTo>
                  <a:lnTo>
                    <a:pt x="3234" y="51480"/>
                  </a:lnTo>
                  <a:lnTo>
                    <a:pt x="0" y="71500"/>
                  </a:lnTo>
                  <a:lnTo>
                    <a:pt x="126" y="80789"/>
                  </a:lnTo>
                  <a:lnTo>
                    <a:pt x="5910" y="96756"/>
                  </a:lnTo>
                  <a:lnTo>
                    <a:pt x="10416" y="103977"/>
                  </a:lnTo>
                  <a:lnTo>
                    <a:pt x="16242" y="108791"/>
                  </a:lnTo>
                  <a:lnTo>
                    <a:pt x="30241" y="114140"/>
                  </a:lnTo>
                  <a:lnTo>
                    <a:pt x="45870" y="110873"/>
                  </a:lnTo>
                  <a:lnTo>
                    <a:pt x="53989" y="107038"/>
                  </a:lnTo>
                  <a:lnTo>
                    <a:pt x="66773" y="95252"/>
                  </a:lnTo>
                  <a:lnTo>
                    <a:pt x="72158" y="88157"/>
                  </a:lnTo>
                  <a:lnTo>
                    <a:pt x="76259" y="68986"/>
                  </a:lnTo>
                  <a:lnTo>
                    <a:pt x="73143" y="32298"/>
                  </a:lnTo>
                  <a:lnTo>
                    <a:pt x="69641" y="23698"/>
                  </a:lnTo>
                  <a:lnTo>
                    <a:pt x="63877" y="1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784"/>
            <p:cNvSpPr/>
            <p:nvPr>
              <p:custDataLst>
                <p:tags r:id="rId231"/>
              </p:custDataLst>
            </p:nvPr>
          </p:nvSpPr>
          <p:spPr>
            <a:xfrm>
              <a:off x="3162166" y="356081"/>
              <a:ext cx="89035" cy="329720"/>
            </a:xfrm>
            <a:custGeom>
              <a:avLst/>
              <a:gdLst/>
              <a:ahLst/>
              <a:cxnLst/>
              <a:rect l="0" t="0" r="0" b="0"/>
              <a:pathLst>
                <a:path w="89035" h="329720">
                  <a:moveTo>
                    <a:pt x="89034" y="69369"/>
                  </a:moveTo>
                  <a:lnTo>
                    <a:pt x="89034" y="69369"/>
                  </a:lnTo>
                  <a:lnTo>
                    <a:pt x="76825" y="25177"/>
                  </a:lnTo>
                  <a:lnTo>
                    <a:pt x="65498" y="10688"/>
                  </a:lnTo>
                  <a:lnTo>
                    <a:pt x="58527" y="4848"/>
                  </a:lnTo>
                  <a:lnTo>
                    <a:pt x="51763" y="1661"/>
                  </a:lnTo>
                  <a:lnTo>
                    <a:pt x="38602" y="0"/>
                  </a:lnTo>
                  <a:lnTo>
                    <a:pt x="32129" y="3368"/>
                  </a:lnTo>
                  <a:lnTo>
                    <a:pt x="19293" y="16517"/>
                  </a:lnTo>
                  <a:lnTo>
                    <a:pt x="3537" y="50495"/>
                  </a:lnTo>
                  <a:lnTo>
                    <a:pt x="0" y="85205"/>
                  </a:lnTo>
                  <a:lnTo>
                    <a:pt x="1485" y="127207"/>
                  </a:lnTo>
                  <a:lnTo>
                    <a:pt x="6849" y="174097"/>
                  </a:lnTo>
                  <a:lnTo>
                    <a:pt x="13937" y="221278"/>
                  </a:lnTo>
                  <a:lnTo>
                    <a:pt x="20379" y="264590"/>
                  </a:lnTo>
                  <a:lnTo>
                    <a:pt x="24006" y="309245"/>
                  </a:lnTo>
                  <a:lnTo>
                    <a:pt x="24855" y="323677"/>
                  </a:lnTo>
                  <a:lnTo>
                    <a:pt x="23670" y="327102"/>
                  </a:lnTo>
                  <a:lnTo>
                    <a:pt x="21470" y="328680"/>
                  </a:lnTo>
                  <a:lnTo>
                    <a:pt x="12834" y="329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85"/>
            <p:cNvSpPr/>
            <p:nvPr>
              <p:custDataLst>
                <p:tags r:id="rId232"/>
              </p:custDataLst>
            </p:nvPr>
          </p:nvSpPr>
          <p:spPr>
            <a:xfrm>
              <a:off x="3133529" y="571500"/>
              <a:ext cx="92272" cy="38101"/>
            </a:xfrm>
            <a:custGeom>
              <a:avLst/>
              <a:gdLst/>
              <a:ahLst/>
              <a:cxnLst/>
              <a:rect l="0" t="0" r="0" b="0"/>
              <a:pathLst>
                <a:path w="922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0"/>
                  </a:lnTo>
                  <a:lnTo>
                    <a:pt x="4646" y="29262"/>
                  </a:lnTo>
                  <a:lnTo>
                    <a:pt x="39841" y="12365"/>
                  </a:lnTo>
                  <a:lnTo>
                    <a:pt x="92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32"/>
          <p:cNvGrpSpPr/>
          <p:nvPr/>
        </p:nvGrpSpPr>
        <p:grpSpPr>
          <a:xfrm>
            <a:off x="3557651" y="379032"/>
            <a:ext cx="747650" cy="473686"/>
            <a:chOff x="3557651" y="379032"/>
            <a:chExt cx="747650" cy="473686"/>
          </a:xfrm>
        </p:grpSpPr>
        <p:sp>
          <p:nvSpPr>
            <p:cNvPr id="20" name="SMARTInkShape-2786"/>
            <p:cNvSpPr/>
            <p:nvPr>
              <p:custDataLst>
                <p:tags r:id="rId225"/>
              </p:custDataLst>
            </p:nvPr>
          </p:nvSpPr>
          <p:spPr>
            <a:xfrm>
              <a:off x="3557651" y="379032"/>
              <a:ext cx="150750" cy="311218"/>
            </a:xfrm>
            <a:custGeom>
              <a:avLst/>
              <a:gdLst/>
              <a:ahLst/>
              <a:cxnLst/>
              <a:rect l="0" t="0" r="0" b="0"/>
              <a:pathLst>
                <a:path w="150750" h="311218">
                  <a:moveTo>
                    <a:pt x="61849" y="21018"/>
                  </a:moveTo>
                  <a:lnTo>
                    <a:pt x="61849" y="21018"/>
                  </a:lnTo>
                  <a:lnTo>
                    <a:pt x="68756" y="4059"/>
                  </a:lnTo>
                  <a:lnTo>
                    <a:pt x="70687" y="1245"/>
                  </a:lnTo>
                  <a:lnTo>
                    <a:pt x="71974" y="75"/>
                  </a:lnTo>
                  <a:lnTo>
                    <a:pt x="72832" y="0"/>
                  </a:lnTo>
                  <a:lnTo>
                    <a:pt x="73404" y="656"/>
                  </a:lnTo>
                  <a:lnTo>
                    <a:pt x="63728" y="45740"/>
                  </a:lnTo>
                  <a:lnTo>
                    <a:pt x="53512" y="81394"/>
                  </a:lnTo>
                  <a:lnTo>
                    <a:pt x="41915" y="120759"/>
                  </a:lnTo>
                  <a:lnTo>
                    <a:pt x="31588" y="163655"/>
                  </a:lnTo>
                  <a:lnTo>
                    <a:pt x="22294" y="205768"/>
                  </a:lnTo>
                  <a:lnTo>
                    <a:pt x="13460" y="240948"/>
                  </a:lnTo>
                  <a:lnTo>
                    <a:pt x="2065" y="282791"/>
                  </a:lnTo>
                  <a:lnTo>
                    <a:pt x="0" y="295171"/>
                  </a:lnTo>
                  <a:lnTo>
                    <a:pt x="861" y="299742"/>
                  </a:lnTo>
                  <a:lnTo>
                    <a:pt x="5580" y="306703"/>
                  </a:lnTo>
                  <a:lnTo>
                    <a:pt x="33025" y="311217"/>
                  </a:lnTo>
                  <a:lnTo>
                    <a:pt x="72437" y="309184"/>
                  </a:lnTo>
                  <a:lnTo>
                    <a:pt x="118765" y="300742"/>
                  </a:lnTo>
                  <a:lnTo>
                    <a:pt x="150749" y="29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87"/>
            <p:cNvSpPr/>
            <p:nvPr>
              <p:custDataLst>
                <p:tags r:id="rId226"/>
              </p:custDataLst>
            </p:nvPr>
          </p:nvSpPr>
          <p:spPr>
            <a:xfrm>
              <a:off x="3704116" y="545436"/>
              <a:ext cx="137635" cy="105292"/>
            </a:xfrm>
            <a:custGeom>
              <a:avLst/>
              <a:gdLst/>
              <a:ahLst/>
              <a:cxnLst/>
              <a:rect l="0" t="0" r="0" b="0"/>
              <a:pathLst>
                <a:path w="137635" h="105292">
                  <a:moveTo>
                    <a:pt x="86834" y="38764"/>
                  </a:moveTo>
                  <a:lnTo>
                    <a:pt x="86834" y="38764"/>
                  </a:lnTo>
                  <a:lnTo>
                    <a:pt x="86834" y="28651"/>
                  </a:lnTo>
                  <a:lnTo>
                    <a:pt x="81189" y="18042"/>
                  </a:lnTo>
                  <a:lnTo>
                    <a:pt x="71626" y="7682"/>
                  </a:lnTo>
                  <a:lnTo>
                    <a:pt x="60319" y="726"/>
                  </a:lnTo>
                  <a:lnTo>
                    <a:pt x="53635" y="0"/>
                  </a:lnTo>
                  <a:lnTo>
                    <a:pt x="38682" y="2956"/>
                  </a:lnTo>
                  <a:lnTo>
                    <a:pt x="24511" y="14618"/>
                  </a:lnTo>
                  <a:lnTo>
                    <a:pt x="12568" y="31560"/>
                  </a:lnTo>
                  <a:lnTo>
                    <a:pt x="2583" y="60226"/>
                  </a:lnTo>
                  <a:lnTo>
                    <a:pt x="0" y="78171"/>
                  </a:lnTo>
                  <a:lnTo>
                    <a:pt x="2615" y="91791"/>
                  </a:lnTo>
                  <a:lnTo>
                    <a:pt x="5288" y="97399"/>
                  </a:lnTo>
                  <a:lnTo>
                    <a:pt x="9892" y="101137"/>
                  </a:lnTo>
                  <a:lnTo>
                    <a:pt x="22534" y="105291"/>
                  </a:lnTo>
                  <a:lnTo>
                    <a:pt x="35678" y="103374"/>
                  </a:lnTo>
                  <a:lnTo>
                    <a:pt x="48576" y="97113"/>
                  </a:lnTo>
                  <a:lnTo>
                    <a:pt x="78480" y="72311"/>
                  </a:lnTo>
                  <a:lnTo>
                    <a:pt x="79148" y="73123"/>
                  </a:lnTo>
                  <a:lnTo>
                    <a:pt x="83679" y="88348"/>
                  </a:lnTo>
                  <a:lnTo>
                    <a:pt x="86847" y="90870"/>
                  </a:lnTo>
                  <a:lnTo>
                    <a:pt x="96012" y="93672"/>
                  </a:lnTo>
                  <a:lnTo>
                    <a:pt x="137634" y="83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88"/>
            <p:cNvSpPr/>
            <p:nvPr>
              <p:custDataLst>
                <p:tags r:id="rId227"/>
              </p:custDataLst>
            </p:nvPr>
          </p:nvSpPr>
          <p:spPr>
            <a:xfrm>
              <a:off x="3868033" y="520700"/>
              <a:ext cx="100718" cy="149609"/>
            </a:xfrm>
            <a:custGeom>
              <a:avLst/>
              <a:gdLst/>
              <a:ahLst/>
              <a:cxnLst/>
              <a:rect l="0" t="0" r="0" b="0"/>
              <a:pathLst>
                <a:path w="100718" h="149609">
                  <a:moveTo>
                    <a:pt x="5467" y="25400"/>
                  </a:moveTo>
                  <a:lnTo>
                    <a:pt x="5467" y="25400"/>
                  </a:lnTo>
                  <a:lnTo>
                    <a:pt x="2096" y="22029"/>
                  </a:lnTo>
                  <a:lnTo>
                    <a:pt x="1103" y="21742"/>
                  </a:lnTo>
                  <a:lnTo>
                    <a:pt x="441" y="22255"/>
                  </a:lnTo>
                  <a:lnTo>
                    <a:pt x="0" y="23304"/>
                  </a:lnTo>
                  <a:lnTo>
                    <a:pt x="2749" y="34892"/>
                  </a:lnTo>
                  <a:lnTo>
                    <a:pt x="23950" y="79610"/>
                  </a:lnTo>
                  <a:lnTo>
                    <a:pt x="37967" y="124303"/>
                  </a:lnTo>
                  <a:lnTo>
                    <a:pt x="39197" y="138266"/>
                  </a:lnTo>
                  <a:lnTo>
                    <a:pt x="37608" y="149608"/>
                  </a:lnTo>
                  <a:lnTo>
                    <a:pt x="39150" y="114995"/>
                  </a:lnTo>
                  <a:lnTo>
                    <a:pt x="45132" y="82859"/>
                  </a:lnTo>
                  <a:lnTo>
                    <a:pt x="59549" y="45058"/>
                  </a:lnTo>
                  <a:lnTo>
                    <a:pt x="75835" y="21672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89"/>
            <p:cNvSpPr/>
            <p:nvPr>
              <p:custDataLst>
                <p:tags r:id="rId228"/>
              </p:custDataLst>
            </p:nvPr>
          </p:nvSpPr>
          <p:spPr>
            <a:xfrm>
              <a:off x="4010840" y="555155"/>
              <a:ext cx="97611" cy="297563"/>
            </a:xfrm>
            <a:custGeom>
              <a:avLst/>
              <a:gdLst/>
              <a:ahLst/>
              <a:cxnLst/>
              <a:rect l="0" t="0" r="0" b="0"/>
              <a:pathLst>
                <a:path w="97611" h="297563">
                  <a:moveTo>
                    <a:pt x="97610" y="41745"/>
                  </a:moveTo>
                  <a:lnTo>
                    <a:pt x="97610" y="41745"/>
                  </a:lnTo>
                  <a:lnTo>
                    <a:pt x="67756" y="6424"/>
                  </a:lnTo>
                  <a:lnTo>
                    <a:pt x="57530" y="1352"/>
                  </a:lnTo>
                  <a:lnTo>
                    <a:pt x="51840" y="0"/>
                  </a:lnTo>
                  <a:lnTo>
                    <a:pt x="37992" y="2260"/>
                  </a:lnTo>
                  <a:lnTo>
                    <a:pt x="30348" y="4838"/>
                  </a:lnTo>
                  <a:lnTo>
                    <a:pt x="16210" y="17111"/>
                  </a:lnTo>
                  <a:lnTo>
                    <a:pt x="4988" y="33619"/>
                  </a:lnTo>
                  <a:lnTo>
                    <a:pt x="0" y="50363"/>
                  </a:lnTo>
                  <a:lnTo>
                    <a:pt x="1492" y="56663"/>
                  </a:lnTo>
                  <a:lnTo>
                    <a:pt x="5309" y="61568"/>
                  </a:lnTo>
                  <a:lnTo>
                    <a:pt x="16371" y="68194"/>
                  </a:lnTo>
                  <a:lnTo>
                    <a:pt x="28343" y="71139"/>
                  </a:lnTo>
                  <a:lnTo>
                    <a:pt x="42600" y="68685"/>
                  </a:lnTo>
                  <a:lnTo>
                    <a:pt x="56933" y="62185"/>
                  </a:lnTo>
                  <a:lnTo>
                    <a:pt x="71525" y="48036"/>
                  </a:lnTo>
                  <a:lnTo>
                    <a:pt x="75433" y="41484"/>
                  </a:lnTo>
                  <a:lnTo>
                    <a:pt x="76476" y="41571"/>
                  </a:lnTo>
                  <a:lnTo>
                    <a:pt x="77634" y="47312"/>
                  </a:lnTo>
                  <a:lnTo>
                    <a:pt x="74718" y="84159"/>
                  </a:lnTo>
                  <a:lnTo>
                    <a:pt x="78520" y="124789"/>
                  </a:lnTo>
                  <a:lnTo>
                    <a:pt x="87563" y="172262"/>
                  </a:lnTo>
                  <a:lnTo>
                    <a:pt x="92675" y="205351"/>
                  </a:lnTo>
                  <a:lnTo>
                    <a:pt x="92777" y="248971"/>
                  </a:lnTo>
                  <a:lnTo>
                    <a:pt x="81596" y="281964"/>
                  </a:lnTo>
                  <a:lnTo>
                    <a:pt x="75645" y="288675"/>
                  </a:lnTo>
                  <a:lnTo>
                    <a:pt x="61507" y="296130"/>
                  </a:lnTo>
                  <a:lnTo>
                    <a:pt x="49579" y="297562"/>
                  </a:lnTo>
                  <a:lnTo>
                    <a:pt x="44423" y="296957"/>
                  </a:lnTo>
                  <a:lnTo>
                    <a:pt x="40985" y="294436"/>
                  </a:lnTo>
                  <a:lnTo>
                    <a:pt x="38693" y="290639"/>
                  </a:lnTo>
                  <a:lnTo>
                    <a:pt x="37166" y="285991"/>
                  </a:lnTo>
                  <a:lnTo>
                    <a:pt x="53160" y="238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90"/>
            <p:cNvSpPr/>
            <p:nvPr>
              <p:custDataLst>
                <p:tags r:id="rId229"/>
              </p:custDataLst>
            </p:nvPr>
          </p:nvSpPr>
          <p:spPr>
            <a:xfrm>
              <a:off x="4192765" y="551905"/>
              <a:ext cx="112536" cy="100599"/>
            </a:xfrm>
            <a:custGeom>
              <a:avLst/>
              <a:gdLst/>
              <a:ahLst/>
              <a:cxnLst/>
              <a:rect l="0" t="0" r="0" b="0"/>
              <a:pathLst>
                <a:path w="112536" h="100599">
                  <a:moveTo>
                    <a:pt x="10935" y="64045"/>
                  </a:moveTo>
                  <a:lnTo>
                    <a:pt x="10935" y="64045"/>
                  </a:lnTo>
                  <a:lnTo>
                    <a:pt x="0" y="58578"/>
                  </a:lnTo>
                  <a:lnTo>
                    <a:pt x="45688" y="48940"/>
                  </a:lnTo>
                  <a:lnTo>
                    <a:pt x="63070" y="41104"/>
                  </a:lnTo>
                  <a:lnTo>
                    <a:pt x="75499" y="30566"/>
                  </a:lnTo>
                  <a:lnTo>
                    <a:pt x="78672" y="24792"/>
                  </a:lnTo>
                  <a:lnTo>
                    <a:pt x="80316" y="12733"/>
                  </a:lnTo>
                  <a:lnTo>
                    <a:pt x="77650" y="7965"/>
                  </a:lnTo>
                  <a:lnTo>
                    <a:pt x="67162" y="785"/>
                  </a:lnTo>
                  <a:lnTo>
                    <a:pt x="60414" y="0"/>
                  </a:lnTo>
                  <a:lnTo>
                    <a:pt x="45391" y="2890"/>
                  </a:lnTo>
                  <a:lnTo>
                    <a:pt x="21065" y="19192"/>
                  </a:lnTo>
                  <a:lnTo>
                    <a:pt x="10028" y="37760"/>
                  </a:lnTo>
                  <a:lnTo>
                    <a:pt x="6097" y="48639"/>
                  </a:lnTo>
                  <a:lnTo>
                    <a:pt x="7374" y="70133"/>
                  </a:lnTo>
                  <a:lnTo>
                    <a:pt x="10677" y="80804"/>
                  </a:lnTo>
                  <a:lnTo>
                    <a:pt x="17819" y="88623"/>
                  </a:lnTo>
                  <a:lnTo>
                    <a:pt x="38924" y="99193"/>
                  </a:lnTo>
                  <a:lnTo>
                    <a:pt x="66648" y="100598"/>
                  </a:lnTo>
                  <a:lnTo>
                    <a:pt x="112535" y="95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33"/>
          <p:cNvGrpSpPr/>
          <p:nvPr/>
        </p:nvGrpSpPr>
        <p:grpSpPr>
          <a:xfrm>
            <a:off x="4629412" y="387350"/>
            <a:ext cx="1085589" cy="266593"/>
            <a:chOff x="4629412" y="387350"/>
            <a:chExt cx="1085589" cy="266593"/>
          </a:xfrm>
        </p:grpSpPr>
        <p:sp>
          <p:nvSpPr>
            <p:cNvPr id="26" name="SMARTInkShape-2791"/>
            <p:cNvSpPr/>
            <p:nvPr>
              <p:custDataLst>
                <p:tags r:id="rId218"/>
              </p:custDataLst>
            </p:nvPr>
          </p:nvSpPr>
          <p:spPr>
            <a:xfrm>
              <a:off x="4629412" y="415092"/>
              <a:ext cx="133089" cy="238851"/>
            </a:xfrm>
            <a:custGeom>
              <a:avLst/>
              <a:gdLst/>
              <a:ahLst/>
              <a:cxnLst/>
              <a:rect l="0" t="0" r="0" b="0"/>
              <a:pathLst>
                <a:path w="133089" h="238851">
                  <a:moveTo>
                    <a:pt x="6088" y="48458"/>
                  </a:moveTo>
                  <a:lnTo>
                    <a:pt x="6088" y="48458"/>
                  </a:lnTo>
                  <a:lnTo>
                    <a:pt x="6088" y="36902"/>
                  </a:lnTo>
                  <a:lnTo>
                    <a:pt x="6088" y="72486"/>
                  </a:lnTo>
                  <a:lnTo>
                    <a:pt x="6088" y="102647"/>
                  </a:lnTo>
                  <a:lnTo>
                    <a:pt x="6088" y="138158"/>
                  </a:lnTo>
                  <a:lnTo>
                    <a:pt x="6088" y="172756"/>
                  </a:lnTo>
                  <a:lnTo>
                    <a:pt x="2717" y="213855"/>
                  </a:lnTo>
                  <a:lnTo>
                    <a:pt x="130" y="238797"/>
                  </a:lnTo>
                  <a:lnTo>
                    <a:pt x="0" y="238850"/>
                  </a:lnTo>
                  <a:lnTo>
                    <a:pt x="1653" y="191855"/>
                  </a:lnTo>
                  <a:lnTo>
                    <a:pt x="4117" y="155229"/>
                  </a:lnTo>
                  <a:lnTo>
                    <a:pt x="4774" y="131633"/>
                  </a:lnTo>
                  <a:lnTo>
                    <a:pt x="5212" y="106025"/>
                  </a:lnTo>
                  <a:lnTo>
                    <a:pt x="11343" y="62519"/>
                  </a:lnTo>
                  <a:lnTo>
                    <a:pt x="22932" y="19463"/>
                  </a:lnTo>
                  <a:lnTo>
                    <a:pt x="27685" y="8760"/>
                  </a:lnTo>
                  <a:lnTo>
                    <a:pt x="28953" y="7882"/>
                  </a:lnTo>
                  <a:lnTo>
                    <a:pt x="29798" y="8707"/>
                  </a:lnTo>
                  <a:lnTo>
                    <a:pt x="37635" y="51999"/>
                  </a:lnTo>
                  <a:lnTo>
                    <a:pt x="46920" y="87662"/>
                  </a:lnTo>
                  <a:lnTo>
                    <a:pt x="58102" y="125148"/>
                  </a:lnTo>
                  <a:lnTo>
                    <a:pt x="70128" y="161565"/>
                  </a:lnTo>
                  <a:lnTo>
                    <a:pt x="87387" y="206306"/>
                  </a:lnTo>
                  <a:lnTo>
                    <a:pt x="97596" y="227951"/>
                  </a:lnTo>
                  <a:lnTo>
                    <a:pt x="100254" y="230209"/>
                  </a:lnTo>
                  <a:lnTo>
                    <a:pt x="102732" y="231008"/>
                  </a:lnTo>
                  <a:lnTo>
                    <a:pt x="109249" y="220608"/>
                  </a:lnTo>
                  <a:lnTo>
                    <a:pt x="121558" y="176067"/>
                  </a:lnTo>
                  <a:lnTo>
                    <a:pt x="128574" y="130796"/>
                  </a:lnTo>
                  <a:lnTo>
                    <a:pt x="131082" y="92579"/>
                  </a:lnTo>
                  <a:lnTo>
                    <a:pt x="132196" y="53956"/>
                  </a:lnTo>
                  <a:lnTo>
                    <a:pt x="132912" y="7942"/>
                  </a:lnTo>
                  <a:lnTo>
                    <a:pt x="133036" y="0"/>
                  </a:lnTo>
                  <a:lnTo>
                    <a:pt x="133088" y="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92"/>
            <p:cNvSpPr/>
            <p:nvPr>
              <p:custDataLst>
                <p:tags r:id="rId219"/>
              </p:custDataLst>
            </p:nvPr>
          </p:nvSpPr>
          <p:spPr>
            <a:xfrm>
              <a:off x="4823635" y="522106"/>
              <a:ext cx="97616" cy="112895"/>
            </a:xfrm>
            <a:custGeom>
              <a:avLst/>
              <a:gdLst/>
              <a:ahLst/>
              <a:cxnLst/>
              <a:rect l="0" t="0" r="0" b="0"/>
              <a:pathLst>
                <a:path w="97616" h="112895">
                  <a:moveTo>
                    <a:pt x="27765" y="17644"/>
                  </a:moveTo>
                  <a:lnTo>
                    <a:pt x="27765" y="17644"/>
                  </a:lnTo>
                  <a:lnTo>
                    <a:pt x="10121" y="0"/>
                  </a:lnTo>
                  <a:lnTo>
                    <a:pt x="8946" y="942"/>
                  </a:lnTo>
                  <a:lnTo>
                    <a:pt x="5761" y="5752"/>
                  </a:lnTo>
                  <a:lnTo>
                    <a:pt x="0" y="26507"/>
                  </a:lnTo>
                  <a:lnTo>
                    <a:pt x="1872" y="64420"/>
                  </a:lnTo>
                  <a:lnTo>
                    <a:pt x="5203" y="82413"/>
                  </a:lnTo>
                  <a:lnTo>
                    <a:pt x="12798" y="96054"/>
                  </a:lnTo>
                  <a:lnTo>
                    <a:pt x="22524" y="105410"/>
                  </a:lnTo>
                  <a:lnTo>
                    <a:pt x="31550" y="109568"/>
                  </a:lnTo>
                  <a:lnTo>
                    <a:pt x="36638" y="108560"/>
                  </a:lnTo>
                  <a:lnTo>
                    <a:pt x="47937" y="101795"/>
                  </a:lnTo>
                  <a:lnTo>
                    <a:pt x="62826" y="79345"/>
                  </a:lnTo>
                  <a:lnTo>
                    <a:pt x="76858" y="43835"/>
                  </a:lnTo>
                  <a:lnTo>
                    <a:pt x="77427" y="45688"/>
                  </a:lnTo>
                  <a:lnTo>
                    <a:pt x="81786" y="83609"/>
                  </a:lnTo>
                  <a:lnTo>
                    <a:pt x="87287" y="96586"/>
                  </a:lnTo>
                  <a:lnTo>
                    <a:pt x="97615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93"/>
            <p:cNvSpPr/>
            <p:nvPr>
              <p:custDataLst>
                <p:tags r:id="rId220"/>
              </p:custDataLst>
            </p:nvPr>
          </p:nvSpPr>
          <p:spPr>
            <a:xfrm>
              <a:off x="4997457" y="533400"/>
              <a:ext cx="146044" cy="112050"/>
            </a:xfrm>
            <a:custGeom>
              <a:avLst/>
              <a:gdLst/>
              <a:ahLst/>
              <a:cxnLst/>
              <a:rect l="0" t="0" r="0" b="0"/>
              <a:pathLst>
                <a:path w="146044" h="112050">
                  <a:moveTo>
                    <a:pt x="6343" y="0"/>
                  </a:moveTo>
                  <a:lnTo>
                    <a:pt x="6343" y="0"/>
                  </a:lnTo>
                  <a:lnTo>
                    <a:pt x="2972" y="0"/>
                  </a:lnTo>
                  <a:lnTo>
                    <a:pt x="1317" y="7526"/>
                  </a:lnTo>
                  <a:lnTo>
                    <a:pt x="167" y="44735"/>
                  </a:lnTo>
                  <a:lnTo>
                    <a:pt x="27" y="84566"/>
                  </a:lnTo>
                  <a:lnTo>
                    <a:pt x="0" y="106702"/>
                  </a:lnTo>
                  <a:lnTo>
                    <a:pt x="703" y="109235"/>
                  </a:lnTo>
                  <a:lnTo>
                    <a:pt x="1877" y="110923"/>
                  </a:lnTo>
                  <a:lnTo>
                    <a:pt x="3366" y="112049"/>
                  </a:lnTo>
                  <a:lnTo>
                    <a:pt x="5064" y="110683"/>
                  </a:lnTo>
                  <a:lnTo>
                    <a:pt x="10825" y="97941"/>
                  </a:lnTo>
                  <a:lnTo>
                    <a:pt x="24563" y="57252"/>
                  </a:lnTo>
                  <a:lnTo>
                    <a:pt x="32986" y="37033"/>
                  </a:lnTo>
                  <a:lnTo>
                    <a:pt x="35394" y="33861"/>
                  </a:lnTo>
                  <a:lnTo>
                    <a:pt x="37705" y="32452"/>
                  </a:lnTo>
                  <a:lnTo>
                    <a:pt x="39951" y="32218"/>
                  </a:lnTo>
                  <a:lnTo>
                    <a:pt x="41448" y="33473"/>
                  </a:lnTo>
                  <a:lnTo>
                    <a:pt x="43112" y="38630"/>
                  </a:lnTo>
                  <a:lnTo>
                    <a:pt x="45070" y="71520"/>
                  </a:lnTo>
                  <a:lnTo>
                    <a:pt x="46272" y="73080"/>
                  </a:lnTo>
                  <a:lnTo>
                    <a:pt x="47779" y="74120"/>
                  </a:lnTo>
                  <a:lnTo>
                    <a:pt x="49490" y="72697"/>
                  </a:lnTo>
                  <a:lnTo>
                    <a:pt x="78579" y="25849"/>
                  </a:lnTo>
                  <a:lnTo>
                    <a:pt x="86896" y="15957"/>
                  </a:lnTo>
                  <a:lnTo>
                    <a:pt x="93206" y="14166"/>
                  </a:lnTo>
                  <a:lnTo>
                    <a:pt x="109625" y="15939"/>
                  </a:lnTo>
                  <a:lnTo>
                    <a:pt x="123037" y="23312"/>
                  </a:lnTo>
                  <a:lnTo>
                    <a:pt x="128589" y="28241"/>
                  </a:lnTo>
                  <a:lnTo>
                    <a:pt x="136639" y="43126"/>
                  </a:lnTo>
                  <a:lnTo>
                    <a:pt x="143257" y="69458"/>
                  </a:lnTo>
                  <a:lnTo>
                    <a:pt x="14604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94"/>
            <p:cNvSpPr/>
            <p:nvPr>
              <p:custDataLst>
                <p:tags r:id="rId221"/>
              </p:custDataLst>
            </p:nvPr>
          </p:nvSpPr>
          <p:spPr>
            <a:xfrm>
              <a:off x="5233465" y="387350"/>
              <a:ext cx="65210" cy="243239"/>
            </a:xfrm>
            <a:custGeom>
              <a:avLst/>
              <a:gdLst/>
              <a:ahLst/>
              <a:cxnLst/>
              <a:rect l="0" t="0" r="0" b="0"/>
              <a:pathLst>
                <a:path w="65210" h="243239">
                  <a:moveTo>
                    <a:pt x="24335" y="0"/>
                  </a:moveTo>
                  <a:lnTo>
                    <a:pt x="24335" y="0"/>
                  </a:lnTo>
                  <a:lnTo>
                    <a:pt x="27993" y="21689"/>
                  </a:lnTo>
                  <a:lnTo>
                    <a:pt x="25027" y="55580"/>
                  </a:lnTo>
                  <a:lnTo>
                    <a:pt x="21585" y="87497"/>
                  </a:lnTo>
                  <a:lnTo>
                    <a:pt x="15822" y="122849"/>
                  </a:lnTo>
                  <a:lnTo>
                    <a:pt x="9968" y="159022"/>
                  </a:lnTo>
                  <a:lnTo>
                    <a:pt x="7366" y="193913"/>
                  </a:lnTo>
                  <a:lnTo>
                    <a:pt x="533" y="239110"/>
                  </a:lnTo>
                  <a:lnTo>
                    <a:pt x="0" y="241957"/>
                  </a:lnTo>
                  <a:lnTo>
                    <a:pt x="350" y="243149"/>
                  </a:lnTo>
                  <a:lnTo>
                    <a:pt x="1290" y="243238"/>
                  </a:lnTo>
                  <a:lnTo>
                    <a:pt x="2622" y="242592"/>
                  </a:lnTo>
                  <a:lnTo>
                    <a:pt x="26099" y="196496"/>
                  </a:lnTo>
                  <a:lnTo>
                    <a:pt x="37819" y="183522"/>
                  </a:lnTo>
                  <a:lnTo>
                    <a:pt x="48201" y="176815"/>
                  </a:lnTo>
                  <a:lnTo>
                    <a:pt x="52946" y="175027"/>
                  </a:lnTo>
                  <a:lnTo>
                    <a:pt x="56109" y="175246"/>
                  </a:lnTo>
                  <a:lnTo>
                    <a:pt x="58218" y="176803"/>
                  </a:lnTo>
                  <a:lnTo>
                    <a:pt x="64973" y="192812"/>
                  </a:lnTo>
                  <a:lnTo>
                    <a:pt x="65209" y="204227"/>
                  </a:lnTo>
                  <a:lnTo>
                    <a:pt x="62256" y="216357"/>
                  </a:lnTo>
                  <a:lnTo>
                    <a:pt x="52661" y="233674"/>
                  </a:lnTo>
                  <a:lnTo>
                    <a:pt x="44920" y="240968"/>
                  </a:lnTo>
                  <a:lnTo>
                    <a:pt x="40881" y="242490"/>
                  </a:lnTo>
                  <a:lnTo>
                    <a:pt x="2433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95"/>
            <p:cNvSpPr/>
            <p:nvPr>
              <p:custDataLst>
                <p:tags r:id="rId222"/>
              </p:custDataLst>
            </p:nvPr>
          </p:nvSpPr>
          <p:spPr>
            <a:xfrm>
              <a:off x="5372100" y="522905"/>
              <a:ext cx="88901" cy="111035"/>
            </a:xfrm>
            <a:custGeom>
              <a:avLst/>
              <a:gdLst/>
              <a:ahLst/>
              <a:cxnLst/>
              <a:rect l="0" t="0" r="0" b="0"/>
              <a:pathLst>
                <a:path w="88901" h="111035">
                  <a:moveTo>
                    <a:pt x="0" y="35895"/>
                  </a:moveTo>
                  <a:lnTo>
                    <a:pt x="0" y="35895"/>
                  </a:lnTo>
                  <a:lnTo>
                    <a:pt x="20264" y="35189"/>
                  </a:lnTo>
                  <a:lnTo>
                    <a:pt x="29232" y="32524"/>
                  </a:lnTo>
                  <a:lnTo>
                    <a:pt x="48866" y="18004"/>
                  </a:lnTo>
                  <a:lnTo>
                    <a:pt x="51627" y="15501"/>
                  </a:lnTo>
                  <a:lnTo>
                    <a:pt x="54695" y="8957"/>
                  </a:lnTo>
                  <a:lnTo>
                    <a:pt x="55513" y="5236"/>
                  </a:lnTo>
                  <a:lnTo>
                    <a:pt x="54648" y="2756"/>
                  </a:lnTo>
                  <a:lnTo>
                    <a:pt x="52660" y="1102"/>
                  </a:lnTo>
                  <a:lnTo>
                    <a:pt x="49923" y="0"/>
                  </a:lnTo>
                  <a:lnTo>
                    <a:pt x="41238" y="2538"/>
                  </a:lnTo>
                  <a:lnTo>
                    <a:pt x="24448" y="13782"/>
                  </a:lnTo>
                  <a:lnTo>
                    <a:pt x="12982" y="25361"/>
                  </a:lnTo>
                  <a:lnTo>
                    <a:pt x="3184" y="39915"/>
                  </a:lnTo>
                  <a:lnTo>
                    <a:pt x="1417" y="48453"/>
                  </a:lnTo>
                  <a:lnTo>
                    <a:pt x="3216" y="67347"/>
                  </a:lnTo>
                  <a:lnTo>
                    <a:pt x="12164" y="94446"/>
                  </a:lnTo>
                  <a:lnTo>
                    <a:pt x="17987" y="101035"/>
                  </a:lnTo>
                  <a:lnTo>
                    <a:pt x="33865" y="110237"/>
                  </a:lnTo>
                  <a:lnTo>
                    <a:pt x="54562" y="111034"/>
                  </a:lnTo>
                  <a:lnTo>
                    <a:pt x="88900" y="105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96"/>
            <p:cNvSpPr/>
            <p:nvPr>
              <p:custDataLst>
                <p:tags r:id="rId223"/>
              </p:custDataLst>
            </p:nvPr>
          </p:nvSpPr>
          <p:spPr>
            <a:xfrm>
              <a:off x="5499983" y="469900"/>
              <a:ext cx="113418" cy="140926"/>
            </a:xfrm>
            <a:custGeom>
              <a:avLst/>
              <a:gdLst/>
              <a:ahLst/>
              <a:cxnLst/>
              <a:rect l="0" t="0" r="0" b="0"/>
              <a:pathLst>
                <a:path w="113418" h="140926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5709" y="56659"/>
                  </a:lnTo>
                  <a:lnTo>
                    <a:pt x="40549" y="74957"/>
                  </a:lnTo>
                  <a:lnTo>
                    <a:pt x="43872" y="92111"/>
                  </a:lnTo>
                  <a:lnTo>
                    <a:pt x="40257" y="125126"/>
                  </a:lnTo>
                  <a:lnTo>
                    <a:pt x="34747" y="138753"/>
                  </a:lnTo>
                  <a:lnTo>
                    <a:pt x="32748" y="140480"/>
                  </a:lnTo>
                  <a:lnTo>
                    <a:pt x="30710" y="140925"/>
                  </a:lnTo>
                  <a:lnTo>
                    <a:pt x="28646" y="140517"/>
                  </a:lnTo>
                  <a:lnTo>
                    <a:pt x="27975" y="138128"/>
                  </a:lnTo>
                  <a:lnTo>
                    <a:pt x="33849" y="113441"/>
                  </a:lnTo>
                  <a:lnTo>
                    <a:pt x="50095" y="76651"/>
                  </a:lnTo>
                  <a:lnTo>
                    <a:pt x="75370" y="37528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97"/>
            <p:cNvSpPr/>
            <p:nvPr>
              <p:custDataLst>
                <p:tags r:id="rId224"/>
              </p:custDataLst>
            </p:nvPr>
          </p:nvSpPr>
          <p:spPr>
            <a:xfrm>
              <a:off x="5575300" y="472879"/>
              <a:ext cx="139701" cy="168472"/>
            </a:xfrm>
            <a:custGeom>
              <a:avLst/>
              <a:gdLst/>
              <a:ahLst/>
              <a:cxnLst/>
              <a:rect l="0" t="0" r="0" b="0"/>
              <a:pathLst>
                <a:path w="139701" h="168472">
                  <a:moveTo>
                    <a:pt x="139700" y="3371"/>
                  </a:moveTo>
                  <a:lnTo>
                    <a:pt x="139700" y="3371"/>
                  </a:lnTo>
                  <a:lnTo>
                    <a:pt x="97605" y="0"/>
                  </a:lnTo>
                  <a:lnTo>
                    <a:pt x="65687" y="4646"/>
                  </a:lnTo>
                  <a:lnTo>
                    <a:pt x="44000" y="14959"/>
                  </a:lnTo>
                  <a:lnTo>
                    <a:pt x="37195" y="22868"/>
                  </a:lnTo>
                  <a:lnTo>
                    <a:pt x="35380" y="26952"/>
                  </a:lnTo>
                  <a:lnTo>
                    <a:pt x="36287" y="31792"/>
                  </a:lnTo>
                  <a:lnTo>
                    <a:pt x="42938" y="42814"/>
                  </a:lnTo>
                  <a:lnTo>
                    <a:pt x="88834" y="83060"/>
                  </a:lnTo>
                  <a:lnTo>
                    <a:pt x="109028" y="107494"/>
                  </a:lnTo>
                  <a:lnTo>
                    <a:pt x="111490" y="115120"/>
                  </a:lnTo>
                  <a:lnTo>
                    <a:pt x="110464" y="129237"/>
                  </a:lnTo>
                  <a:lnTo>
                    <a:pt x="101541" y="140686"/>
                  </a:lnTo>
                  <a:lnTo>
                    <a:pt x="85346" y="150477"/>
                  </a:lnTo>
                  <a:lnTo>
                    <a:pt x="46611" y="162512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34"/>
          <p:cNvGrpSpPr/>
          <p:nvPr/>
        </p:nvGrpSpPr>
        <p:grpSpPr>
          <a:xfrm>
            <a:off x="1085850" y="890395"/>
            <a:ext cx="5048251" cy="601856"/>
            <a:chOff x="1085850" y="890395"/>
            <a:chExt cx="5048251" cy="601856"/>
          </a:xfrm>
        </p:grpSpPr>
        <p:sp>
          <p:nvSpPr>
            <p:cNvPr id="34" name="SMARTInkShape-2798"/>
            <p:cNvSpPr/>
            <p:nvPr>
              <p:custDataLst>
                <p:tags r:id="rId210"/>
              </p:custDataLst>
            </p:nvPr>
          </p:nvSpPr>
          <p:spPr>
            <a:xfrm>
              <a:off x="3310855" y="1210368"/>
              <a:ext cx="143546" cy="227191"/>
            </a:xfrm>
            <a:custGeom>
              <a:avLst/>
              <a:gdLst/>
              <a:ahLst/>
              <a:cxnLst/>
              <a:rect l="0" t="0" r="0" b="0"/>
              <a:pathLst>
                <a:path w="143546" h="227191">
                  <a:moveTo>
                    <a:pt x="54645" y="15182"/>
                  </a:moveTo>
                  <a:lnTo>
                    <a:pt x="54645" y="15182"/>
                  </a:lnTo>
                  <a:lnTo>
                    <a:pt x="54645" y="8440"/>
                  </a:lnTo>
                  <a:lnTo>
                    <a:pt x="52763" y="3248"/>
                  </a:lnTo>
                  <a:lnTo>
                    <a:pt x="51274" y="876"/>
                  </a:lnTo>
                  <a:lnTo>
                    <a:pt x="49575" y="0"/>
                  </a:lnTo>
                  <a:lnTo>
                    <a:pt x="47738" y="122"/>
                  </a:lnTo>
                  <a:lnTo>
                    <a:pt x="45807" y="909"/>
                  </a:lnTo>
                  <a:lnTo>
                    <a:pt x="31783" y="39312"/>
                  </a:lnTo>
                  <a:lnTo>
                    <a:pt x="21906" y="71062"/>
                  </a:lnTo>
                  <a:lnTo>
                    <a:pt x="12813" y="106340"/>
                  </a:lnTo>
                  <a:lnTo>
                    <a:pt x="5950" y="139423"/>
                  </a:lnTo>
                  <a:lnTo>
                    <a:pt x="0" y="182051"/>
                  </a:lnTo>
                  <a:lnTo>
                    <a:pt x="118" y="211380"/>
                  </a:lnTo>
                  <a:lnTo>
                    <a:pt x="1361" y="217948"/>
                  </a:lnTo>
                  <a:lnTo>
                    <a:pt x="3600" y="222326"/>
                  </a:lnTo>
                  <a:lnTo>
                    <a:pt x="6504" y="225244"/>
                  </a:lnTo>
                  <a:lnTo>
                    <a:pt x="9851" y="227190"/>
                  </a:lnTo>
                  <a:lnTo>
                    <a:pt x="47051" y="225244"/>
                  </a:lnTo>
                  <a:lnTo>
                    <a:pt x="89868" y="220023"/>
                  </a:lnTo>
                  <a:lnTo>
                    <a:pt x="143545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99"/>
            <p:cNvSpPr/>
            <p:nvPr>
              <p:custDataLst>
                <p:tags r:id="rId211"/>
              </p:custDataLst>
            </p:nvPr>
          </p:nvSpPr>
          <p:spPr>
            <a:xfrm>
              <a:off x="3087423" y="1202842"/>
              <a:ext cx="138378" cy="229351"/>
            </a:xfrm>
            <a:custGeom>
              <a:avLst/>
              <a:gdLst/>
              <a:ahLst/>
              <a:cxnLst/>
              <a:rect l="0" t="0" r="0" b="0"/>
              <a:pathLst>
                <a:path w="138378" h="229351">
                  <a:moveTo>
                    <a:pt x="36777" y="3658"/>
                  </a:moveTo>
                  <a:lnTo>
                    <a:pt x="36777" y="3658"/>
                  </a:lnTo>
                  <a:lnTo>
                    <a:pt x="33406" y="287"/>
                  </a:lnTo>
                  <a:lnTo>
                    <a:pt x="32413" y="0"/>
                  </a:lnTo>
                  <a:lnTo>
                    <a:pt x="31751" y="513"/>
                  </a:lnTo>
                  <a:lnTo>
                    <a:pt x="31310" y="1562"/>
                  </a:lnTo>
                  <a:lnTo>
                    <a:pt x="28662" y="41682"/>
                  </a:lnTo>
                  <a:lnTo>
                    <a:pt x="21672" y="83599"/>
                  </a:lnTo>
                  <a:lnTo>
                    <a:pt x="12546" y="129885"/>
                  </a:lnTo>
                  <a:lnTo>
                    <a:pt x="5373" y="171116"/>
                  </a:lnTo>
                  <a:lnTo>
                    <a:pt x="0" y="206540"/>
                  </a:lnTo>
                  <a:lnTo>
                    <a:pt x="2440" y="222443"/>
                  </a:lnTo>
                  <a:lnTo>
                    <a:pt x="6124" y="225714"/>
                  </a:lnTo>
                  <a:lnTo>
                    <a:pt x="17744" y="229350"/>
                  </a:lnTo>
                  <a:lnTo>
                    <a:pt x="62703" y="227320"/>
                  </a:lnTo>
                  <a:lnTo>
                    <a:pt x="109318" y="226187"/>
                  </a:lnTo>
                  <a:lnTo>
                    <a:pt x="138377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00"/>
            <p:cNvSpPr/>
            <p:nvPr>
              <p:custDataLst>
                <p:tags r:id="rId212"/>
              </p:custDataLst>
            </p:nvPr>
          </p:nvSpPr>
          <p:spPr>
            <a:xfrm>
              <a:off x="2762284" y="1206500"/>
              <a:ext cx="209517" cy="236148"/>
            </a:xfrm>
            <a:custGeom>
              <a:avLst/>
              <a:gdLst/>
              <a:ahLst/>
              <a:cxnLst/>
              <a:rect l="0" t="0" r="0" b="0"/>
              <a:pathLst>
                <a:path w="209517" h="236148">
                  <a:moveTo>
                    <a:pt x="6316" y="76200"/>
                  </a:moveTo>
                  <a:lnTo>
                    <a:pt x="6316" y="76200"/>
                  </a:lnTo>
                  <a:lnTo>
                    <a:pt x="228" y="64023"/>
                  </a:lnTo>
                  <a:lnTo>
                    <a:pt x="0" y="103751"/>
                  </a:lnTo>
                  <a:lnTo>
                    <a:pt x="3739" y="148569"/>
                  </a:lnTo>
                  <a:lnTo>
                    <a:pt x="17547" y="193833"/>
                  </a:lnTo>
                  <a:lnTo>
                    <a:pt x="37631" y="226530"/>
                  </a:lnTo>
                  <a:lnTo>
                    <a:pt x="44126" y="233570"/>
                  </a:lnTo>
                  <a:lnTo>
                    <a:pt x="50572" y="236147"/>
                  </a:lnTo>
                  <a:lnTo>
                    <a:pt x="56987" y="235748"/>
                  </a:lnTo>
                  <a:lnTo>
                    <a:pt x="63380" y="233365"/>
                  </a:lnTo>
                  <a:lnTo>
                    <a:pt x="68347" y="228249"/>
                  </a:lnTo>
                  <a:lnTo>
                    <a:pt x="81390" y="196572"/>
                  </a:lnTo>
                  <a:lnTo>
                    <a:pt x="90760" y="169670"/>
                  </a:lnTo>
                  <a:lnTo>
                    <a:pt x="92951" y="167441"/>
                  </a:lnTo>
                  <a:lnTo>
                    <a:pt x="95117" y="167366"/>
                  </a:lnTo>
                  <a:lnTo>
                    <a:pt x="97267" y="168727"/>
                  </a:lnTo>
                  <a:lnTo>
                    <a:pt x="99655" y="177766"/>
                  </a:lnTo>
                  <a:lnTo>
                    <a:pt x="102128" y="191190"/>
                  </a:lnTo>
                  <a:lnTo>
                    <a:pt x="112159" y="213909"/>
                  </a:lnTo>
                  <a:lnTo>
                    <a:pt x="122502" y="227715"/>
                  </a:lnTo>
                  <a:lnTo>
                    <a:pt x="127518" y="230832"/>
                  </a:lnTo>
                  <a:lnTo>
                    <a:pt x="132273" y="231499"/>
                  </a:lnTo>
                  <a:lnTo>
                    <a:pt x="136854" y="230533"/>
                  </a:lnTo>
                  <a:lnTo>
                    <a:pt x="156785" y="215689"/>
                  </a:lnTo>
                  <a:lnTo>
                    <a:pt x="173823" y="179933"/>
                  </a:lnTo>
                  <a:lnTo>
                    <a:pt x="183304" y="145822"/>
                  </a:lnTo>
                  <a:lnTo>
                    <a:pt x="191516" y="107143"/>
                  </a:lnTo>
                  <a:lnTo>
                    <a:pt x="197518" y="66434"/>
                  </a:lnTo>
                  <a:lnTo>
                    <a:pt x="204864" y="24074"/>
                  </a:lnTo>
                  <a:lnTo>
                    <a:pt x="209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01"/>
            <p:cNvSpPr/>
            <p:nvPr>
              <p:custDataLst>
                <p:tags r:id="rId213"/>
              </p:custDataLst>
            </p:nvPr>
          </p:nvSpPr>
          <p:spPr>
            <a:xfrm>
              <a:off x="2567853" y="1220083"/>
              <a:ext cx="118198" cy="254712"/>
            </a:xfrm>
            <a:custGeom>
              <a:avLst/>
              <a:gdLst/>
              <a:ahLst/>
              <a:cxnLst/>
              <a:rect l="0" t="0" r="0" b="0"/>
              <a:pathLst>
                <a:path w="118198" h="254712">
                  <a:moveTo>
                    <a:pt x="105497" y="5467"/>
                  </a:moveTo>
                  <a:lnTo>
                    <a:pt x="105497" y="5467"/>
                  </a:lnTo>
                  <a:lnTo>
                    <a:pt x="95358" y="1103"/>
                  </a:lnTo>
                  <a:lnTo>
                    <a:pt x="87820" y="0"/>
                  </a:lnTo>
                  <a:lnTo>
                    <a:pt x="72272" y="2749"/>
                  </a:lnTo>
                  <a:lnTo>
                    <a:pt x="47518" y="24888"/>
                  </a:lnTo>
                  <a:lnTo>
                    <a:pt x="21212" y="65000"/>
                  </a:lnTo>
                  <a:lnTo>
                    <a:pt x="7830" y="102011"/>
                  </a:lnTo>
                  <a:lnTo>
                    <a:pt x="0" y="142214"/>
                  </a:lnTo>
                  <a:lnTo>
                    <a:pt x="1224" y="178897"/>
                  </a:lnTo>
                  <a:lnTo>
                    <a:pt x="10235" y="208371"/>
                  </a:lnTo>
                  <a:lnTo>
                    <a:pt x="16589" y="221170"/>
                  </a:lnTo>
                  <a:lnTo>
                    <a:pt x="36819" y="241035"/>
                  </a:lnTo>
                  <a:lnTo>
                    <a:pt x="49129" y="249296"/>
                  </a:lnTo>
                  <a:lnTo>
                    <a:pt x="75976" y="254711"/>
                  </a:lnTo>
                  <a:lnTo>
                    <a:pt x="11819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02"/>
            <p:cNvSpPr/>
            <p:nvPr>
              <p:custDataLst>
                <p:tags r:id="rId214"/>
              </p:custDataLst>
            </p:nvPr>
          </p:nvSpPr>
          <p:spPr>
            <a:xfrm>
              <a:off x="1225550" y="1059314"/>
              <a:ext cx="4629151" cy="138810"/>
            </a:xfrm>
            <a:custGeom>
              <a:avLst/>
              <a:gdLst/>
              <a:ahLst/>
              <a:cxnLst/>
              <a:rect l="0" t="0" r="0" b="0"/>
              <a:pathLst>
                <a:path w="4629151" h="138810">
                  <a:moveTo>
                    <a:pt x="0" y="121786"/>
                  </a:moveTo>
                  <a:lnTo>
                    <a:pt x="0" y="121786"/>
                  </a:lnTo>
                  <a:lnTo>
                    <a:pt x="34532" y="133995"/>
                  </a:lnTo>
                  <a:lnTo>
                    <a:pt x="75320" y="137796"/>
                  </a:lnTo>
                  <a:lnTo>
                    <a:pt x="101013" y="138809"/>
                  </a:lnTo>
                  <a:lnTo>
                    <a:pt x="137192" y="137368"/>
                  </a:lnTo>
                  <a:lnTo>
                    <a:pt x="180361" y="134291"/>
                  </a:lnTo>
                  <a:lnTo>
                    <a:pt x="228191" y="130123"/>
                  </a:lnTo>
                  <a:lnTo>
                    <a:pt x="286183" y="125227"/>
                  </a:lnTo>
                  <a:lnTo>
                    <a:pt x="350950" y="119847"/>
                  </a:lnTo>
                  <a:lnTo>
                    <a:pt x="420233" y="114143"/>
                  </a:lnTo>
                  <a:lnTo>
                    <a:pt x="499583" y="107518"/>
                  </a:lnTo>
                  <a:lnTo>
                    <a:pt x="585644" y="100280"/>
                  </a:lnTo>
                  <a:lnTo>
                    <a:pt x="676179" y="92632"/>
                  </a:lnTo>
                  <a:lnTo>
                    <a:pt x="778164" y="84711"/>
                  </a:lnTo>
                  <a:lnTo>
                    <a:pt x="887781" y="76608"/>
                  </a:lnTo>
                  <a:lnTo>
                    <a:pt x="1002488" y="68384"/>
                  </a:lnTo>
                  <a:lnTo>
                    <a:pt x="1124819" y="60079"/>
                  </a:lnTo>
                  <a:lnTo>
                    <a:pt x="1252235" y="51720"/>
                  </a:lnTo>
                  <a:lnTo>
                    <a:pt x="1383040" y="43326"/>
                  </a:lnTo>
                  <a:lnTo>
                    <a:pt x="1518927" y="36318"/>
                  </a:lnTo>
                  <a:lnTo>
                    <a:pt x="1658201" y="30235"/>
                  </a:lnTo>
                  <a:lnTo>
                    <a:pt x="1799734" y="24769"/>
                  </a:lnTo>
                  <a:lnTo>
                    <a:pt x="1946301" y="19713"/>
                  </a:lnTo>
                  <a:lnTo>
                    <a:pt x="2096223" y="14932"/>
                  </a:lnTo>
                  <a:lnTo>
                    <a:pt x="2248381" y="10333"/>
                  </a:lnTo>
                  <a:lnTo>
                    <a:pt x="2399210" y="6562"/>
                  </a:lnTo>
                  <a:lnTo>
                    <a:pt x="2549151" y="3342"/>
                  </a:lnTo>
                  <a:lnTo>
                    <a:pt x="2698500" y="490"/>
                  </a:lnTo>
                  <a:lnTo>
                    <a:pt x="2846750" y="0"/>
                  </a:lnTo>
                  <a:lnTo>
                    <a:pt x="2994267" y="1084"/>
                  </a:lnTo>
                  <a:lnTo>
                    <a:pt x="3141294" y="3218"/>
                  </a:lnTo>
                  <a:lnTo>
                    <a:pt x="3285174" y="6757"/>
                  </a:lnTo>
                  <a:lnTo>
                    <a:pt x="3426955" y="11234"/>
                  </a:lnTo>
                  <a:lnTo>
                    <a:pt x="3567337" y="16334"/>
                  </a:lnTo>
                  <a:lnTo>
                    <a:pt x="3699025" y="21146"/>
                  </a:lnTo>
                  <a:lnTo>
                    <a:pt x="3824916" y="25765"/>
                  </a:lnTo>
                  <a:lnTo>
                    <a:pt x="3946944" y="30255"/>
                  </a:lnTo>
                  <a:lnTo>
                    <a:pt x="4055107" y="33249"/>
                  </a:lnTo>
                  <a:lnTo>
                    <a:pt x="4154027" y="35245"/>
                  </a:lnTo>
                  <a:lnTo>
                    <a:pt x="4246785" y="36575"/>
                  </a:lnTo>
                  <a:lnTo>
                    <a:pt x="4325557" y="36756"/>
                  </a:lnTo>
                  <a:lnTo>
                    <a:pt x="4395004" y="36172"/>
                  </a:lnTo>
                  <a:lnTo>
                    <a:pt x="4458236" y="35076"/>
                  </a:lnTo>
                  <a:lnTo>
                    <a:pt x="4505330" y="32935"/>
                  </a:lnTo>
                  <a:lnTo>
                    <a:pt x="4541664" y="30097"/>
                  </a:lnTo>
                  <a:lnTo>
                    <a:pt x="4570826" y="26793"/>
                  </a:lnTo>
                  <a:lnTo>
                    <a:pt x="4629150" y="20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03"/>
            <p:cNvSpPr/>
            <p:nvPr>
              <p:custDataLst>
                <p:tags r:id="rId215"/>
              </p:custDataLst>
            </p:nvPr>
          </p:nvSpPr>
          <p:spPr>
            <a:xfrm>
              <a:off x="1085850" y="890395"/>
              <a:ext cx="5048251" cy="112644"/>
            </a:xfrm>
            <a:custGeom>
              <a:avLst/>
              <a:gdLst/>
              <a:ahLst/>
              <a:cxnLst/>
              <a:rect l="0" t="0" r="0" b="0"/>
              <a:pathLst>
                <a:path w="5048251" h="112644">
                  <a:moveTo>
                    <a:pt x="0" y="106555"/>
                  </a:moveTo>
                  <a:lnTo>
                    <a:pt x="0" y="106555"/>
                  </a:lnTo>
                  <a:lnTo>
                    <a:pt x="40399" y="110919"/>
                  </a:lnTo>
                  <a:lnTo>
                    <a:pt x="73223" y="112022"/>
                  </a:lnTo>
                  <a:lnTo>
                    <a:pt x="118857" y="112513"/>
                  </a:lnTo>
                  <a:lnTo>
                    <a:pt x="144855" y="112643"/>
                  </a:lnTo>
                  <a:lnTo>
                    <a:pt x="177003" y="112025"/>
                  </a:lnTo>
                  <a:lnTo>
                    <a:pt x="213252" y="110907"/>
                  </a:lnTo>
                  <a:lnTo>
                    <a:pt x="252235" y="109456"/>
                  </a:lnTo>
                  <a:lnTo>
                    <a:pt x="297979" y="107078"/>
                  </a:lnTo>
                  <a:lnTo>
                    <a:pt x="348230" y="104082"/>
                  </a:lnTo>
                  <a:lnTo>
                    <a:pt x="401487" y="100673"/>
                  </a:lnTo>
                  <a:lnTo>
                    <a:pt x="462391" y="96283"/>
                  </a:lnTo>
                  <a:lnTo>
                    <a:pt x="528394" y="91241"/>
                  </a:lnTo>
                  <a:lnTo>
                    <a:pt x="597796" y="85762"/>
                  </a:lnTo>
                  <a:lnTo>
                    <a:pt x="675814" y="80699"/>
                  </a:lnTo>
                  <a:lnTo>
                    <a:pt x="759576" y="75912"/>
                  </a:lnTo>
                  <a:lnTo>
                    <a:pt x="847167" y="71310"/>
                  </a:lnTo>
                  <a:lnTo>
                    <a:pt x="939428" y="66125"/>
                  </a:lnTo>
                  <a:lnTo>
                    <a:pt x="1034802" y="60551"/>
                  </a:lnTo>
                  <a:lnTo>
                    <a:pt x="1132251" y="54719"/>
                  </a:lnTo>
                  <a:lnTo>
                    <a:pt x="1233201" y="48715"/>
                  </a:lnTo>
                  <a:lnTo>
                    <a:pt x="1336484" y="42595"/>
                  </a:lnTo>
                  <a:lnTo>
                    <a:pt x="1441322" y="36398"/>
                  </a:lnTo>
                  <a:lnTo>
                    <a:pt x="1550021" y="30856"/>
                  </a:lnTo>
                  <a:lnTo>
                    <a:pt x="1661292" y="25750"/>
                  </a:lnTo>
                  <a:lnTo>
                    <a:pt x="1774278" y="20935"/>
                  </a:lnTo>
                  <a:lnTo>
                    <a:pt x="1891230" y="17019"/>
                  </a:lnTo>
                  <a:lnTo>
                    <a:pt x="2010825" y="13704"/>
                  </a:lnTo>
                  <a:lnTo>
                    <a:pt x="2132183" y="10787"/>
                  </a:lnTo>
                  <a:lnTo>
                    <a:pt x="2257539" y="8138"/>
                  </a:lnTo>
                  <a:lnTo>
                    <a:pt x="2385559" y="5666"/>
                  </a:lnTo>
                  <a:lnTo>
                    <a:pt x="2515356" y="3312"/>
                  </a:lnTo>
                  <a:lnTo>
                    <a:pt x="2644926" y="1743"/>
                  </a:lnTo>
                  <a:lnTo>
                    <a:pt x="2774345" y="697"/>
                  </a:lnTo>
                  <a:lnTo>
                    <a:pt x="2903663" y="0"/>
                  </a:lnTo>
                  <a:lnTo>
                    <a:pt x="3033620" y="240"/>
                  </a:lnTo>
                  <a:lnTo>
                    <a:pt x="3164002" y="1106"/>
                  </a:lnTo>
                  <a:lnTo>
                    <a:pt x="3294668" y="2389"/>
                  </a:lnTo>
                  <a:lnTo>
                    <a:pt x="3426228" y="3950"/>
                  </a:lnTo>
                  <a:lnTo>
                    <a:pt x="3558386" y="5696"/>
                  </a:lnTo>
                  <a:lnTo>
                    <a:pt x="3690941" y="7566"/>
                  </a:lnTo>
                  <a:lnTo>
                    <a:pt x="3819527" y="9518"/>
                  </a:lnTo>
                  <a:lnTo>
                    <a:pt x="3945468" y="11525"/>
                  </a:lnTo>
                  <a:lnTo>
                    <a:pt x="4069645" y="13568"/>
                  </a:lnTo>
                  <a:lnTo>
                    <a:pt x="4187003" y="16342"/>
                  </a:lnTo>
                  <a:lnTo>
                    <a:pt x="4299812" y="19601"/>
                  </a:lnTo>
                  <a:lnTo>
                    <a:pt x="4409592" y="23186"/>
                  </a:lnTo>
                  <a:lnTo>
                    <a:pt x="4508883" y="25576"/>
                  </a:lnTo>
                  <a:lnTo>
                    <a:pt x="4601183" y="27169"/>
                  </a:lnTo>
                  <a:lnTo>
                    <a:pt x="4688822" y="28231"/>
                  </a:lnTo>
                  <a:lnTo>
                    <a:pt x="4762770" y="28939"/>
                  </a:lnTo>
                  <a:lnTo>
                    <a:pt x="4827592" y="29411"/>
                  </a:lnTo>
                  <a:lnTo>
                    <a:pt x="4886328" y="29726"/>
                  </a:lnTo>
                  <a:lnTo>
                    <a:pt x="4930423" y="29935"/>
                  </a:lnTo>
                  <a:lnTo>
                    <a:pt x="4964760" y="30075"/>
                  </a:lnTo>
                  <a:lnTo>
                    <a:pt x="5011144" y="30231"/>
                  </a:lnTo>
                  <a:lnTo>
                    <a:pt x="5048250" y="3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04"/>
            <p:cNvSpPr/>
            <p:nvPr>
              <p:custDataLst>
                <p:tags r:id="rId216"/>
              </p:custDataLst>
            </p:nvPr>
          </p:nvSpPr>
          <p:spPr>
            <a:xfrm>
              <a:off x="3825679" y="1117600"/>
              <a:ext cx="48521" cy="374651"/>
            </a:xfrm>
            <a:custGeom>
              <a:avLst/>
              <a:gdLst/>
              <a:ahLst/>
              <a:cxnLst/>
              <a:rect l="0" t="0" r="0" b="0"/>
              <a:pathLst>
                <a:path w="48521" h="3746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6254" y="40800"/>
                  </a:lnTo>
                  <a:lnTo>
                    <a:pt x="25324" y="81633"/>
                  </a:lnTo>
                  <a:lnTo>
                    <a:pt x="30707" y="107339"/>
                  </a:lnTo>
                  <a:lnTo>
                    <a:pt x="36411" y="135059"/>
                  </a:lnTo>
                  <a:lnTo>
                    <a:pt x="40920" y="163417"/>
                  </a:lnTo>
                  <a:lnTo>
                    <a:pt x="44631" y="192201"/>
                  </a:lnTo>
                  <a:lnTo>
                    <a:pt x="47811" y="221267"/>
                  </a:lnTo>
                  <a:lnTo>
                    <a:pt x="48520" y="246995"/>
                  </a:lnTo>
                  <a:lnTo>
                    <a:pt x="45544" y="292514"/>
                  </a:lnTo>
                  <a:lnTo>
                    <a:pt x="31993" y="328268"/>
                  </a:lnTo>
                  <a:lnTo>
                    <a:pt x="3371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05"/>
            <p:cNvSpPr/>
            <p:nvPr>
              <p:custDataLst>
                <p:tags r:id="rId217"/>
              </p:custDataLst>
            </p:nvPr>
          </p:nvSpPr>
          <p:spPr>
            <a:xfrm>
              <a:off x="3609489" y="1212850"/>
              <a:ext cx="163753" cy="224464"/>
            </a:xfrm>
            <a:custGeom>
              <a:avLst/>
              <a:gdLst/>
              <a:ahLst/>
              <a:cxnLst/>
              <a:rect l="0" t="0" r="0" b="0"/>
              <a:pathLst>
                <a:path w="163753" h="224464">
                  <a:moveTo>
                    <a:pt x="10011" y="63500"/>
                  </a:moveTo>
                  <a:lnTo>
                    <a:pt x="10011" y="63500"/>
                  </a:lnTo>
                  <a:lnTo>
                    <a:pt x="6640" y="60129"/>
                  </a:lnTo>
                  <a:lnTo>
                    <a:pt x="4942" y="59842"/>
                  </a:lnTo>
                  <a:lnTo>
                    <a:pt x="3103" y="60355"/>
                  </a:lnTo>
                  <a:lnTo>
                    <a:pt x="1173" y="61404"/>
                  </a:lnTo>
                  <a:lnTo>
                    <a:pt x="591" y="64219"/>
                  </a:lnTo>
                  <a:lnTo>
                    <a:pt x="3117" y="103315"/>
                  </a:lnTo>
                  <a:lnTo>
                    <a:pt x="3500" y="146950"/>
                  </a:lnTo>
                  <a:lnTo>
                    <a:pt x="3613" y="188885"/>
                  </a:lnTo>
                  <a:lnTo>
                    <a:pt x="2946" y="219292"/>
                  </a:lnTo>
                  <a:lnTo>
                    <a:pt x="1773" y="222394"/>
                  </a:lnTo>
                  <a:lnTo>
                    <a:pt x="286" y="224463"/>
                  </a:lnTo>
                  <a:lnTo>
                    <a:pt x="0" y="223020"/>
                  </a:lnTo>
                  <a:lnTo>
                    <a:pt x="6410" y="182770"/>
                  </a:lnTo>
                  <a:lnTo>
                    <a:pt x="10292" y="148729"/>
                  </a:lnTo>
                  <a:lnTo>
                    <a:pt x="15780" y="107024"/>
                  </a:lnTo>
                  <a:lnTo>
                    <a:pt x="25275" y="60266"/>
                  </a:lnTo>
                  <a:lnTo>
                    <a:pt x="39150" y="20052"/>
                  </a:lnTo>
                  <a:lnTo>
                    <a:pt x="42842" y="14779"/>
                  </a:lnTo>
                  <a:lnTo>
                    <a:pt x="46010" y="12675"/>
                  </a:lnTo>
                  <a:lnTo>
                    <a:pt x="48827" y="12683"/>
                  </a:lnTo>
                  <a:lnTo>
                    <a:pt x="50705" y="16922"/>
                  </a:lnTo>
                  <a:lnTo>
                    <a:pt x="55600" y="61669"/>
                  </a:lnTo>
                  <a:lnTo>
                    <a:pt x="60612" y="97258"/>
                  </a:lnTo>
                  <a:lnTo>
                    <a:pt x="69895" y="134242"/>
                  </a:lnTo>
                  <a:lnTo>
                    <a:pt x="87021" y="177281"/>
                  </a:lnTo>
                  <a:lnTo>
                    <a:pt x="102130" y="198891"/>
                  </a:lnTo>
                  <a:lnTo>
                    <a:pt x="107407" y="201033"/>
                  </a:lnTo>
                  <a:lnTo>
                    <a:pt x="113042" y="201050"/>
                  </a:lnTo>
                  <a:lnTo>
                    <a:pt x="118914" y="199650"/>
                  </a:lnTo>
                  <a:lnTo>
                    <a:pt x="129203" y="188687"/>
                  </a:lnTo>
                  <a:lnTo>
                    <a:pt x="150678" y="142791"/>
                  </a:lnTo>
                  <a:lnTo>
                    <a:pt x="159077" y="108148"/>
                  </a:lnTo>
                  <a:lnTo>
                    <a:pt x="163752" y="72055"/>
                  </a:lnTo>
                  <a:lnTo>
                    <a:pt x="162416" y="30757"/>
                  </a:lnTo>
                  <a:lnTo>
                    <a:pt x="1560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535"/>
          <p:cNvGrpSpPr/>
          <p:nvPr/>
        </p:nvGrpSpPr>
        <p:grpSpPr>
          <a:xfrm>
            <a:off x="5949950" y="488950"/>
            <a:ext cx="57151" cy="158751"/>
            <a:chOff x="5949950" y="488950"/>
            <a:chExt cx="57151" cy="158751"/>
          </a:xfrm>
        </p:grpSpPr>
        <p:sp>
          <p:nvSpPr>
            <p:cNvPr id="43" name="SMARTInkShape-2806"/>
            <p:cNvSpPr/>
            <p:nvPr>
              <p:custDataLst>
                <p:tags r:id="rId208"/>
              </p:custDataLst>
            </p:nvPr>
          </p:nvSpPr>
          <p:spPr>
            <a:xfrm>
              <a:off x="5988050" y="641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07"/>
            <p:cNvSpPr/>
            <p:nvPr>
              <p:custDataLst>
                <p:tags r:id="rId209"/>
              </p:custDataLst>
            </p:nvPr>
          </p:nvSpPr>
          <p:spPr>
            <a:xfrm>
              <a:off x="5949950" y="488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36"/>
          <p:cNvGrpSpPr/>
          <p:nvPr/>
        </p:nvGrpSpPr>
        <p:grpSpPr>
          <a:xfrm>
            <a:off x="6560072" y="413166"/>
            <a:ext cx="964679" cy="329785"/>
            <a:chOff x="6560072" y="413166"/>
            <a:chExt cx="964679" cy="329785"/>
          </a:xfrm>
        </p:grpSpPr>
        <p:sp>
          <p:nvSpPr>
            <p:cNvPr id="46" name="SMARTInkShape-2808"/>
            <p:cNvSpPr/>
            <p:nvPr>
              <p:custDataLst>
                <p:tags r:id="rId200"/>
              </p:custDataLst>
            </p:nvPr>
          </p:nvSpPr>
          <p:spPr>
            <a:xfrm>
              <a:off x="7467600" y="6858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10273" y="447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09"/>
            <p:cNvSpPr/>
            <p:nvPr>
              <p:custDataLst>
                <p:tags r:id="rId201"/>
              </p:custDataLst>
            </p:nvPr>
          </p:nvSpPr>
          <p:spPr>
            <a:xfrm>
              <a:off x="7340600" y="587441"/>
              <a:ext cx="82551" cy="84865"/>
            </a:xfrm>
            <a:custGeom>
              <a:avLst/>
              <a:gdLst/>
              <a:ahLst/>
              <a:cxnLst/>
              <a:rect l="0" t="0" r="0" b="0"/>
              <a:pathLst>
                <a:path w="82551" h="84865">
                  <a:moveTo>
                    <a:pt x="0" y="9459"/>
                  </a:moveTo>
                  <a:lnTo>
                    <a:pt x="0" y="9459"/>
                  </a:lnTo>
                  <a:lnTo>
                    <a:pt x="0" y="3992"/>
                  </a:lnTo>
                  <a:lnTo>
                    <a:pt x="13484" y="0"/>
                  </a:lnTo>
                  <a:lnTo>
                    <a:pt x="23867" y="81"/>
                  </a:lnTo>
                  <a:lnTo>
                    <a:pt x="33185" y="3174"/>
                  </a:lnTo>
                  <a:lnTo>
                    <a:pt x="42030" y="9253"/>
                  </a:lnTo>
                  <a:lnTo>
                    <a:pt x="44248" y="13555"/>
                  </a:lnTo>
                  <a:lnTo>
                    <a:pt x="44831" y="23979"/>
                  </a:lnTo>
                  <a:lnTo>
                    <a:pt x="37819" y="45119"/>
                  </a:lnTo>
                  <a:lnTo>
                    <a:pt x="22810" y="67408"/>
                  </a:lnTo>
                  <a:lnTo>
                    <a:pt x="8796" y="82977"/>
                  </a:lnTo>
                  <a:lnTo>
                    <a:pt x="8686" y="83871"/>
                  </a:lnTo>
                  <a:lnTo>
                    <a:pt x="9319" y="84467"/>
                  </a:lnTo>
                  <a:lnTo>
                    <a:pt x="10446" y="84864"/>
                  </a:lnTo>
                  <a:lnTo>
                    <a:pt x="51826" y="83747"/>
                  </a:lnTo>
                  <a:lnTo>
                    <a:pt x="82550" y="79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10"/>
            <p:cNvSpPr/>
            <p:nvPr>
              <p:custDataLst>
                <p:tags r:id="rId202"/>
              </p:custDataLst>
            </p:nvPr>
          </p:nvSpPr>
          <p:spPr>
            <a:xfrm>
              <a:off x="7176158" y="413166"/>
              <a:ext cx="130927" cy="218783"/>
            </a:xfrm>
            <a:custGeom>
              <a:avLst/>
              <a:gdLst/>
              <a:ahLst/>
              <a:cxnLst/>
              <a:rect l="0" t="0" r="0" b="0"/>
              <a:pathLst>
                <a:path w="130927" h="218783">
                  <a:moveTo>
                    <a:pt x="119992" y="18634"/>
                  </a:moveTo>
                  <a:lnTo>
                    <a:pt x="119992" y="18634"/>
                  </a:lnTo>
                  <a:lnTo>
                    <a:pt x="128719" y="9200"/>
                  </a:lnTo>
                  <a:lnTo>
                    <a:pt x="130926" y="4328"/>
                  </a:lnTo>
                  <a:lnTo>
                    <a:pt x="130104" y="2747"/>
                  </a:lnTo>
                  <a:lnTo>
                    <a:pt x="128144" y="1693"/>
                  </a:lnTo>
                  <a:lnTo>
                    <a:pt x="114860" y="0"/>
                  </a:lnTo>
                  <a:lnTo>
                    <a:pt x="110926" y="1978"/>
                  </a:lnTo>
                  <a:lnTo>
                    <a:pt x="97942" y="16286"/>
                  </a:lnTo>
                  <a:lnTo>
                    <a:pt x="71186" y="55774"/>
                  </a:lnTo>
                  <a:lnTo>
                    <a:pt x="48145" y="98312"/>
                  </a:lnTo>
                  <a:lnTo>
                    <a:pt x="28619" y="142902"/>
                  </a:lnTo>
                  <a:lnTo>
                    <a:pt x="6849" y="189152"/>
                  </a:lnTo>
                  <a:lnTo>
                    <a:pt x="0" y="218314"/>
                  </a:lnTo>
                  <a:lnTo>
                    <a:pt x="486" y="218782"/>
                  </a:lnTo>
                  <a:lnTo>
                    <a:pt x="1516" y="218388"/>
                  </a:lnTo>
                  <a:lnTo>
                    <a:pt x="5692" y="215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11"/>
            <p:cNvSpPr/>
            <p:nvPr>
              <p:custDataLst>
                <p:tags r:id="rId203"/>
              </p:custDataLst>
            </p:nvPr>
          </p:nvSpPr>
          <p:spPr>
            <a:xfrm>
              <a:off x="7144632" y="419983"/>
              <a:ext cx="113419" cy="221368"/>
            </a:xfrm>
            <a:custGeom>
              <a:avLst/>
              <a:gdLst/>
              <a:ahLst/>
              <a:cxnLst/>
              <a:rect l="0" t="0" r="0" b="0"/>
              <a:pathLst>
                <a:path w="113419" h="2213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6607" y="33087"/>
                  </a:lnTo>
                  <a:lnTo>
                    <a:pt x="48341" y="70722"/>
                  </a:lnTo>
                  <a:lnTo>
                    <a:pt x="68501" y="115897"/>
                  </a:lnTo>
                  <a:lnTo>
                    <a:pt x="85763" y="156720"/>
                  </a:lnTo>
                  <a:lnTo>
                    <a:pt x="93935" y="192805"/>
                  </a:lnTo>
                  <a:lnTo>
                    <a:pt x="113418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12"/>
            <p:cNvSpPr/>
            <p:nvPr>
              <p:custDataLst>
                <p:tags r:id="rId204"/>
              </p:custDataLst>
            </p:nvPr>
          </p:nvSpPr>
          <p:spPr>
            <a:xfrm>
              <a:off x="6902450" y="68580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9884" y="4667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13"/>
            <p:cNvSpPr/>
            <p:nvPr>
              <p:custDataLst>
                <p:tags r:id="rId205"/>
              </p:custDataLst>
            </p:nvPr>
          </p:nvSpPr>
          <p:spPr>
            <a:xfrm>
              <a:off x="6845300" y="641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5" y="6481"/>
                  </a:lnTo>
                  <a:lnTo>
                    <a:pt x="2979" y="15580"/>
                  </a:lnTo>
                  <a:lnTo>
                    <a:pt x="1571" y="6096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14"/>
            <p:cNvSpPr/>
            <p:nvPr>
              <p:custDataLst>
                <p:tags r:id="rId206"/>
              </p:custDataLst>
            </p:nvPr>
          </p:nvSpPr>
          <p:spPr>
            <a:xfrm>
              <a:off x="6616700" y="423609"/>
              <a:ext cx="114301" cy="243142"/>
            </a:xfrm>
            <a:custGeom>
              <a:avLst/>
              <a:gdLst/>
              <a:ahLst/>
              <a:cxnLst/>
              <a:rect l="0" t="0" r="0" b="0"/>
              <a:pathLst>
                <a:path w="114301" h="243142">
                  <a:moveTo>
                    <a:pt x="114300" y="27241"/>
                  </a:moveTo>
                  <a:lnTo>
                    <a:pt x="114300" y="27241"/>
                  </a:lnTo>
                  <a:lnTo>
                    <a:pt x="107558" y="17128"/>
                  </a:lnTo>
                  <a:lnTo>
                    <a:pt x="106277" y="13443"/>
                  </a:lnTo>
                  <a:lnTo>
                    <a:pt x="106129" y="10282"/>
                  </a:lnTo>
                  <a:lnTo>
                    <a:pt x="107590" y="137"/>
                  </a:lnTo>
                  <a:lnTo>
                    <a:pt x="107710" y="0"/>
                  </a:lnTo>
                  <a:lnTo>
                    <a:pt x="107843" y="3610"/>
                  </a:lnTo>
                  <a:lnTo>
                    <a:pt x="84796" y="49884"/>
                  </a:lnTo>
                  <a:lnTo>
                    <a:pt x="65263" y="92198"/>
                  </a:lnTo>
                  <a:lnTo>
                    <a:pt x="47821" y="125961"/>
                  </a:lnTo>
                  <a:lnTo>
                    <a:pt x="30426" y="160722"/>
                  </a:lnTo>
                  <a:lnTo>
                    <a:pt x="13405" y="205237"/>
                  </a:lnTo>
                  <a:lnTo>
                    <a:pt x="0" y="243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15"/>
            <p:cNvSpPr/>
            <p:nvPr>
              <p:custDataLst>
                <p:tags r:id="rId207"/>
              </p:custDataLst>
            </p:nvPr>
          </p:nvSpPr>
          <p:spPr>
            <a:xfrm>
              <a:off x="6560072" y="463966"/>
              <a:ext cx="158229" cy="234357"/>
            </a:xfrm>
            <a:custGeom>
              <a:avLst/>
              <a:gdLst/>
              <a:ahLst/>
              <a:cxnLst/>
              <a:rect l="0" t="0" r="0" b="0"/>
              <a:pathLst>
                <a:path w="158229" h="234357">
                  <a:moveTo>
                    <a:pt x="12178" y="18634"/>
                  </a:moveTo>
                  <a:lnTo>
                    <a:pt x="12178" y="18634"/>
                  </a:lnTo>
                  <a:lnTo>
                    <a:pt x="12178" y="11892"/>
                  </a:lnTo>
                  <a:lnTo>
                    <a:pt x="10766" y="9200"/>
                  </a:lnTo>
                  <a:lnTo>
                    <a:pt x="0" y="0"/>
                  </a:lnTo>
                  <a:lnTo>
                    <a:pt x="10425" y="6147"/>
                  </a:lnTo>
                  <a:lnTo>
                    <a:pt x="41555" y="38940"/>
                  </a:lnTo>
                  <a:lnTo>
                    <a:pt x="65645" y="75059"/>
                  </a:lnTo>
                  <a:lnTo>
                    <a:pt x="90658" y="113669"/>
                  </a:lnTo>
                  <a:lnTo>
                    <a:pt x="109200" y="155291"/>
                  </a:lnTo>
                  <a:lnTo>
                    <a:pt x="128108" y="202052"/>
                  </a:lnTo>
                  <a:lnTo>
                    <a:pt x="146326" y="233209"/>
                  </a:lnTo>
                  <a:lnTo>
                    <a:pt x="148881" y="234356"/>
                  </a:lnTo>
                  <a:lnTo>
                    <a:pt x="151292" y="233710"/>
                  </a:lnTo>
                  <a:lnTo>
                    <a:pt x="158228" y="22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37"/>
          <p:cNvGrpSpPr/>
          <p:nvPr/>
        </p:nvGrpSpPr>
        <p:grpSpPr>
          <a:xfrm>
            <a:off x="7785100" y="420865"/>
            <a:ext cx="1104901" cy="316021"/>
            <a:chOff x="7785100" y="420865"/>
            <a:chExt cx="1104901" cy="316021"/>
          </a:xfrm>
        </p:grpSpPr>
        <p:sp>
          <p:nvSpPr>
            <p:cNvPr id="55" name="SMARTInkShape-2816"/>
            <p:cNvSpPr/>
            <p:nvPr>
              <p:custDataLst>
                <p:tags r:id="rId193"/>
              </p:custDataLst>
            </p:nvPr>
          </p:nvSpPr>
          <p:spPr>
            <a:xfrm>
              <a:off x="8763400" y="625133"/>
              <a:ext cx="126601" cy="111753"/>
            </a:xfrm>
            <a:custGeom>
              <a:avLst/>
              <a:gdLst/>
              <a:ahLst/>
              <a:cxnLst/>
              <a:rect l="0" t="0" r="0" b="0"/>
              <a:pathLst>
                <a:path w="126601" h="111753">
                  <a:moveTo>
                    <a:pt x="18650" y="22567"/>
                  </a:moveTo>
                  <a:lnTo>
                    <a:pt x="18650" y="22567"/>
                  </a:lnTo>
                  <a:lnTo>
                    <a:pt x="17944" y="29048"/>
                  </a:lnTo>
                  <a:lnTo>
                    <a:pt x="14991" y="43537"/>
                  </a:lnTo>
                  <a:lnTo>
                    <a:pt x="15841" y="61941"/>
                  </a:lnTo>
                  <a:lnTo>
                    <a:pt x="1626" y="107345"/>
                  </a:lnTo>
                  <a:lnTo>
                    <a:pt x="951" y="110836"/>
                  </a:lnTo>
                  <a:lnTo>
                    <a:pt x="500" y="111752"/>
                  </a:lnTo>
                  <a:lnTo>
                    <a:pt x="200" y="110951"/>
                  </a:lnTo>
                  <a:lnTo>
                    <a:pt x="0" y="109006"/>
                  </a:lnTo>
                  <a:lnTo>
                    <a:pt x="16611" y="72355"/>
                  </a:lnTo>
                  <a:lnTo>
                    <a:pt x="24799" y="48223"/>
                  </a:lnTo>
                  <a:lnTo>
                    <a:pt x="53156" y="11512"/>
                  </a:lnTo>
                  <a:lnTo>
                    <a:pt x="63619" y="3542"/>
                  </a:lnTo>
                  <a:lnTo>
                    <a:pt x="72973" y="0"/>
                  </a:lnTo>
                  <a:lnTo>
                    <a:pt x="96286" y="4749"/>
                  </a:lnTo>
                  <a:lnTo>
                    <a:pt x="111716" y="15118"/>
                  </a:lnTo>
                  <a:lnTo>
                    <a:pt x="118793" y="21834"/>
                  </a:lnTo>
                  <a:lnTo>
                    <a:pt x="122807" y="29840"/>
                  </a:lnTo>
                  <a:lnTo>
                    <a:pt x="126239" y="74908"/>
                  </a:lnTo>
                  <a:lnTo>
                    <a:pt x="126600" y="92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17"/>
            <p:cNvSpPr/>
            <p:nvPr>
              <p:custDataLst>
                <p:tags r:id="rId194"/>
              </p:custDataLst>
            </p:nvPr>
          </p:nvSpPr>
          <p:spPr>
            <a:xfrm>
              <a:off x="8578850" y="420865"/>
              <a:ext cx="139701" cy="252236"/>
            </a:xfrm>
            <a:custGeom>
              <a:avLst/>
              <a:gdLst/>
              <a:ahLst/>
              <a:cxnLst/>
              <a:rect l="0" t="0" r="0" b="0"/>
              <a:pathLst>
                <a:path w="139701" h="252236">
                  <a:moveTo>
                    <a:pt x="139700" y="10935"/>
                  </a:moveTo>
                  <a:lnTo>
                    <a:pt x="139700" y="10935"/>
                  </a:lnTo>
                  <a:lnTo>
                    <a:pt x="134232" y="0"/>
                  </a:lnTo>
                  <a:lnTo>
                    <a:pt x="129979" y="2783"/>
                  </a:lnTo>
                  <a:lnTo>
                    <a:pt x="112380" y="22809"/>
                  </a:lnTo>
                  <a:lnTo>
                    <a:pt x="82039" y="69855"/>
                  </a:lnTo>
                  <a:lnTo>
                    <a:pt x="50884" y="115725"/>
                  </a:lnTo>
                  <a:lnTo>
                    <a:pt x="27306" y="159498"/>
                  </a:lnTo>
                  <a:lnTo>
                    <a:pt x="9031" y="195438"/>
                  </a:lnTo>
                  <a:lnTo>
                    <a:pt x="1189" y="239773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18"/>
            <p:cNvSpPr/>
            <p:nvPr>
              <p:custDataLst>
                <p:tags r:id="rId195"/>
              </p:custDataLst>
            </p:nvPr>
          </p:nvSpPr>
          <p:spPr>
            <a:xfrm>
              <a:off x="8528049" y="432062"/>
              <a:ext cx="139702" cy="234689"/>
            </a:xfrm>
            <a:custGeom>
              <a:avLst/>
              <a:gdLst/>
              <a:ahLst/>
              <a:cxnLst/>
              <a:rect l="0" t="0" r="0" b="0"/>
              <a:pathLst>
                <a:path w="139702" h="234689">
                  <a:moveTo>
                    <a:pt x="1" y="6088"/>
                  </a:moveTo>
                  <a:lnTo>
                    <a:pt x="1" y="6088"/>
                  </a:lnTo>
                  <a:lnTo>
                    <a:pt x="0" y="0"/>
                  </a:lnTo>
                  <a:lnTo>
                    <a:pt x="13485" y="9928"/>
                  </a:lnTo>
                  <a:lnTo>
                    <a:pt x="44736" y="53230"/>
                  </a:lnTo>
                  <a:lnTo>
                    <a:pt x="76756" y="99862"/>
                  </a:lnTo>
                  <a:lnTo>
                    <a:pt x="95733" y="135254"/>
                  </a:lnTo>
                  <a:lnTo>
                    <a:pt x="113575" y="168388"/>
                  </a:lnTo>
                  <a:lnTo>
                    <a:pt x="131960" y="207282"/>
                  </a:lnTo>
                  <a:lnTo>
                    <a:pt x="139701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19"/>
            <p:cNvSpPr/>
            <p:nvPr>
              <p:custDataLst>
                <p:tags r:id="rId196"/>
              </p:custDataLst>
            </p:nvPr>
          </p:nvSpPr>
          <p:spPr>
            <a:xfrm>
              <a:off x="8305800" y="6604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820"/>
            <p:cNvSpPr/>
            <p:nvPr>
              <p:custDataLst>
                <p:tags r:id="rId197"/>
              </p:custDataLst>
            </p:nvPr>
          </p:nvSpPr>
          <p:spPr>
            <a:xfrm>
              <a:off x="8200541" y="6223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821"/>
            <p:cNvSpPr/>
            <p:nvPr>
              <p:custDataLst>
                <p:tags r:id="rId198"/>
              </p:custDataLst>
            </p:nvPr>
          </p:nvSpPr>
          <p:spPr>
            <a:xfrm>
              <a:off x="7962900" y="6286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822"/>
            <p:cNvSpPr/>
            <p:nvPr>
              <p:custDataLst>
                <p:tags r:id="rId199"/>
              </p:custDataLst>
            </p:nvPr>
          </p:nvSpPr>
          <p:spPr>
            <a:xfrm>
              <a:off x="7785100" y="6413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27298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38"/>
          <p:cNvGrpSpPr/>
          <p:nvPr/>
        </p:nvGrpSpPr>
        <p:grpSpPr>
          <a:xfrm>
            <a:off x="9428016" y="499983"/>
            <a:ext cx="414485" cy="166768"/>
            <a:chOff x="9428016" y="499983"/>
            <a:chExt cx="414485" cy="166768"/>
          </a:xfrm>
        </p:grpSpPr>
        <p:sp>
          <p:nvSpPr>
            <p:cNvPr id="63" name="SMARTInkShape-2823"/>
            <p:cNvSpPr/>
            <p:nvPr>
              <p:custDataLst>
                <p:tags r:id="rId190"/>
              </p:custDataLst>
            </p:nvPr>
          </p:nvSpPr>
          <p:spPr>
            <a:xfrm>
              <a:off x="9744111" y="499983"/>
              <a:ext cx="98390" cy="147718"/>
            </a:xfrm>
            <a:custGeom>
              <a:avLst/>
              <a:gdLst/>
              <a:ahLst/>
              <a:cxnLst/>
              <a:rect l="0" t="0" r="0" b="0"/>
              <a:pathLst>
                <a:path w="98390" h="147718">
                  <a:moveTo>
                    <a:pt x="22189" y="52467"/>
                  </a:moveTo>
                  <a:lnTo>
                    <a:pt x="22189" y="52467"/>
                  </a:lnTo>
                  <a:lnTo>
                    <a:pt x="16721" y="57934"/>
                  </a:lnTo>
                  <a:lnTo>
                    <a:pt x="26214" y="55184"/>
                  </a:lnTo>
                  <a:lnTo>
                    <a:pt x="39060" y="46530"/>
                  </a:lnTo>
                  <a:lnTo>
                    <a:pt x="58996" y="22236"/>
                  </a:lnTo>
                  <a:lnTo>
                    <a:pt x="63242" y="11749"/>
                  </a:lnTo>
                  <a:lnTo>
                    <a:pt x="63669" y="7683"/>
                  </a:lnTo>
                  <a:lnTo>
                    <a:pt x="62261" y="1283"/>
                  </a:lnTo>
                  <a:lnTo>
                    <a:pt x="58782" y="0"/>
                  </a:lnTo>
                  <a:lnTo>
                    <a:pt x="47390" y="456"/>
                  </a:lnTo>
                  <a:lnTo>
                    <a:pt x="34801" y="8655"/>
                  </a:lnTo>
                  <a:lnTo>
                    <a:pt x="22149" y="23117"/>
                  </a:lnTo>
                  <a:lnTo>
                    <a:pt x="5244" y="55060"/>
                  </a:lnTo>
                  <a:lnTo>
                    <a:pt x="0" y="90630"/>
                  </a:lnTo>
                  <a:lnTo>
                    <a:pt x="1273" y="112937"/>
                  </a:lnTo>
                  <a:lnTo>
                    <a:pt x="9835" y="130848"/>
                  </a:lnTo>
                  <a:lnTo>
                    <a:pt x="16070" y="138588"/>
                  </a:lnTo>
                  <a:lnTo>
                    <a:pt x="24460" y="143042"/>
                  </a:lnTo>
                  <a:lnTo>
                    <a:pt x="66460" y="147003"/>
                  </a:lnTo>
                  <a:lnTo>
                    <a:pt x="98389" y="14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24"/>
            <p:cNvSpPr/>
            <p:nvPr>
              <p:custDataLst>
                <p:tags r:id="rId191"/>
              </p:custDataLst>
            </p:nvPr>
          </p:nvSpPr>
          <p:spPr>
            <a:xfrm>
              <a:off x="9626600" y="504342"/>
              <a:ext cx="101601" cy="130905"/>
            </a:xfrm>
            <a:custGeom>
              <a:avLst/>
              <a:gdLst/>
              <a:ahLst/>
              <a:cxnLst/>
              <a:rect l="0" t="0" r="0" b="0"/>
              <a:pathLst>
                <a:path w="101601" h="130905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2209" y="40102"/>
                  </a:lnTo>
                  <a:lnTo>
                    <a:pt x="25721" y="86430"/>
                  </a:lnTo>
                  <a:lnTo>
                    <a:pt x="25581" y="127508"/>
                  </a:lnTo>
                  <a:lnTo>
                    <a:pt x="24110" y="129969"/>
                  </a:lnTo>
                  <a:lnTo>
                    <a:pt x="21717" y="130904"/>
                  </a:lnTo>
                  <a:lnTo>
                    <a:pt x="18711" y="130822"/>
                  </a:lnTo>
                  <a:lnTo>
                    <a:pt x="16001" y="127945"/>
                  </a:lnTo>
                  <a:lnTo>
                    <a:pt x="11109" y="117223"/>
                  </a:lnTo>
                  <a:lnTo>
                    <a:pt x="14109" y="99287"/>
                  </a:lnTo>
                  <a:lnTo>
                    <a:pt x="29911" y="53278"/>
                  </a:lnTo>
                  <a:lnTo>
                    <a:pt x="45749" y="34178"/>
                  </a:lnTo>
                  <a:lnTo>
                    <a:pt x="74703" y="15288"/>
                  </a:lnTo>
                  <a:lnTo>
                    <a:pt x="1016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25"/>
            <p:cNvSpPr/>
            <p:nvPr>
              <p:custDataLst>
                <p:tags r:id="rId192"/>
              </p:custDataLst>
            </p:nvPr>
          </p:nvSpPr>
          <p:spPr>
            <a:xfrm>
              <a:off x="9428016" y="501188"/>
              <a:ext cx="128735" cy="165563"/>
            </a:xfrm>
            <a:custGeom>
              <a:avLst/>
              <a:gdLst/>
              <a:ahLst/>
              <a:cxnLst/>
              <a:rect l="0" t="0" r="0" b="0"/>
              <a:pathLst>
                <a:path w="128735" h="165563">
                  <a:moveTo>
                    <a:pt x="96984" y="25862"/>
                  </a:moveTo>
                  <a:lnTo>
                    <a:pt x="96984" y="25862"/>
                  </a:lnTo>
                  <a:lnTo>
                    <a:pt x="67751" y="0"/>
                  </a:lnTo>
                  <a:lnTo>
                    <a:pt x="62679" y="154"/>
                  </a:lnTo>
                  <a:lnTo>
                    <a:pt x="51398" y="5970"/>
                  </a:lnTo>
                  <a:lnTo>
                    <a:pt x="26204" y="43570"/>
                  </a:lnTo>
                  <a:lnTo>
                    <a:pt x="5771" y="86456"/>
                  </a:lnTo>
                  <a:lnTo>
                    <a:pt x="0" y="113470"/>
                  </a:lnTo>
                  <a:lnTo>
                    <a:pt x="3080" y="133943"/>
                  </a:lnTo>
                  <a:lnTo>
                    <a:pt x="6865" y="142366"/>
                  </a:lnTo>
                  <a:lnTo>
                    <a:pt x="12210" y="147276"/>
                  </a:lnTo>
                  <a:lnTo>
                    <a:pt x="18596" y="149844"/>
                  </a:lnTo>
                  <a:lnTo>
                    <a:pt x="25675" y="150850"/>
                  </a:lnTo>
                  <a:lnTo>
                    <a:pt x="42949" y="144442"/>
                  </a:lnTo>
                  <a:lnTo>
                    <a:pt x="52494" y="138782"/>
                  </a:lnTo>
                  <a:lnTo>
                    <a:pt x="64981" y="121204"/>
                  </a:lnTo>
                  <a:lnTo>
                    <a:pt x="88615" y="75394"/>
                  </a:lnTo>
                  <a:lnTo>
                    <a:pt x="91054" y="63194"/>
                  </a:lnTo>
                  <a:lnTo>
                    <a:pt x="92326" y="61333"/>
                  </a:lnTo>
                  <a:lnTo>
                    <a:pt x="93878" y="60093"/>
                  </a:lnTo>
                  <a:lnTo>
                    <a:pt x="89147" y="102021"/>
                  </a:lnTo>
                  <a:lnTo>
                    <a:pt x="96935" y="132310"/>
                  </a:lnTo>
                  <a:lnTo>
                    <a:pt x="108016" y="147491"/>
                  </a:lnTo>
                  <a:lnTo>
                    <a:pt x="128734" y="165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39"/>
          <p:cNvGrpSpPr/>
          <p:nvPr/>
        </p:nvGrpSpPr>
        <p:grpSpPr>
          <a:xfrm>
            <a:off x="10267950" y="309361"/>
            <a:ext cx="641351" cy="338340"/>
            <a:chOff x="10267950" y="309361"/>
            <a:chExt cx="641351" cy="338340"/>
          </a:xfrm>
        </p:grpSpPr>
        <p:sp>
          <p:nvSpPr>
            <p:cNvPr id="67" name="SMARTInkShape-2826"/>
            <p:cNvSpPr/>
            <p:nvPr>
              <p:custDataLst>
                <p:tags r:id="rId182"/>
              </p:custDataLst>
            </p:nvPr>
          </p:nvSpPr>
          <p:spPr>
            <a:xfrm>
              <a:off x="10660754" y="309361"/>
              <a:ext cx="140107" cy="300346"/>
            </a:xfrm>
            <a:custGeom>
              <a:avLst/>
              <a:gdLst/>
              <a:ahLst/>
              <a:cxnLst/>
              <a:rect l="0" t="0" r="0" b="0"/>
              <a:pathLst>
                <a:path w="140107" h="300346">
                  <a:moveTo>
                    <a:pt x="89796" y="243089"/>
                  </a:moveTo>
                  <a:lnTo>
                    <a:pt x="89796" y="243089"/>
                  </a:lnTo>
                  <a:lnTo>
                    <a:pt x="62582" y="217756"/>
                  </a:lnTo>
                  <a:lnTo>
                    <a:pt x="58953" y="215617"/>
                  </a:lnTo>
                  <a:lnTo>
                    <a:pt x="36991" y="212607"/>
                  </a:lnTo>
                  <a:lnTo>
                    <a:pt x="21876" y="217547"/>
                  </a:lnTo>
                  <a:lnTo>
                    <a:pt x="14883" y="221828"/>
                  </a:lnTo>
                  <a:lnTo>
                    <a:pt x="5231" y="235991"/>
                  </a:lnTo>
                  <a:lnTo>
                    <a:pt x="0" y="253340"/>
                  </a:lnTo>
                  <a:lnTo>
                    <a:pt x="26" y="270458"/>
                  </a:lnTo>
                  <a:lnTo>
                    <a:pt x="6154" y="283710"/>
                  </a:lnTo>
                  <a:lnTo>
                    <a:pt x="10751" y="289220"/>
                  </a:lnTo>
                  <a:lnTo>
                    <a:pt x="23385" y="297223"/>
                  </a:lnTo>
                  <a:lnTo>
                    <a:pt x="30706" y="300345"/>
                  </a:lnTo>
                  <a:lnTo>
                    <a:pt x="38408" y="300310"/>
                  </a:lnTo>
                  <a:lnTo>
                    <a:pt x="54492" y="294626"/>
                  </a:lnTo>
                  <a:lnTo>
                    <a:pt x="82784" y="269413"/>
                  </a:lnTo>
                  <a:lnTo>
                    <a:pt x="106769" y="225018"/>
                  </a:lnTo>
                  <a:lnTo>
                    <a:pt x="113810" y="202820"/>
                  </a:lnTo>
                  <a:lnTo>
                    <a:pt x="120621" y="176732"/>
                  </a:lnTo>
                  <a:lnTo>
                    <a:pt x="127281" y="148051"/>
                  </a:lnTo>
                  <a:lnTo>
                    <a:pt x="132424" y="119758"/>
                  </a:lnTo>
                  <a:lnTo>
                    <a:pt x="136559" y="91724"/>
                  </a:lnTo>
                  <a:lnTo>
                    <a:pt x="140022" y="63862"/>
                  </a:lnTo>
                  <a:lnTo>
                    <a:pt x="140106" y="27260"/>
                  </a:lnTo>
                  <a:lnTo>
                    <a:pt x="135439" y="6760"/>
                  </a:lnTo>
                  <a:lnTo>
                    <a:pt x="132220" y="2281"/>
                  </a:lnTo>
                  <a:lnTo>
                    <a:pt x="128662" y="0"/>
                  </a:lnTo>
                  <a:lnTo>
                    <a:pt x="124174" y="2713"/>
                  </a:lnTo>
                  <a:lnTo>
                    <a:pt x="113542" y="17016"/>
                  </a:lnTo>
                  <a:lnTo>
                    <a:pt x="105769" y="62353"/>
                  </a:lnTo>
                  <a:lnTo>
                    <a:pt x="100188" y="104201"/>
                  </a:lnTo>
                  <a:lnTo>
                    <a:pt x="95827" y="148905"/>
                  </a:lnTo>
                  <a:lnTo>
                    <a:pt x="98590" y="189941"/>
                  </a:lnTo>
                  <a:lnTo>
                    <a:pt x="102641" y="223701"/>
                  </a:lnTo>
                  <a:lnTo>
                    <a:pt x="108846" y="26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27"/>
            <p:cNvSpPr/>
            <p:nvPr>
              <p:custDataLst>
                <p:tags r:id="rId183"/>
              </p:custDataLst>
            </p:nvPr>
          </p:nvSpPr>
          <p:spPr>
            <a:xfrm>
              <a:off x="10553700" y="552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28"/>
            <p:cNvSpPr/>
            <p:nvPr>
              <p:custDataLst>
                <p:tags r:id="rId184"/>
              </p:custDataLst>
            </p:nvPr>
          </p:nvSpPr>
          <p:spPr>
            <a:xfrm>
              <a:off x="10490200" y="363715"/>
              <a:ext cx="19051" cy="17286"/>
            </a:xfrm>
            <a:custGeom>
              <a:avLst/>
              <a:gdLst/>
              <a:ahLst/>
              <a:cxnLst/>
              <a:rect l="0" t="0" r="0" b="0"/>
              <a:pathLst>
                <a:path w="19051" h="17286">
                  <a:moveTo>
                    <a:pt x="19050" y="10935"/>
                  </a:moveTo>
                  <a:lnTo>
                    <a:pt x="19050" y="10935"/>
                  </a:lnTo>
                  <a:lnTo>
                    <a:pt x="9617" y="2207"/>
                  </a:lnTo>
                  <a:lnTo>
                    <a:pt x="4744" y="0"/>
                  </a:lnTo>
                  <a:lnTo>
                    <a:pt x="3163" y="1529"/>
                  </a:lnTo>
                  <a:lnTo>
                    <a:pt x="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29"/>
            <p:cNvSpPr/>
            <p:nvPr>
              <p:custDataLst>
                <p:tags r:id="rId185"/>
              </p:custDataLst>
            </p:nvPr>
          </p:nvSpPr>
          <p:spPr>
            <a:xfrm>
              <a:off x="10464800" y="5080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762" y="4335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830"/>
            <p:cNvSpPr/>
            <p:nvPr>
              <p:custDataLst>
                <p:tags r:id="rId186"/>
              </p:custDataLst>
            </p:nvPr>
          </p:nvSpPr>
          <p:spPr>
            <a:xfrm>
              <a:off x="10382250" y="558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831"/>
            <p:cNvSpPr/>
            <p:nvPr>
              <p:custDataLst>
                <p:tags r:id="rId187"/>
              </p:custDataLst>
            </p:nvPr>
          </p:nvSpPr>
          <p:spPr>
            <a:xfrm>
              <a:off x="10909300" y="572383"/>
              <a:ext cx="1" cy="11818"/>
            </a:xfrm>
            <a:custGeom>
              <a:avLst/>
              <a:gdLst/>
              <a:ahLst/>
              <a:cxnLst/>
              <a:rect l="0" t="0" r="0" b="0"/>
              <a:pathLst>
                <a:path w="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32"/>
            <p:cNvSpPr/>
            <p:nvPr>
              <p:custDataLst>
                <p:tags r:id="rId188"/>
              </p:custDataLst>
            </p:nvPr>
          </p:nvSpPr>
          <p:spPr>
            <a:xfrm>
              <a:off x="10306050" y="390042"/>
              <a:ext cx="1" cy="35409"/>
            </a:xfrm>
            <a:custGeom>
              <a:avLst/>
              <a:gdLst/>
              <a:ahLst/>
              <a:cxnLst/>
              <a:rect l="0" t="0" r="0" b="0"/>
              <a:pathLst>
                <a:path w="1" h="354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33"/>
            <p:cNvSpPr/>
            <p:nvPr>
              <p:custDataLst>
                <p:tags r:id="rId189"/>
              </p:custDataLst>
            </p:nvPr>
          </p:nvSpPr>
          <p:spPr>
            <a:xfrm>
              <a:off x="10267950" y="533400"/>
              <a:ext cx="3659" cy="114301"/>
            </a:xfrm>
            <a:custGeom>
              <a:avLst/>
              <a:gdLst/>
              <a:ahLst/>
              <a:cxnLst/>
              <a:rect l="0" t="0" r="0" b="0"/>
              <a:pathLst>
                <a:path w="3659" h="1143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3658" y="27451"/>
                  </a:lnTo>
                  <a:lnTo>
                    <a:pt x="931" y="6962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40"/>
          <p:cNvGrpSpPr/>
          <p:nvPr/>
        </p:nvGrpSpPr>
        <p:grpSpPr>
          <a:xfrm>
            <a:off x="7328285" y="1207437"/>
            <a:ext cx="1625216" cy="367364"/>
            <a:chOff x="7328285" y="1207437"/>
            <a:chExt cx="1625216" cy="367364"/>
          </a:xfrm>
        </p:grpSpPr>
        <p:sp>
          <p:nvSpPr>
            <p:cNvPr id="76" name="SMARTInkShape-2834"/>
            <p:cNvSpPr/>
            <p:nvPr>
              <p:custDataLst>
                <p:tags r:id="rId172"/>
              </p:custDataLst>
            </p:nvPr>
          </p:nvSpPr>
          <p:spPr>
            <a:xfrm>
              <a:off x="8394700" y="14033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42632" y="8219"/>
                  </a:lnTo>
                  <a:lnTo>
                    <a:pt x="86789" y="1832"/>
                  </a:lnTo>
                  <a:lnTo>
                    <a:pt x="129170" y="36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835"/>
            <p:cNvSpPr/>
            <p:nvPr>
              <p:custDataLst>
                <p:tags r:id="rId173"/>
              </p:custDataLst>
            </p:nvPr>
          </p:nvSpPr>
          <p:spPr>
            <a:xfrm>
              <a:off x="8422791" y="1454150"/>
              <a:ext cx="137010" cy="25401"/>
            </a:xfrm>
            <a:custGeom>
              <a:avLst/>
              <a:gdLst/>
              <a:ahLst/>
              <a:cxnLst/>
              <a:rect l="0" t="0" r="0" b="0"/>
              <a:pathLst>
                <a:path w="1370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37321" y="20330"/>
                  </a:lnTo>
                  <a:lnTo>
                    <a:pt x="72037" y="13863"/>
                  </a:lnTo>
                  <a:lnTo>
                    <a:pt x="114935" y="4735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36"/>
            <p:cNvSpPr/>
            <p:nvPr>
              <p:custDataLst>
                <p:tags r:id="rId174"/>
              </p:custDataLst>
            </p:nvPr>
          </p:nvSpPr>
          <p:spPr>
            <a:xfrm>
              <a:off x="8686800" y="1287353"/>
              <a:ext cx="266701" cy="230298"/>
            </a:xfrm>
            <a:custGeom>
              <a:avLst/>
              <a:gdLst/>
              <a:ahLst/>
              <a:cxnLst/>
              <a:rect l="0" t="0" r="0" b="0"/>
              <a:pathLst>
                <a:path w="266701" h="230298">
                  <a:moveTo>
                    <a:pt x="0" y="230297"/>
                  </a:moveTo>
                  <a:lnTo>
                    <a:pt x="0" y="230297"/>
                  </a:lnTo>
                  <a:lnTo>
                    <a:pt x="0" y="226926"/>
                  </a:lnTo>
                  <a:lnTo>
                    <a:pt x="705" y="225933"/>
                  </a:lnTo>
                  <a:lnTo>
                    <a:pt x="1881" y="225271"/>
                  </a:lnTo>
                  <a:lnTo>
                    <a:pt x="3370" y="224830"/>
                  </a:lnTo>
                  <a:lnTo>
                    <a:pt x="11537" y="218346"/>
                  </a:lnTo>
                  <a:lnTo>
                    <a:pt x="30038" y="196834"/>
                  </a:lnTo>
                  <a:lnTo>
                    <a:pt x="51011" y="156894"/>
                  </a:lnTo>
                  <a:lnTo>
                    <a:pt x="65052" y="115023"/>
                  </a:lnTo>
                  <a:lnTo>
                    <a:pt x="73833" y="80992"/>
                  </a:lnTo>
                  <a:lnTo>
                    <a:pt x="86709" y="39616"/>
                  </a:lnTo>
                  <a:lnTo>
                    <a:pt x="94500" y="209"/>
                  </a:lnTo>
                  <a:lnTo>
                    <a:pt x="92633" y="0"/>
                  </a:lnTo>
                  <a:lnTo>
                    <a:pt x="84914" y="3530"/>
                  </a:lnTo>
                  <a:lnTo>
                    <a:pt x="82009" y="8563"/>
                  </a:lnTo>
                  <a:lnTo>
                    <a:pt x="73594" y="55213"/>
                  </a:lnTo>
                  <a:lnTo>
                    <a:pt x="67589" y="98144"/>
                  </a:lnTo>
                  <a:lnTo>
                    <a:pt x="68082" y="139870"/>
                  </a:lnTo>
                  <a:lnTo>
                    <a:pt x="71617" y="184709"/>
                  </a:lnTo>
                  <a:lnTo>
                    <a:pt x="79808" y="198512"/>
                  </a:lnTo>
                  <a:lnTo>
                    <a:pt x="88622" y="205587"/>
                  </a:lnTo>
                  <a:lnTo>
                    <a:pt x="92948" y="207474"/>
                  </a:lnTo>
                  <a:lnTo>
                    <a:pt x="103399" y="207688"/>
                  </a:lnTo>
                  <a:lnTo>
                    <a:pt x="116510" y="204021"/>
                  </a:lnTo>
                  <a:lnTo>
                    <a:pt x="142315" y="189350"/>
                  </a:lnTo>
                  <a:lnTo>
                    <a:pt x="177309" y="151327"/>
                  </a:lnTo>
                  <a:lnTo>
                    <a:pt x="193334" y="116274"/>
                  </a:lnTo>
                  <a:lnTo>
                    <a:pt x="207018" y="74608"/>
                  </a:lnTo>
                  <a:lnTo>
                    <a:pt x="215119" y="43178"/>
                  </a:lnTo>
                  <a:lnTo>
                    <a:pt x="214674" y="42051"/>
                  </a:lnTo>
                  <a:lnTo>
                    <a:pt x="213671" y="41300"/>
                  </a:lnTo>
                  <a:lnTo>
                    <a:pt x="212298" y="40799"/>
                  </a:lnTo>
                  <a:lnTo>
                    <a:pt x="200251" y="56949"/>
                  </a:lnTo>
                  <a:lnTo>
                    <a:pt x="190019" y="87447"/>
                  </a:lnTo>
                  <a:lnTo>
                    <a:pt x="192630" y="126666"/>
                  </a:lnTo>
                  <a:lnTo>
                    <a:pt x="205713" y="162824"/>
                  </a:lnTo>
                  <a:lnTo>
                    <a:pt x="218898" y="179378"/>
                  </a:lnTo>
                  <a:lnTo>
                    <a:pt x="226365" y="185767"/>
                  </a:lnTo>
                  <a:lnTo>
                    <a:pt x="242188" y="190986"/>
                  </a:lnTo>
                  <a:lnTo>
                    <a:pt x="266700" y="192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837"/>
            <p:cNvSpPr/>
            <p:nvPr>
              <p:custDataLst>
                <p:tags r:id="rId175"/>
              </p:custDataLst>
            </p:nvPr>
          </p:nvSpPr>
          <p:spPr>
            <a:xfrm>
              <a:off x="8083550" y="1207437"/>
              <a:ext cx="157674" cy="335614"/>
            </a:xfrm>
            <a:custGeom>
              <a:avLst/>
              <a:gdLst/>
              <a:ahLst/>
              <a:cxnLst/>
              <a:rect l="0" t="0" r="0" b="0"/>
              <a:pathLst>
                <a:path w="157674" h="335614">
                  <a:moveTo>
                    <a:pt x="0" y="24463"/>
                  </a:moveTo>
                  <a:lnTo>
                    <a:pt x="0" y="24463"/>
                  </a:lnTo>
                  <a:lnTo>
                    <a:pt x="20704" y="13479"/>
                  </a:lnTo>
                  <a:lnTo>
                    <a:pt x="65936" y="5006"/>
                  </a:lnTo>
                  <a:lnTo>
                    <a:pt x="106392" y="237"/>
                  </a:lnTo>
                  <a:lnTo>
                    <a:pt x="135996" y="0"/>
                  </a:lnTo>
                  <a:lnTo>
                    <a:pt x="144638" y="2537"/>
                  </a:lnTo>
                  <a:lnTo>
                    <a:pt x="147226" y="4201"/>
                  </a:lnTo>
                  <a:lnTo>
                    <a:pt x="150100" y="7932"/>
                  </a:lnTo>
                  <a:lnTo>
                    <a:pt x="147615" y="17586"/>
                  </a:lnTo>
                  <a:lnTo>
                    <a:pt x="143218" y="31284"/>
                  </a:lnTo>
                  <a:lnTo>
                    <a:pt x="136792" y="78112"/>
                  </a:lnTo>
                  <a:lnTo>
                    <a:pt x="134369" y="117578"/>
                  </a:lnTo>
                  <a:lnTo>
                    <a:pt x="130281" y="153810"/>
                  </a:lnTo>
                  <a:lnTo>
                    <a:pt x="134713" y="190258"/>
                  </a:lnTo>
                  <a:lnTo>
                    <a:pt x="147443" y="235431"/>
                  </a:lnTo>
                  <a:lnTo>
                    <a:pt x="155118" y="278841"/>
                  </a:lnTo>
                  <a:lnTo>
                    <a:pt x="157673" y="290883"/>
                  </a:lnTo>
                  <a:lnTo>
                    <a:pt x="156390" y="296448"/>
                  </a:lnTo>
                  <a:lnTo>
                    <a:pt x="149817" y="305769"/>
                  </a:lnTo>
                  <a:lnTo>
                    <a:pt x="131586" y="318769"/>
                  </a:lnTo>
                  <a:lnTo>
                    <a:pt x="82550" y="335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838"/>
            <p:cNvSpPr/>
            <p:nvPr>
              <p:custDataLst>
                <p:tags r:id="rId176"/>
              </p:custDataLst>
            </p:nvPr>
          </p:nvSpPr>
          <p:spPr>
            <a:xfrm>
              <a:off x="7975600" y="14795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7673" y="4645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39"/>
            <p:cNvSpPr/>
            <p:nvPr>
              <p:custDataLst>
                <p:tags r:id="rId177"/>
              </p:custDataLst>
            </p:nvPr>
          </p:nvSpPr>
          <p:spPr>
            <a:xfrm>
              <a:off x="7793729" y="1296283"/>
              <a:ext cx="137422" cy="253118"/>
            </a:xfrm>
            <a:custGeom>
              <a:avLst/>
              <a:gdLst/>
              <a:ahLst/>
              <a:cxnLst/>
              <a:rect l="0" t="0" r="0" b="0"/>
              <a:pathLst>
                <a:path w="137422" h="253118">
                  <a:moveTo>
                    <a:pt x="137421" y="5467"/>
                  </a:moveTo>
                  <a:lnTo>
                    <a:pt x="137421" y="5467"/>
                  </a:lnTo>
                  <a:lnTo>
                    <a:pt x="137421" y="2096"/>
                  </a:lnTo>
                  <a:lnTo>
                    <a:pt x="136009" y="1103"/>
                  </a:lnTo>
                  <a:lnTo>
                    <a:pt x="130679" y="0"/>
                  </a:lnTo>
                  <a:lnTo>
                    <a:pt x="123606" y="3272"/>
                  </a:lnTo>
                  <a:lnTo>
                    <a:pt x="94083" y="30355"/>
                  </a:lnTo>
                  <a:lnTo>
                    <a:pt x="63040" y="74460"/>
                  </a:lnTo>
                  <a:lnTo>
                    <a:pt x="42038" y="107627"/>
                  </a:lnTo>
                  <a:lnTo>
                    <a:pt x="22357" y="141182"/>
                  </a:lnTo>
                  <a:lnTo>
                    <a:pt x="6553" y="174911"/>
                  </a:lnTo>
                  <a:lnTo>
                    <a:pt x="0" y="203072"/>
                  </a:lnTo>
                  <a:lnTo>
                    <a:pt x="145" y="225230"/>
                  </a:lnTo>
                  <a:lnTo>
                    <a:pt x="10421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40"/>
            <p:cNvSpPr/>
            <p:nvPr>
              <p:custDataLst>
                <p:tags r:id="rId178"/>
              </p:custDataLst>
            </p:nvPr>
          </p:nvSpPr>
          <p:spPr>
            <a:xfrm>
              <a:off x="7747000" y="13335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0"/>
                  </a:lnTo>
                  <a:lnTo>
                    <a:pt x="21654" y="45190"/>
                  </a:lnTo>
                  <a:lnTo>
                    <a:pt x="42634" y="82769"/>
                  </a:lnTo>
                  <a:lnTo>
                    <a:pt x="71193" y="120715"/>
                  </a:lnTo>
                  <a:lnTo>
                    <a:pt x="109077" y="164721"/>
                  </a:lnTo>
                  <a:lnTo>
                    <a:pt x="152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41"/>
            <p:cNvSpPr/>
            <p:nvPr>
              <p:custDataLst>
                <p:tags r:id="rId179"/>
              </p:custDataLst>
            </p:nvPr>
          </p:nvSpPr>
          <p:spPr>
            <a:xfrm>
              <a:off x="7566372" y="1207906"/>
              <a:ext cx="186979" cy="341032"/>
            </a:xfrm>
            <a:custGeom>
              <a:avLst/>
              <a:gdLst/>
              <a:ahLst/>
              <a:cxnLst/>
              <a:rect l="0" t="0" r="0" b="0"/>
              <a:pathLst>
                <a:path w="186979" h="341032">
                  <a:moveTo>
                    <a:pt x="186978" y="17644"/>
                  </a:moveTo>
                  <a:lnTo>
                    <a:pt x="186978" y="17644"/>
                  </a:lnTo>
                  <a:lnTo>
                    <a:pt x="163917" y="1757"/>
                  </a:lnTo>
                  <a:lnTo>
                    <a:pt x="156502" y="0"/>
                  </a:lnTo>
                  <a:lnTo>
                    <a:pt x="121377" y="4647"/>
                  </a:lnTo>
                  <a:lnTo>
                    <a:pt x="73821" y="22396"/>
                  </a:lnTo>
                  <a:lnTo>
                    <a:pt x="49498" y="41473"/>
                  </a:lnTo>
                  <a:lnTo>
                    <a:pt x="32256" y="64999"/>
                  </a:lnTo>
                  <a:lnTo>
                    <a:pt x="21582" y="89844"/>
                  </a:lnTo>
                  <a:lnTo>
                    <a:pt x="20382" y="134368"/>
                  </a:lnTo>
                  <a:lnTo>
                    <a:pt x="17280" y="174917"/>
                  </a:lnTo>
                  <a:lnTo>
                    <a:pt x="14636" y="215468"/>
                  </a:lnTo>
                  <a:lnTo>
                    <a:pt x="6954" y="260487"/>
                  </a:lnTo>
                  <a:lnTo>
                    <a:pt x="1761" y="304613"/>
                  </a:lnTo>
                  <a:lnTo>
                    <a:pt x="0" y="312674"/>
                  </a:lnTo>
                  <a:lnTo>
                    <a:pt x="237" y="318753"/>
                  </a:lnTo>
                  <a:lnTo>
                    <a:pt x="1806" y="323511"/>
                  </a:lnTo>
                  <a:lnTo>
                    <a:pt x="4264" y="327388"/>
                  </a:lnTo>
                  <a:lnTo>
                    <a:pt x="12637" y="333579"/>
                  </a:lnTo>
                  <a:lnTo>
                    <a:pt x="24827" y="337976"/>
                  </a:lnTo>
                  <a:lnTo>
                    <a:pt x="71506" y="341031"/>
                  </a:lnTo>
                  <a:lnTo>
                    <a:pt x="112704" y="337986"/>
                  </a:lnTo>
                  <a:lnTo>
                    <a:pt x="142528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42"/>
            <p:cNvSpPr/>
            <p:nvPr>
              <p:custDataLst>
                <p:tags r:id="rId180"/>
              </p:custDataLst>
            </p:nvPr>
          </p:nvSpPr>
          <p:spPr>
            <a:xfrm>
              <a:off x="7340600" y="14033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39345" y="26152"/>
                  </a:lnTo>
                  <a:lnTo>
                    <a:pt x="75471" y="17783"/>
                  </a:lnTo>
                  <a:lnTo>
                    <a:pt x="122623" y="497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43"/>
            <p:cNvSpPr/>
            <p:nvPr>
              <p:custDataLst>
                <p:tags r:id="rId181"/>
              </p:custDataLst>
            </p:nvPr>
          </p:nvSpPr>
          <p:spPr>
            <a:xfrm>
              <a:off x="7328285" y="1220390"/>
              <a:ext cx="183766" cy="332037"/>
            </a:xfrm>
            <a:custGeom>
              <a:avLst/>
              <a:gdLst/>
              <a:ahLst/>
              <a:cxnLst/>
              <a:rect l="0" t="0" r="0" b="0"/>
              <a:pathLst>
                <a:path w="183766" h="332037">
                  <a:moveTo>
                    <a:pt x="171065" y="24210"/>
                  </a:moveTo>
                  <a:lnTo>
                    <a:pt x="171065" y="24210"/>
                  </a:lnTo>
                  <a:lnTo>
                    <a:pt x="174435" y="17468"/>
                  </a:lnTo>
                  <a:lnTo>
                    <a:pt x="174723" y="15482"/>
                  </a:lnTo>
                  <a:lnTo>
                    <a:pt x="174209" y="14158"/>
                  </a:lnTo>
                  <a:lnTo>
                    <a:pt x="159039" y="2827"/>
                  </a:lnTo>
                  <a:lnTo>
                    <a:pt x="140613" y="0"/>
                  </a:lnTo>
                  <a:lnTo>
                    <a:pt x="117278" y="2534"/>
                  </a:lnTo>
                  <a:lnTo>
                    <a:pt x="92490" y="14495"/>
                  </a:lnTo>
                  <a:lnTo>
                    <a:pt x="67271" y="38186"/>
                  </a:lnTo>
                  <a:lnTo>
                    <a:pt x="37830" y="82866"/>
                  </a:lnTo>
                  <a:lnTo>
                    <a:pt x="16661" y="119201"/>
                  </a:lnTo>
                  <a:lnTo>
                    <a:pt x="8428" y="154034"/>
                  </a:lnTo>
                  <a:lnTo>
                    <a:pt x="2540" y="195007"/>
                  </a:lnTo>
                  <a:lnTo>
                    <a:pt x="482" y="237016"/>
                  </a:lnTo>
                  <a:lnTo>
                    <a:pt x="0" y="261078"/>
                  </a:lnTo>
                  <a:lnTo>
                    <a:pt x="9193" y="287294"/>
                  </a:lnTo>
                  <a:lnTo>
                    <a:pt x="24333" y="311175"/>
                  </a:lnTo>
                  <a:lnTo>
                    <a:pt x="40470" y="324141"/>
                  </a:lnTo>
                  <a:lnTo>
                    <a:pt x="72163" y="332036"/>
                  </a:lnTo>
                  <a:lnTo>
                    <a:pt x="118478" y="327633"/>
                  </a:lnTo>
                  <a:lnTo>
                    <a:pt x="158932" y="317391"/>
                  </a:lnTo>
                  <a:lnTo>
                    <a:pt x="183765" y="30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41"/>
          <p:cNvGrpSpPr/>
          <p:nvPr/>
        </p:nvGrpSpPr>
        <p:grpSpPr>
          <a:xfrm>
            <a:off x="9391650" y="1137296"/>
            <a:ext cx="2336801" cy="469255"/>
            <a:chOff x="9391650" y="1137296"/>
            <a:chExt cx="2336801" cy="469255"/>
          </a:xfrm>
        </p:grpSpPr>
        <p:sp>
          <p:nvSpPr>
            <p:cNvPr id="87" name="SMARTInkShape-2844"/>
            <p:cNvSpPr/>
            <p:nvPr>
              <p:custDataLst>
                <p:tags r:id="rId159"/>
              </p:custDataLst>
            </p:nvPr>
          </p:nvSpPr>
          <p:spPr>
            <a:xfrm>
              <a:off x="9391650" y="15176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41570" y="18951"/>
                  </a:lnTo>
                  <a:lnTo>
                    <a:pt x="17346" y="6272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45"/>
            <p:cNvSpPr/>
            <p:nvPr>
              <p:custDataLst>
                <p:tags r:id="rId160"/>
              </p:custDataLst>
            </p:nvPr>
          </p:nvSpPr>
          <p:spPr>
            <a:xfrm>
              <a:off x="9759949" y="1226151"/>
              <a:ext cx="158752" cy="288924"/>
            </a:xfrm>
            <a:custGeom>
              <a:avLst/>
              <a:gdLst/>
              <a:ahLst/>
              <a:cxnLst/>
              <a:rect l="0" t="0" r="0" b="0"/>
              <a:pathLst>
                <a:path w="158752" h="288924">
                  <a:moveTo>
                    <a:pt x="1" y="62899"/>
                  </a:moveTo>
                  <a:lnTo>
                    <a:pt x="1" y="62899"/>
                  </a:lnTo>
                  <a:lnTo>
                    <a:pt x="0" y="56157"/>
                  </a:lnTo>
                  <a:lnTo>
                    <a:pt x="706" y="54171"/>
                  </a:lnTo>
                  <a:lnTo>
                    <a:pt x="1882" y="52847"/>
                  </a:lnTo>
                  <a:lnTo>
                    <a:pt x="3371" y="51964"/>
                  </a:lnTo>
                  <a:lnTo>
                    <a:pt x="4364" y="52081"/>
                  </a:lnTo>
                  <a:lnTo>
                    <a:pt x="5027" y="52865"/>
                  </a:lnTo>
                  <a:lnTo>
                    <a:pt x="11951" y="94373"/>
                  </a:lnTo>
                  <a:lnTo>
                    <a:pt x="18482" y="131686"/>
                  </a:lnTo>
                  <a:lnTo>
                    <a:pt x="26089" y="172258"/>
                  </a:lnTo>
                  <a:lnTo>
                    <a:pt x="34174" y="211692"/>
                  </a:lnTo>
                  <a:lnTo>
                    <a:pt x="46658" y="258837"/>
                  </a:lnTo>
                  <a:lnTo>
                    <a:pt x="59755" y="287634"/>
                  </a:lnTo>
                  <a:lnTo>
                    <a:pt x="61003" y="288923"/>
                  </a:lnTo>
                  <a:lnTo>
                    <a:pt x="62542" y="287665"/>
                  </a:lnTo>
                  <a:lnTo>
                    <a:pt x="82232" y="251274"/>
                  </a:lnTo>
                  <a:lnTo>
                    <a:pt x="95110" y="219529"/>
                  </a:lnTo>
                  <a:lnTo>
                    <a:pt x="108594" y="179079"/>
                  </a:lnTo>
                  <a:lnTo>
                    <a:pt x="116141" y="154463"/>
                  </a:lnTo>
                  <a:lnTo>
                    <a:pt x="123994" y="128175"/>
                  </a:lnTo>
                  <a:lnTo>
                    <a:pt x="136484" y="82033"/>
                  </a:lnTo>
                  <a:lnTo>
                    <a:pt x="146032" y="43886"/>
                  </a:lnTo>
                  <a:lnTo>
                    <a:pt x="156936" y="301"/>
                  </a:lnTo>
                  <a:lnTo>
                    <a:pt x="157542" y="0"/>
                  </a:lnTo>
                  <a:lnTo>
                    <a:pt x="158751" y="12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46"/>
            <p:cNvSpPr/>
            <p:nvPr>
              <p:custDataLst>
                <p:tags r:id="rId161"/>
              </p:custDataLst>
            </p:nvPr>
          </p:nvSpPr>
          <p:spPr>
            <a:xfrm>
              <a:off x="9941689" y="1358339"/>
              <a:ext cx="110362" cy="135617"/>
            </a:xfrm>
            <a:custGeom>
              <a:avLst/>
              <a:gdLst/>
              <a:ahLst/>
              <a:cxnLst/>
              <a:rect l="0" t="0" r="0" b="0"/>
              <a:pathLst>
                <a:path w="110362" h="135617">
                  <a:moveTo>
                    <a:pt x="72261" y="51361"/>
                  </a:moveTo>
                  <a:lnTo>
                    <a:pt x="72261" y="51361"/>
                  </a:lnTo>
                  <a:lnTo>
                    <a:pt x="68891" y="44619"/>
                  </a:lnTo>
                  <a:lnTo>
                    <a:pt x="69117" y="35665"/>
                  </a:lnTo>
                  <a:lnTo>
                    <a:pt x="70165" y="30313"/>
                  </a:lnTo>
                  <a:lnTo>
                    <a:pt x="67566" y="18723"/>
                  </a:lnTo>
                  <a:lnTo>
                    <a:pt x="61142" y="778"/>
                  </a:lnTo>
                  <a:lnTo>
                    <a:pt x="58499" y="0"/>
                  </a:lnTo>
                  <a:lnTo>
                    <a:pt x="49916" y="2899"/>
                  </a:lnTo>
                  <a:lnTo>
                    <a:pt x="29814" y="25948"/>
                  </a:lnTo>
                  <a:lnTo>
                    <a:pt x="9355" y="62960"/>
                  </a:lnTo>
                  <a:lnTo>
                    <a:pt x="0" y="98464"/>
                  </a:lnTo>
                  <a:lnTo>
                    <a:pt x="1575" y="116745"/>
                  </a:lnTo>
                  <a:lnTo>
                    <a:pt x="3970" y="124584"/>
                  </a:lnTo>
                  <a:lnTo>
                    <a:pt x="6978" y="129810"/>
                  </a:lnTo>
                  <a:lnTo>
                    <a:pt x="10395" y="133293"/>
                  </a:lnTo>
                  <a:lnTo>
                    <a:pt x="14083" y="135616"/>
                  </a:lnTo>
                  <a:lnTo>
                    <a:pt x="19364" y="134342"/>
                  </a:lnTo>
                  <a:lnTo>
                    <a:pt x="32759" y="125401"/>
                  </a:lnTo>
                  <a:lnTo>
                    <a:pt x="68767" y="78337"/>
                  </a:lnTo>
                  <a:lnTo>
                    <a:pt x="76117" y="70406"/>
                  </a:lnTo>
                  <a:lnTo>
                    <a:pt x="79065" y="68291"/>
                  </a:lnTo>
                  <a:lnTo>
                    <a:pt x="81030" y="68292"/>
                  </a:lnTo>
                  <a:lnTo>
                    <a:pt x="82341" y="69704"/>
                  </a:lnTo>
                  <a:lnTo>
                    <a:pt x="100571" y="113292"/>
                  </a:lnTo>
                  <a:lnTo>
                    <a:pt x="110361" y="12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47"/>
            <p:cNvSpPr/>
            <p:nvPr>
              <p:custDataLst>
                <p:tags r:id="rId162"/>
              </p:custDataLst>
            </p:nvPr>
          </p:nvSpPr>
          <p:spPr>
            <a:xfrm>
              <a:off x="10121900" y="1301750"/>
              <a:ext cx="114301" cy="184782"/>
            </a:xfrm>
            <a:custGeom>
              <a:avLst/>
              <a:gdLst/>
              <a:ahLst/>
              <a:cxnLst/>
              <a:rect l="0" t="0" r="0" b="0"/>
              <a:pathLst>
                <a:path w="114301" h="184782">
                  <a:moveTo>
                    <a:pt x="0" y="63500"/>
                  </a:moveTo>
                  <a:lnTo>
                    <a:pt x="0" y="63500"/>
                  </a:lnTo>
                  <a:lnTo>
                    <a:pt x="5468" y="58033"/>
                  </a:lnTo>
                  <a:lnTo>
                    <a:pt x="18481" y="99323"/>
                  </a:lnTo>
                  <a:lnTo>
                    <a:pt x="27692" y="145443"/>
                  </a:lnTo>
                  <a:lnTo>
                    <a:pt x="25686" y="172133"/>
                  </a:lnTo>
                  <a:lnTo>
                    <a:pt x="21330" y="184039"/>
                  </a:lnTo>
                  <a:lnTo>
                    <a:pt x="20570" y="184781"/>
                  </a:lnTo>
                  <a:lnTo>
                    <a:pt x="20063" y="184571"/>
                  </a:lnTo>
                  <a:lnTo>
                    <a:pt x="19351" y="170791"/>
                  </a:lnTo>
                  <a:lnTo>
                    <a:pt x="30659" y="123525"/>
                  </a:lnTo>
                  <a:lnTo>
                    <a:pt x="43494" y="87826"/>
                  </a:lnTo>
                  <a:lnTo>
                    <a:pt x="66588" y="449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48"/>
            <p:cNvSpPr/>
            <p:nvPr>
              <p:custDataLst>
                <p:tags r:id="rId163"/>
              </p:custDataLst>
            </p:nvPr>
          </p:nvSpPr>
          <p:spPr>
            <a:xfrm>
              <a:off x="10396221" y="1202798"/>
              <a:ext cx="93980" cy="327553"/>
            </a:xfrm>
            <a:custGeom>
              <a:avLst/>
              <a:gdLst/>
              <a:ahLst/>
              <a:cxnLst/>
              <a:rect l="0" t="0" r="0" b="0"/>
              <a:pathLst>
                <a:path w="93980" h="327553">
                  <a:moveTo>
                    <a:pt x="93979" y="16402"/>
                  </a:moveTo>
                  <a:lnTo>
                    <a:pt x="93979" y="16402"/>
                  </a:lnTo>
                  <a:lnTo>
                    <a:pt x="90609" y="6289"/>
                  </a:lnTo>
                  <a:lnTo>
                    <a:pt x="88204" y="3310"/>
                  </a:lnTo>
                  <a:lnTo>
                    <a:pt x="81770" y="0"/>
                  </a:lnTo>
                  <a:lnTo>
                    <a:pt x="72325" y="2292"/>
                  </a:lnTo>
                  <a:lnTo>
                    <a:pt x="66843" y="4878"/>
                  </a:lnTo>
                  <a:lnTo>
                    <a:pt x="45644" y="28745"/>
                  </a:lnTo>
                  <a:lnTo>
                    <a:pt x="31575" y="60223"/>
                  </a:lnTo>
                  <a:lnTo>
                    <a:pt x="18265" y="102906"/>
                  </a:lnTo>
                  <a:lnTo>
                    <a:pt x="11753" y="129105"/>
                  </a:lnTo>
                  <a:lnTo>
                    <a:pt x="5295" y="157154"/>
                  </a:lnTo>
                  <a:lnTo>
                    <a:pt x="1695" y="183614"/>
                  </a:lnTo>
                  <a:lnTo>
                    <a:pt x="0" y="209016"/>
                  </a:lnTo>
                  <a:lnTo>
                    <a:pt x="2822" y="254408"/>
                  </a:lnTo>
                  <a:lnTo>
                    <a:pt x="15835" y="288694"/>
                  </a:lnTo>
                  <a:lnTo>
                    <a:pt x="25655" y="300235"/>
                  </a:lnTo>
                  <a:lnTo>
                    <a:pt x="74929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49"/>
            <p:cNvSpPr/>
            <p:nvPr>
              <p:custDataLst>
                <p:tags r:id="rId164"/>
              </p:custDataLst>
            </p:nvPr>
          </p:nvSpPr>
          <p:spPr>
            <a:xfrm>
              <a:off x="10540999" y="1304442"/>
              <a:ext cx="88902" cy="194159"/>
            </a:xfrm>
            <a:custGeom>
              <a:avLst/>
              <a:gdLst/>
              <a:ahLst/>
              <a:cxnLst/>
              <a:rect l="0" t="0" r="0" b="0"/>
              <a:pathLst>
                <a:path w="88902" h="1941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18953" y="46860"/>
                  </a:lnTo>
                  <a:lnTo>
                    <a:pt x="33588" y="85653"/>
                  </a:lnTo>
                  <a:lnTo>
                    <a:pt x="48090" y="121945"/>
                  </a:lnTo>
                  <a:lnTo>
                    <a:pt x="64186" y="164060"/>
                  </a:lnTo>
                  <a:lnTo>
                    <a:pt x="77188" y="188062"/>
                  </a:lnTo>
                  <a:lnTo>
                    <a:pt x="80386" y="190800"/>
                  </a:lnTo>
                  <a:lnTo>
                    <a:pt x="88901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50"/>
            <p:cNvSpPr/>
            <p:nvPr>
              <p:custDataLst>
                <p:tags r:id="rId165"/>
              </p:custDataLst>
            </p:nvPr>
          </p:nvSpPr>
          <p:spPr>
            <a:xfrm>
              <a:off x="10572750" y="1282700"/>
              <a:ext cx="114301" cy="222251"/>
            </a:xfrm>
            <a:custGeom>
              <a:avLst/>
              <a:gdLst/>
              <a:ahLst/>
              <a:cxnLst/>
              <a:rect l="0" t="0" r="0" b="0"/>
              <a:pathLst>
                <a:path w="114301" h="222251">
                  <a:moveTo>
                    <a:pt x="114300" y="0"/>
                  </a:moveTo>
                  <a:lnTo>
                    <a:pt x="114300" y="0"/>
                  </a:lnTo>
                  <a:lnTo>
                    <a:pt x="100816" y="3371"/>
                  </a:lnTo>
                  <a:lnTo>
                    <a:pt x="88551" y="14433"/>
                  </a:lnTo>
                  <a:lnTo>
                    <a:pt x="60060" y="60393"/>
                  </a:lnTo>
                  <a:lnTo>
                    <a:pt x="35591" y="107421"/>
                  </a:lnTo>
                  <a:lnTo>
                    <a:pt x="20757" y="140406"/>
                  </a:lnTo>
                  <a:lnTo>
                    <a:pt x="6151" y="18506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51"/>
            <p:cNvSpPr/>
            <p:nvPr>
              <p:custDataLst>
                <p:tags r:id="rId166"/>
              </p:custDataLst>
            </p:nvPr>
          </p:nvSpPr>
          <p:spPr>
            <a:xfrm>
              <a:off x="10685083" y="1485900"/>
              <a:ext cx="21018" cy="44451"/>
            </a:xfrm>
            <a:custGeom>
              <a:avLst/>
              <a:gdLst/>
              <a:ahLst/>
              <a:cxnLst/>
              <a:rect l="0" t="0" r="0" b="0"/>
              <a:pathLst>
                <a:path w="21018" h="44451">
                  <a:moveTo>
                    <a:pt x="21017" y="0"/>
                  </a:moveTo>
                  <a:lnTo>
                    <a:pt x="21017" y="0"/>
                  </a:lnTo>
                  <a:lnTo>
                    <a:pt x="10904" y="3371"/>
                  </a:lnTo>
                  <a:lnTo>
                    <a:pt x="4058" y="10670"/>
                  </a:lnTo>
                  <a:lnTo>
                    <a:pt x="1244" y="15580"/>
                  </a:lnTo>
                  <a:lnTo>
                    <a:pt x="0" y="26680"/>
                  </a:lnTo>
                  <a:lnTo>
                    <a:pt x="196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852"/>
            <p:cNvSpPr/>
            <p:nvPr>
              <p:custDataLst>
                <p:tags r:id="rId167"/>
              </p:custDataLst>
            </p:nvPr>
          </p:nvSpPr>
          <p:spPr>
            <a:xfrm>
              <a:off x="10820400" y="1257300"/>
              <a:ext cx="56767" cy="279401"/>
            </a:xfrm>
            <a:custGeom>
              <a:avLst/>
              <a:gdLst/>
              <a:ahLst/>
              <a:cxnLst/>
              <a:rect l="0" t="0" r="0" b="0"/>
              <a:pathLst>
                <a:path w="56767" h="279401">
                  <a:moveTo>
                    <a:pt x="31750" y="0"/>
                  </a:moveTo>
                  <a:lnTo>
                    <a:pt x="31750" y="0"/>
                  </a:lnTo>
                  <a:lnTo>
                    <a:pt x="43959" y="46741"/>
                  </a:lnTo>
                  <a:lnTo>
                    <a:pt x="51522" y="87566"/>
                  </a:lnTo>
                  <a:lnTo>
                    <a:pt x="56766" y="134168"/>
                  </a:lnTo>
                  <a:lnTo>
                    <a:pt x="54392" y="178399"/>
                  </a:lnTo>
                  <a:lnTo>
                    <a:pt x="44872" y="214049"/>
                  </a:lnTo>
                  <a:lnTo>
                    <a:pt x="31231" y="24188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53"/>
            <p:cNvSpPr/>
            <p:nvPr>
              <p:custDataLst>
                <p:tags r:id="rId168"/>
              </p:custDataLst>
            </p:nvPr>
          </p:nvSpPr>
          <p:spPr>
            <a:xfrm>
              <a:off x="11029950" y="1393890"/>
              <a:ext cx="158751" cy="9461"/>
            </a:xfrm>
            <a:custGeom>
              <a:avLst/>
              <a:gdLst/>
              <a:ahLst/>
              <a:cxnLst/>
              <a:rect l="0" t="0" r="0" b="0"/>
              <a:pathLst>
                <a:path w="158751" h="9461">
                  <a:moveTo>
                    <a:pt x="0" y="9460"/>
                  </a:moveTo>
                  <a:lnTo>
                    <a:pt x="0" y="9460"/>
                  </a:lnTo>
                  <a:lnTo>
                    <a:pt x="3370" y="6089"/>
                  </a:lnTo>
                  <a:lnTo>
                    <a:pt x="46086" y="0"/>
                  </a:lnTo>
                  <a:lnTo>
                    <a:pt x="93148" y="1091"/>
                  </a:lnTo>
                  <a:lnTo>
                    <a:pt x="133824" y="2512"/>
                  </a:lnTo>
                  <a:lnTo>
                    <a:pt x="1587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54"/>
            <p:cNvSpPr/>
            <p:nvPr>
              <p:custDataLst>
                <p:tags r:id="rId169"/>
              </p:custDataLst>
            </p:nvPr>
          </p:nvSpPr>
          <p:spPr>
            <a:xfrm>
              <a:off x="11064679" y="1454150"/>
              <a:ext cx="111322" cy="19051"/>
            </a:xfrm>
            <a:custGeom>
              <a:avLst/>
              <a:gdLst/>
              <a:ahLst/>
              <a:cxnLst/>
              <a:rect l="0" t="0" r="0" b="0"/>
              <a:pathLst>
                <a:path w="1113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9378" y="10212"/>
                  </a:lnTo>
                  <a:lnTo>
                    <a:pt x="81224" y="4123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55"/>
            <p:cNvSpPr/>
            <p:nvPr>
              <p:custDataLst>
                <p:tags r:id="rId170"/>
              </p:custDataLst>
            </p:nvPr>
          </p:nvSpPr>
          <p:spPr>
            <a:xfrm>
              <a:off x="11320002" y="1339850"/>
              <a:ext cx="243349" cy="95677"/>
            </a:xfrm>
            <a:custGeom>
              <a:avLst/>
              <a:gdLst/>
              <a:ahLst/>
              <a:cxnLst/>
              <a:rect l="0" t="0" r="0" b="0"/>
              <a:pathLst>
                <a:path w="243349" h="95677">
                  <a:moveTo>
                    <a:pt x="46498" y="25400"/>
                  </a:moveTo>
                  <a:lnTo>
                    <a:pt x="46498" y="25400"/>
                  </a:lnTo>
                  <a:lnTo>
                    <a:pt x="46498" y="21742"/>
                  </a:lnTo>
                  <a:lnTo>
                    <a:pt x="43128" y="60569"/>
                  </a:lnTo>
                  <a:lnTo>
                    <a:pt x="37709" y="73016"/>
                  </a:lnTo>
                  <a:lnTo>
                    <a:pt x="22734" y="92504"/>
                  </a:lnTo>
                  <a:lnTo>
                    <a:pt x="18659" y="94831"/>
                  </a:lnTo>
                  <a:lnTo>
                    <a:pt x="14534" y="95676"/>
                  </a:lnTo>
                  <a:lnTo>
                    <a:pt x="10372" y="95534"/>
                  </a:lnTo>
                  <a:lnTo>
                    <a:pt x="6891" y="93323"/>
                  </a:lnTo>
                  <a:lnTo>
                    <a:pt x="1143" y="85221"/>
                  </a:lnTo>
                  <a:lnTo>
                    <a:pt x="0" y="74565"/>
                  </a:lnTo>
                  <a:lnTo>
                    <a:pt x="682" y="68760"/>
                  </a:lnTo>
                  <a:lnTo>
                    <a:pt x="3960" y="63479"/>
                  </a:lnTo>
                  <a:lnTo>
                    <a:pt x="15127" y="53848"/>
                  </a:lnTo>
                  <a:lnTo>
                    <a:pt x="37282" y="43864"/>
                  </a:lnTo>
                  <a:lnTo>
                    <a:pt x="71833" y="36437"/>
                  </a:lnTo>
                  <a:lnTo>
                    <a:pt x="116719" y="26397"/>
                  </a:lnTo>
                  <a:lnTo>
                    <a:pt x="149203" y="22315"/>
                  </a:lnTo>
                  <a:lnTo>
                    <a:pt x="181750" y="19090"/>
                  </a:lnTo>
                  <a:lnTo>
                    <a:pt x="222901" y="10046"/>
                  </a:lnTo>
                  <a:lnTo>
                    <a:pt x="243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56"/>
            <p:cNvSpPr/>
            <p:nvPr>
              <p:custDataLst>
                <p:tags r:id="rId171"/>
              </p:custDataLst>
            </p:nvPr>
          </p:nvSpPr>
          <p:spPr>
            <a:xfrm>
              <a:off x="11607798" y="1137296"/>
              <a:ext cx="120653" cy="107305"/>
            </a:xfrm>
            <a:custGeom>
              <a:avLst/>
              <a:gdLst/>
              <a:ahLst/>
              <a:cxnLst/>
              <a:rect l="0" t="0" r="0" b="0"/>
              <a:pathLst>
                <a:path w="120653" h="107305">
                  <a:moveTo>
                    <a:pt x="2" y="31104"/>
                  </a:moveTo>
                  <a:lnTo>
                    <a:pt x="2" y="31104"/>
                  </a:lnTo>
                  <a:lnTo>
                    <a:pt x="0" y="16798"/>
                  </a:lnTo>
                  <a:lnTo>
                    <a:pt x="3765" y="10400"/>
                  </a:lnTo>
                  <a:lnTo>
                    <a:pt x="9435" y="4263"/>
                  </a:lnTo>
                  <a:lnTo>
                    <a:pt x="14307" y="1536"/>
                  </a:lnTo>
                  <a:lnTo>
                    <a:pt x="27757" y="0"/>
                  </a:lnTo>
                  <a:lnTo>
                    <a:pt x="41777" y="2917"/>
                  </a:lnTo>
                  <a:lnTo>
                    <a:pt x="51500" y="8249"/>
                  </a:lnTo>
                  <a:lnTo>
                    <a:pt x="52678" y="12340"/>
                  </a:lnTo>
                  <a:lnTo>
                    <a:pt x="52106" y="24410"/>
                  </a:lnTo>
                  <a:lnTo>
                    <a:pt x="43855" y="37301"/>
                  </a:lnTo>
                  <a:lnTo>
                    <a:pt x="15087" y="69896"/>
                  </a:lnTo>
                  <a:lnTo>
                    <a:pt x="10235" y="73745"/>
                  </a:lnTo>
                  <a:lnTo>
                    <a:pt x="8077" y="77807"/>
                  </a:lnTo>
                  <a:lnTo>
                    <a:pt x="8914" y="79173"/>
                  </a:lnTo>
                  <a:lnTo>
                    <a:pt x="47846" y="88652"/>
                  </a:lnTo>
                  <a:lnTo>
                    <a:pt x="87455" y="100170"/>
                  </a:lnTo>
                  <a:lnTo>
                    <a:pt x="120652" y="107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2857"/>
          <p:cNvSpPr/>
          <p:nvPr>
            <p:custDataLst>
              <p:tags r:id="rId1"/>
            </p:custDataLst>
          </p:nvPr>
        </p:nvSpPr>
        <p:spPr>
          <a:xfrm>
            <a:off x="10560050" y="1758950"/>
            <a:ext cx="869951" cy="78285"/>
          </a:xfrm>
          <a:custGeom>
            <a:avLst/>
            <a:gdLst/>
            <a:ahLst/>
            <a:cxnLst/>
            <a:rect l="0" t="0" r="0" b="0"/>
            <a:pathLst>
              <a:path w="869951" h="78285">
                <a:moveTo>
                  <a:pt x="0" y="6350"/>
                </a:moveTo>
                <a:lnTo>
                  <a:pt x="0" y="6350"/>
                </a:lnTo>
                <a:lnTo>
                  <a:pt x="3370" y="6350"/>
                </a:lnTo>
                <a:lnTo>
                  <a:pt x="37248" y="45074"/>
                </a:lnTo>
                <a:lnTo>
                  <a:pt x="78220" y="68153"/>
                </a:lnTo>
                <a:lnTo>
                  <a:pt x="119196" y="76151"/>
                </a:lnTo>
                <a:lnTo>
                  <a:pt x="142964" y="78284"/>
                </a:lnTo>
                <a:lnTo>
                  <a:pt x="170097" y="76178"/>
                </a:lnTo>
                <a:lnTo>
                  <a:pt x="199475" y="71247"/>
                </a:lnTo>
                <a:lnTo>
                  <a:pt x="230350" y="64431"/>
                </a:lnTo>
                <a:lnTo>
                  <a:pt x="259400" y="55654"/>
                </a:lnTo>
                <a:lnTo>
                  <a:pt x="287233" y="45570"/>
                </a:lnTo>
                <a:lnTo>
                  <a:pt x="314254" y="34613"/>
                </a:lnTo>
                <a:lnTo>
                  <a:pt x="357451" y="18676"/>
                </a:lnTo>
                <a:lnTo>
                  <a:pt x="402010" y="7415"/>
                </a:lnTo>
                <a:lnTo>
                  <a:pt x="411939" y="7060"/>
                </a:lnTo>
                <a:lnTo>
                  <a:pt x="428617" y="12310"/>
                </a:lnTo>
                <a:lnTo>
                  <a:pt x="463313" y="29556"/>
                </a:lnTo>
                <a:lnTo>
                  <a:pt x="500482" y="38939"/>
                </a:lnTo>
                <a:lnTo>
                  <a:pt x="546145" y="39446"/>
                </a:lnTo>
                <a:lnTo>
                  <a:pt x="582573" y="36817"/>
                </a:lnTo>
                <a:lnTo>
                  <a:pt x="624398" y="32591"/>
                </a:lnTo>
                <a:lnTo>
                  <a:pt x="648394" y="29488"/>
                </a:lnTo>
                <a:lnTo>
                  <a:pt x="673562" y="26009"/>
                </a:lnTo>
                <a:lnTo>
                  <a:pt x="699514" y="22278"/>
                </a:lnTo>
                <a:lnTo>
                  <a:pt x="725987" y="18380"/>
                </a:lnTo>
                <a:lnTo>
                  <a:pt x="752808" y="14370"/>
                </a:lnTo>
                <a:lnTo>
                  <a:pt x="797661" y="8033"/>
                </a:lnTo>
                <a:lnTo>
                  <a:pt x="843357" y="2380"/>
                </a:lnTo>
                <a:lnTo>
                  <a:pt x="869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543"/>
          <p:cNvGrpSpPr/>
          <p:nvPr/>
        </p:nvGrpSpPr>
        <p:grpSpPr>
          <a:xfrm>
            <a:off x="10304762" y="2000250"/>
            <a:ext cx="788689" cy="273051"/>
            <a:chOff x="10304762" y="2000250"/>
            <a:chExt cx="788689" cy="273051"/>
          </a:xfrm>
        </p:grpSpPr>
        <p:sp>
          <p:nvSpPr>
            <p:cNvPr id="102" name="SMARTInkShape-2858"/>
            <p:cNvSpPr/>
            <p:nvPr>
              <p:custDataLst>
                <p:tags r:id="rId154"/>
              </p:custDataLst>
            </p:nvPr>
          </p:nvSpPr>
          <p:spPr>
            <a:xfrm>
              <a:off x="10304762" y="2127642"/>
              <a:ext cx="57556" cy="145659"/>
            </a:xfrm>
            <a:custGeom>
              <a:avLst/>
              <a:gdLst/>
              <a:ahLst/>
              <a:cxnLst/>
              <a:rect l="0" t="0" r="0" b="0"/>
              <a:pathLst>
                <a:path w="57556" h="145659">
                  <a:moveTo>
                    <a:pt x="52088" y="31358"/>
                  </a:moveTo>
                  <a:lnTo>
                    <a:pt x="52088" y="31358"/>
                  </a:lnTo>
                  <a:lnTo>
                    <a:pt x="55459" y="27987"/>
                  </a:lnTo>
                  <a:lnTo>
                    <a:pt x="57113" y="22569"/>
                  </a:lnTo>
                  <a:lnTo>
                    <a:pt x="57555" y="19148"/>
                  </a:lnTo>
                  <a:lnTo>
                    <a:pt x="56164" y="13467"/>
                  </a:lnTo>
                  <a:lnTo>
                    <a:pt x="53900" y="8589"/>
                  </a:lnTo>
                  <a:lnTo>
                    <a:pt x="52893" y="4070"/>
                  </a:lnTo>
                  <a:lnTo>
                    <a:pt x="51918" y="2583"/>
                  </a:lnTo>
                  <a:lnTo>
                    <a:pt x="50564" y="1591"/>
                  </a:lnTo>
                  <a:lnTo>
                    <a:pt x="46472" y="489"/>
                  </a:lnTo>
                  <a:lnTo>
                    <a:pt x="39949" y="0"/>
                  </a:lnTo>
                  <a:lnTo>
                    <a:pt x="30465" y="5426"/>
                  </a:lnTo>
                  <a:lnTo>
                    <a:pt x="24973" y="9837"/>
                  </a:lnTo>
                  <a:lnTo>
                    <a:pt x="10501" y="32899"/>
                  </a:lnTo>
                  <a:lnTo>
                    <a:pt x="647" y="62075"/>
                  </a:lnTo>
                  <a:lnTo>
                    <a:pt x="0" y="89691"/>
                  </a:lnTo>
                  <a:lnTo>
                    <a:pt x="7648" y="115748"/>
                  </a:lnTo>
                  <a:lnTo>
                    <a:pt x="16815" y="129072"/>
                  </a:lnTo>
                  <a:lnTo>
                    <a:pt x="33038" y="14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59"/>
            <p:cNvSpPr/>
            <p:nvPr>
              <p:custDataLst>
                <p:tags r:id="rId155"/>
              </p:custDataLst>
            </p:nvPr>
          </p:nvSpPr>
          <p:spPr>
            <a:xfrm>
              <a:off x="10414700" y="2135083"/>
              <a:ext cx="81851" cy="118404"/>
            </a:xfrm>
            <a:custGeom>
              <a:avLst/>
              <a:gdLst/>
              <a:ahLst/>
              <a:cxnLst/>
              <a:rect l="0" t="0" r="0" b="0"/>
              <a:pathLst>
                <a:path w="81851" h="118404">
                  <a:moveTo>
                    <a:pt x="75500" y="23917"/>
                  </a:moveTo>
                  <a:lnTo>
                    <a:pt x="75500" y="23917"/>
                  </a:lnTo>
                  <a:lnTo>
                    <a:pt x="68758" y="20546"/>
                  </a:lnTo>
                  <a:lnTo>
                    <a:pt x="63567" y="15128"/>
                  </a:lnTo>
                  <a:lnTo>
                    <a:pt x="58201" y="8722"/>
                  </a:lnTo>
                  <a:lnTo>
                    <a:pt x="51115" y="3523"/>
                  </a:lnTo>
                  <a:lnTo>
                    <a:pt x="43260" y="742"/>
                  </a:lnTo>
                  <a:lnTo>
                    <a:pt x="39190" y="0"/>
                  </a:lnTo>
                  <a:lnTo>
                    <a:pt x="35065" y="2328"/>
                  </a:lnTo>
                  <a:lnTo>
                    <a:pt x="26719" y="12440"/>
                  </a:lnTo>
                  <a:lnTo>
                    <a:pt x="5637" y="58824"/>
                  </a:lnTo>
                  <a:lnTo>
                    <a:pt x="0" y="81059"/>
                  </a:lnTo>
                  <a:lnTo>
                    <a:pt x="2197" y="100349"/>
                  </a:lnTo>
                  <a:lnTo>
                    <a:pt x="5465" y="107327"/>
                  </a:lnTo>
                  <a:lnTo>
                    <a:pt x="14740" y="116962"/>
                  </a:lnTo>
                  <a:lnTo>
                    <a:pt x="20175" y="118403"/>
                  </a:lnTo>
                  <a:lnTo>
                    <a:pt x="31861" y="116240"/>
                  </a:lnTo>
                  <a:lnTo>
                    <a:pt x="44109" y="106812"/>
                  </a:lnTo>
                  <a:lnTo>
                    <a:pt x="50340" y="100347"/>
                  </a:lnTo>
                  <a:lnTo>
                    <a:pt x="57262" y="85638"/>
                  </a:lnTo>
                  <a:lnTo>
                    <a:pt x="62475" y="38159"/>
                  </a:lnTo>
                  <a:lnTo>
                    <a:pt x="62584" y="36939"/>
                  </a:lnTo>
                  <a:lnTo>
                    <a:pt x="62772" y="52008"/>
                  </a:lnTo>
                  <a:lnTo>
                    <a:pt x="68432" y="63213"/>
                  </a:lnTo>
                  <a:lnTo>
                    <a:pt x="81850" y="8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60"/>
            <p:cNvSpPr/>
            <p:nvPr>
              <p:custDataLst>
                <p:tags r:id="rId156"/>
              </p:custDataLst>
            </p:nvPr>
          </p:nvSpPr>
          <p:spPr>
            <a:xfrm>
              <a:off x="10554582" y="2118343"/>
              <a:ext cx="94369" cy="99173"/>
            </a:xfrm>
            <a:custGeom>
              <a:avLst/>
              <a:gdLst/>
              <a:ahLst/>
              <a:cxnLst/>
              <a:rect l="0" t="0" r="0" b="0"/>
              <a:pathLst>
                <a:path w="94369" h="99173">
                  <a:moveTo>
                    <a:pt x="5468" y="27957"/>
                  </a:moveTo>
                  <a:lnTo>
                    <a:pt x="5468" y="27957"/>
                  </a:lnTo>
                  <a:lnTo>
                    <a:pt x="0" y="63310"/>
                  </a:lnTo>
                  <a:lnTo>
                    <a:pt x="2750" y="84293"/>
                  </a:lnTo>
                  <a:lnTo>
                    <a:pt x="8034" y="97174"/>
                  </a:lnTo>
                  <a:lnTo>
                    <a:pt x="9295" y="98796"/>
                  </a:lnTo>
                  <a:lnTo>
                    <a:pt x="10136" y="99172"/>
                  </a:lnTo>
                  <a:lnTo>
                    <a:pt x="10697" y="98717"/>
                  </a:lnTo>
                  <a:lnTo>
                    <a:pt x="14857" y="87964"/>
                  </a:lnTo>
                  <a:lnTo>
                    <a:pt x="21494" y="43551"/>
                  </a:lnTo>
                  <a:lnTo>
                    <a:pt x="28819" y="22893"/>
                  </a:lnTo>
                  <a:lnTo>
                    <a:pt x="39130" y="9008"/>
                  </a:lnTo>
                  <a:lnTo>
                    <a:pt x="48887" y="1896"/>
                  </a:lnTo>
                  <a:lnTo>
                    <a:pt x="53464" y="0"/>
                  </a:lnTo>
                  <a:lnTo>
                    <a:pt x="57926" y="852"/>
                  </a:lnTo>
                  <a:lnTo>
                    <a:pt x="66647" y="7444"/>
                  </a:lnTo>
                  <a:lnTo>
                    <a:pt x="83038" y="38356"/>
                  </a:lnTo>
                  <a:lnTo>
                    <a:pt x="94368" y="7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61"/>
            <p:cNvSpPr/>
            <p:nvPr>
              <p:custDataLst>
                <p:tags r:id="rId157"/>
              </p:custDataLst>
            </p:nvPr>
          </p:nvSpPr>
          <p:spPr>
            <a:xfrm>
              <a:off x="10864850" y="2000250"/>
              <a:ext cx="83121" cy="194409"/>
            </a:xfrm>
            <a:custGeom>
              <a:avLst/>
              <a:gdLst/>
              <a:ahLst/>
              <a:cxnLst/>
              <a:rect l="0" t="0" r="0" b="0"/>
              <a:pathLst>
                <a:path w="83121" h="194409">
                  <a:moveTo>
                    <a:pt x="0" y="0"/>
                  </a:moveTo>
                  <a:lnTo>
                    <a:pt x="0" y="0"/>
                  </a:lnTo>
                  <a:lnTo>
                    <a:pt x="3370" y="45466"/>
                  </a:lnTo>
                  <a:lnTo>
                    <a:pt x="5468" y="89593"/>
                  </a:lnTo>
                  <a:lnTo>
                    <a:pt x="6089" y="131674"/>
                  </a:lnTo>
                  <a:lnTo>
                    <a:pt x="6327" y="172775"/>
                  </a:lnTo>
                  <a:lnTo>
                    <a:pt x="6343" y="166198"/>
                  </a:lnTo>
                  <a:lnTo>
                    <a:pt x="29493" y="120680"/>
                  </a:lnTo>
                  <a:lnTo>
                    <a:pt x="42292" y="100511"/>
                  </a:lnTo>
                  <a:lnTo>
                    <a:pt x="48900" y="94061"/>
                  </a:lnTo>
                  <a:lnTo>
                    <a:pt x="51650" y="92340"/>
                  </a:lnTo>
                  <a:lnTo>
                    <a:pt x="54189" y="92605"/>
                  </a:lnTo>
                  <a:lnTo>
                    <a:pt x="56586" y="94192"/>
                  </a:lnTo>
                  <a:lnTo>
                    <a:pt x="58891" y="96661"/>
                  </a:lnTo>
                  <a:lnTo>
                    <a:pt x="76708" y="135487"/>
                  </a:lnTo>
                  <a:lnTo>
                    <a:pt x="82776" y="154761"/>
                  </a:lnTo>
                  <a:lnTo>
                    <a:pt x="83120" y="172734"/>
                  </a:lnTo>
                  <a:lnTo>
                    <a:pt x="79040" y="184486"/>
                  </a:lnTo>
                  <a:lnTo>
                    <a:pt x="75976" y="188607"/>
                  </a:lnTo>
                  <a:lnTo>
                    <a:pt x="71817" y="191355"/>
                  </a:lnTo>
                  <a:lnTo>
                    <a:pt x="61551" y="194408"/>
                  </a:lnTo>
                  <a:lnTo>
                    <a:pt x="56556" y="193105"/>
                  </a:lnTo>
                  <a:lnTo>
                    <a:pt x="47244" y="186013"/>
                  </a:lnTo>
                  <a:lnTo>
                    <a:pt x="42163" y="175806"/>
                  </a:lnTo>
                  <a:lnTo>
                    <a:pt x="381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62"/>
            <p:cNvSpPr/>
            <p:nvPr>
              <p:custDataLst>
                <p:tags r:id="rId158"/>
              </p:custDataLst>
            </p:nvPr>
          </p:nvSpPr>
          <p:spPr>
            <a:xfrm>
              <a:off x="11005324" y="2081024"/>
              <a:ext cx="88127" cy="114982"/>
            </a:xfrm>
            <a:custGeom>
              <a:avLst/>
              <a:gdLst/>
              <a:ahLst/>
              <a:cxnLst/>
              <a:rect l="0" t="0" r="0" b="0"/>
              <a:pathLst>
                <a:path w="88127" h="114982">
                  <a:moveTo>
                    <a:pt x="11926" y="33526"/>
                  </a:moveTo>
                  <a:lnTo>
                    <a:pt x="11926" y="33526"/>
                  </a:lnTo>
                  <a:lnTo>
                    <a:pt x="6458" y="38993"/>
                  </a:lnTo>
                  <a:lnTo>
                    <a:pt x="9208" y="36243"/>
                  </a:lnTo>
                  <a:lnTo>
                    <a:pt x="25186" y="27582"/>
                  </a:lnTo>
                  <a:lnTo>
                    <a:pt x="33416" y="14126"/>
                  </a:lnTo>
                  <a:lnTo>
                    <a:pt x="35588" y="7735"/>
                  </a:lnTo>
                  <a:lnTo>
                    <a:pt x="35463" y="5043"/>
                  </a:lnTo>
                  <a:lnTo>
                    <a:pt x="33440" y="171"/>
                  </a:lnTo>
                  <a:lnTo>
                    <a:pt x="30502" y="0"/>
                  </a:lnTo>
                  <a:lnTo>
                    <a:pt x="21592" y="3574"/>
                  </a:lnTo>
                  <a:lnTo>
                    <a:pt x="8049" y="16890"/>
                  </a:lnTo>
                  <a:lnTo>
                    <a:pt x="3147" y="32012"/>
                  </a:lnTo>
                  <a:lnTo>
                    <a:pt x="0" y="70464"/>
                  </a:lnTo>
                  <a:lnTo>
                    <a:pt x="6198" y="98171"/>
                  </a:lnTo>
                  <a:lnTo>
                    <a:pt x="11635" y="104845"/>
                  </a:lnTo>
                  <a:lnTo>
                    <a:pt x="27084" y="114142"/>
                  </a:lnTo>
                  <a:lnTo>
                    <a:pt x="49472" y="114981"/>
                  </a:lnTo>
                  <a:lnTo>
                    <a:pt x="88126" y="10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2863"/>
          <p:cNvSpPr/>
          <p:nvPr>
            <p:custDataLst>
              <p:tags r:id="rId2"/>
            </p:custDataLst>
          </p:nvPr>
        </p:nvSpPr>
        <p:spPr>
          <a:xfrm>
            <a:off x="11371092" y="2025490"/>
            <a:ext cx="176967" cy="109582"/>
          </a:xfrm>
          <a:custGeom>
            <a:avLst/>
            <a:gdLst/>
            <a:ahLst/>
            <a:cxnLst/>
            <a:rect l="0" t="0" r="0" b="0"/>
            <a:pathLst>
              <a:path w="176967" h="109582">
                <a:moveTo>
                  <a:pt x="90658" y="38260"/>
                </a:moveTo>
                <a:lnTo>
                  <a:pt x="90658" y="38260"/>
                </a:lnTo>
                <a:lnTo>
                  <a:pt x="87288" y="41631"/>
                </a:lnTo>
                <a:lnTo>
                  <a:pt x="74029" y="69966"/>
                </a:lnTo>
                <a:lnTo>
                  <a:pt x="51781" y="95401"/>
                </a:lnTo>
                <a:lnTo>
                  <a:pt x="29906" y="107715"/>
                </a:lnTo>
                <a:lnTo>
                  <a:pt x="17560" y="109581"/>
                </a:lnTo>
                <a:lnTo>
                  <a:pt x="12293" y="109091"/>
                </a:lnTo>
                <a:lnTo>
                  <a:pt x="8076" y="106647"/>
                </a:lnTo>
                <a:lnTo>
                  <a:pt x="1508" y="98287"/>
                </a:lnTo>
                <a:lnTo>
                  <a:pt x="0" y="85635"/>
                </a:lnTo>
                <a:lnTo>
                  <a:pt x="4782" y="57888"/>
                </a:lnTo>
                <a:lnTo>
                  <a:pt x="13864" y="41802"/>
                </a:lnTo>
                <a:lnTo>
                  <a:pt x="18295" y="38505"/>
                </a:lnTo>
                <a:lnTo>
                  <a:pt x="28863" y="34841"/>
                </a:lnTo>
                <a:lnTo>
                  <a:pt x="34645" y="35981"/>
                </a:lnTo>
                <a:lnTo>
                  <a:pt x="46713" y="42891"/>
                </a:lnTo>
                <a:lnTo>
                  <a:pt x="93190" y="85605"/>
                </a:lnTo>
                <a:lnTo>
                  <a:pt x="111556" y="100344"/>
                </a:lnTo>
                <a:lnTo>
                  <a:pt x="116584" y="102227"/>
                </a:lnTo>
                <a:lnTo>
                  <a:pt x="125934" y="102438"/>
                </a:lnTo>
                <a:lnTo>
                  <a:pt x="136675" y="96417"/>
                </a:lnTo>
                <a:lnTo>
                  <a:pt x="152740" y="81127"/>
                </a:lnTo>
                <a:lnTo>
                  <a:pt x="170810" y="53626"/>
                </a:lnTo>
                <a:lnTo>
                  <a:pt x="176966" y="29329"/>
                </a:lnTo>
                <a:lnTo>
                  <a:pt x="174644" y="16416"/>
                </a:lnTo>
                <a:lnTo>
                  <a:pt x="172048" y="10998"/>
                </a:lnTo>
                <a:lnTo>
                  <a:pt x="161639" y="3095"/>
                </a:lnTo>
                <a:lnTo>
                  <a:pt x="154911" y="0"/>
                </a:lnTo>
                <a:lnTo>
                  <a:pt x="138031" y="324"/>
                </a:lnTo>
                <a:lnTo>
                  <a:pt x="128590" y="2386"/>
                </a:lnTo>
                <a:lnTo>
                  <a:pt x="112454" y="12203"/>
                </a:lnTo>
                <a:lnTo>
                  <a:pt x="90658" y="319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SMARTInkShape-Group545"/>
          <p:cNvGrpSpPr/>
          <p:nvPr/>
        </p:nvGrpSpPr>
        <p:grpSpPr>
          <a:xfrm>
            <a:off x="1400630" y="2663342"/>
            <a:ext cx="580571" cy="357615"/>
            <a:chOff x="1400630" y="2663342"/>
            <a:chExt cx="580571" cy="357615"/>
          </a:xfrm>
        </p:grpSpPr>
        <p:sp>
          <p:nvSpPr>
            <p:cNvPr id="109" name="SMARTInkShape-2864"/>
            <p:cNvSpPr/>
            <p:nvPr>
              <p:custDataLst>
                <p:tags r:id="rId150"/>
              </p:custDataLst>
            </p:nvPr>
          </p:nvSpPr>
          <p:spPr>
            <a:xfrm>
              <a:off x="1400630" y="2663342"/>
              <a:ext cx="148771" cy="357615"/>
            </a:xfrm>
            <a:custGeom>
              <a:avLst/>
              <a:gdLst/>
              <a:ahLst/>
              <a:cxnLst/>
              <a:rect l="0" t="0" r="0" b="0"/>
              <a:pathLst>
                <a:path w="148771" h="357615">
                  <a:moveTo>
                    <a:pt x="59870" y="3658"/>
                  </a:moveTo>
                  <a:lnTo>
                    <a:pt x="59870" y="3658"/>
                  </a:lnTo>
                  <a:lnTo>
                    <a:pt x="56499" y="3658"/>
                  </a:lnTo>
                  <a:lnTo>
                    <a:pt x="55506" y="2952"/>
                  </a:lnTo>
                  <a:lnTo>
                    <a:pt x="54844" y="1776"/>
                  </a:lnTo>
                  <a:lnTo>
                    <a:pt x="54403" y="287"/>
                  </a:lnTo>
                  <a:lnTo>
                    <a:pt x="54108" y="0"/>
                  </a:lnTo>
                  <a:lnTo>
                    <a:pt x="53912" y="514"/>
                  </a:lnTo>
                  <a:lnTo>
                    <a:pt x="46647" y="35393"/>
                  </a:lnTo>
                  <a:lnTo>
                    <a:pt x="42704" y="67857"/>
                  </a:lnTo>
                  <a:lnTo>
                    <a:pt x="38600" y="108156"/>
                  </a:lnTo>
                  <a:lnTo>
                    <a:pt x="30661" y="155699"/>
                  </a:lnTo>
                  <a:lnTo>
                    <a:pt x="25581" y="181219"/>
                  </a:lnTo>
                  <a:lnTo>
                    <a:pt x="18054" y="226507"/>
                  </a:lnTo>
                  <a:lnTo>
                    <a:pt x="12358" y="264980"/>
                  </a:lnTo>
                  <a:lnTo>
                    <a:pt x="5184" y="304356"/>
                  </a:lnTo>
                  <a:lnTo>
                    <a:pt x="0" y="325901"/>
                  </a:lnTo>
                  <a:lnTo>
                    <a:pt x="1041" y="336436"/>
                  </a:lnTo>
                  <a:lnTo>
                    <a:pt x="5737" y="343941"/>
                  </a:lnTo>
                  <a:lnTo>
                    <a:pt x="8964" y="346930"/>
                  </a:lnTo>
                  <a:lnTo>
                    <a:pt x="26991" y="354508"/>
                  </a:lnTo>
                  <a:lnTo>
                    <a:pt x="69211" y="357614"/>
                  </a:lnTo>
                  <a:lnTo>
                    <a:pt x="107950" y="353910"/>
                  </a:lnTo>
                  <a:lnTo>
                    <a:pt x="148770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65"/>
            <p:cNvSpPr/>
            <p:nvPr>
              <p:custDataLst>
                <p:tags r:id="rId151"/>
              </p:custDataLst>
            </p:nvPr>
          </p:nvSpPr>
          <p:spPr>
            <a:xfrm>
              <a:off x="1625600" y="2840089"/>
              <a:ext cx="95251" cy="144221"/>
            </a:xfrm>
            <a:custGeom>
              <a:avLst/>
              <a:gdLst/>
              <a:ahLst/>
              <a:cxnLst/>
              <a:rect l="0" t="0" r="0" b="0"/>
              <a:pathLst>
                <a:path w="95251" h="144221">
                  <a:moveTo>
                    <a:pt x="0" y="68211"/>
                  </a:moveTo>
                  <a:lnTo>
                    <a:pt x="0" y="68211"/>
                  </a:lnTo>
                  <a:lnTo>
                    <a:pt x="44780" y="53284"/>
                  </a:lnTo>
                  <a:lnTo>
                    <a:pt x="63598" y="40270"/>
                  </a:lnTo>
                  <a:lnTo>
                    <a:pt x="70599" y="30863"/>
                  </a:lnTo>
                  <a:lnTo>
                    <a:pt x="74540" y="17634"/>
                  </a:lnTo>
                  <a:lnTo>
                    <a:pt x="75094" y="13326"/>
                  </a:lnTo>
                  <a:lnTo>
                    <a:pt x="74051" y="9749"/>
                  </a:lnTo>
                  <a:lnTo>
                    <a:pt x="69130" y="3893"/>
                  </a:lnTo>
                  <a:lnTo>
                    <a:pt x="62239" y="820"/>
                  </a:lnTo>
                  <a:lnTo>
                    <a:pt x="58426" y="0"/>
                  </a:lnTo>
                  <a:lnTo>
                    <a:pt x="46663" y="4734"/>
                  </a:lnTo>
                  <a:lnTo>
                    <a:pt x="32734" y="15304"/>
                  </a:lnTo>
                  <a:lnTo>
                    <a:pt x="14402" y="41089"/>
                  </a:lnTo>
                  <a:lnTo>
                    <a:pt x="4581" y="71777"/>
                  </a:lnTo>
                  <a:lnTo>
                    <a:pt x="2768" y="105251"/>
                  </a:lnTo>
                  <a:lnTo>
                    <a:pt x="7345" y="122067"/>
                  </a:lnTo>
                  <a:lnTo>
                    <a:pt x="15964" y="134716"/>
                  </a:lnTo>
                  <a:lnTo>
                    <a:pt x="21226" y="140064"/>
                  </a:lnTo>
                  <a:lnTo>
                    <a:pt x="28262" y="142924"/>
                  </a:lnTo>
                  <a:lnTo>
                    <a:pt x="45487" y="144220"/>
                  </a:lnTo>
                  <a:lnTo>
                    <a:pt x="95250" y="12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66"/>
            <p:cNvSpPr/>
            <p:nvPr>
              <p:custDataLst>
                <p:tags r:id="rId152"/>
              </p:custDataLst>
            </p:nvPr>
          </p:nvSpPr>
          <p:spPr>
            <a:xfrm>
              <a:off x="1842141" y="2669648"/>
              <a:ext cx="100960" cy="310637"/>
            </a:xfrm>
            <a:custGeom>
              <a:avLst/>
              <a:gdLst/>
              <a:ahLst/>
              <a:cxnLst/>
              <a:rect l="0" t="0" r="0" b="0"/>
              <a:pathLst>
                <a:path w="100960" h="310637">
                  <a:moveTo>
                    <a:pt x="18409" y="16402"/>
                  </a:moveTo>
                  <a:lnTo>
                    <a:pt x="18409" y="16402"/>
                  </a:lnTo>
                  <a:lnTo>
                    <a:pt x="12942" y="0"/>
                  </a:lnTo>
                  <a:lnTo>
                    <a:pt x="8765" y="40954"/>
                  </a:lnTo>
                  <a:lnTo>
                    <a:pt x="7067" y="74351"/>
                  </a:lnTo>
                  <a:lnTo>
                    <a:pt x="5607" y="113418"/>
                  </a:lnTo>
                  <a:lnTo>
                    <a:pt x="2606" y="156652"/>
                  </a:lnTo>
                  <a:lnTo>
                    <a:pt x="802" y="197974"/>
                  </a:lnTo>
                  <a:lnTo>
                    <a:pt x="0" y="235390"/>
                  </a:lnTo>
                  <a:lnTo>
                    <a:pt x="255" y="278137"/>
                  </a:lnTo>
                  <a:lnTo>
                    <a:pt x="2814" y="297124"/>
                  </a:lnTo>
                  <a:lnTo>
                    <a:pt x="5896" y="303033"/>
                  </a:lnTo>
                  <a:lnTo>
                    <a:pt x="10067" y="306973"/>
                  </a:lnTo>
                  <a:lnTo>
                    <a:pt x="14964" y="309599"/>
                  </a:lnTo>
                  <a:lnTo>
                    <a:pt x="27931" y="310636"/>
                  </a:lnTo>
                  <a:lnTo>
                    <a:pt x="43808" y="307334"/>
                  </a:lnTo>
                  <a:lnTo>
                    <a:pt x="71168" y="293574"/>
                  </a:lnTo>
                  <a:lnTo>
                    <a:pt x="100959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67"/>
            <p:cNvSpPr/>
            <p:nvPr>
              <p:custDataLst>
                <p:tags r:id="rId153"/>
              </p:custDataLst>
            </p:nvPr>
          </p:nvSpPr>
          <p:spPr>
            <a:xfrm>
              <a:off x="1776179" y="2794000"/>
              <a:ext cx="205022" cy="44451"/>
            </a:xfrm>
            <a:custGeom>
              <a:avLst/>
              <a:gdLst/>
              <a:ahLst/>
              <a:cxnLst/>
              <a:rect l="0" t="0" r="0" b="0"/>
              <a:pathLst>
                <a:path w="205022" h="44451">
                  <a:moveTo>
                    <a:pt x="8171" y="44450"/>
                  </a:moveTo>
                  <a:lnTo>
                    <a:pt x="8171" y="44450"/>
                  </a:lnTo>
                  <a:lnTo>
                    <a:pt x="0" y="44450"/>
                  </a:lnTo>
                  <a:lnTo>
                    <a:pt x="18316" y="41079"/>
                  </a:lnTo>
                  <a:lnTo>
                    <a:pt x="59390" y="28870"/>
                  </a:lnTo>
                  <a:lnTo>
                    <a:pt x="97492" y="19652"/>
                  </a:lnTo>
                  <a:lnTo>
                    <a:pt x="137475" y="11556"/>
                  </a:lnTo>
                  <a:lnTo>
                    <a:pt x="182812" y="3738"/>
                  </a:lnTo>
                  <a:lnTo>
                    <a:pt x="205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546"/>
          <p:cNvGrpSpPr/>
          <p:nvPr/>
        </p:nvGrpSpPr>
        <p:grpSpPr>
          <a:xfrm>
            <a:off x="2558847" y="2738419"/>
            <a:ext cx="584404" cy="347682"/>
            <a:chOff x="2558847" y="2738419"/>
            <a:chExt cx="584404" cy="347682"/>
          </a:xfrm>
        </p:grpSpPr>
        <p:sp>
          <p:nvSpPr>
            <p:cNvPr id="114" name="SMARTInkShape-2868"/>
            <p:cNvSpPr/>
            <p:nvPr>
              <p:custDataLst>
                <p:tags r:id="rId146"/>
              </p:custDataLst>
            </p:nvPr>
          </p:nvSpPr>
          <p:spPr>
            <a:xfrm>
              <a:off x="2558847" y="2738419"/>
              <a:ext cx="127204" cy="274683"/>
            </a:xfrm>
            <a:custGeom>
              <a:avLst/>
              <a:gdLst/>
              <a:ahLst/>
              <a:cxnLst/>
              <a:rect l="0" t="0" r="0" b="0"/>
              <a:pathLst>
                <a:path w="127204" h="274683">
                  <a:moveTo>
                    <a:pt x="127203" y="42881"/>
                  </a:moveTo>
                  <a:lnTo>
                    <a:pt x="127203" y="42881"/>
                  </a:lnTo>
                  <a:lnTo>
                    <a:pt x="127203" y="31325"/>
                  </a:lnTo>
                  <a:lnTo>
                    <a:pt x="123832" y="23778"/>
                  </a:lnTo>
                  <a:lnTo>
                    <a:pt x="114994" y="12605"/>
                  </a:lnTo>
                  <a:lnTo>
                    <a:pt x="96696" y="3728"/>
                  </a:lnTo>
                  <a:lnTo>
                    <a:pt x="73400" y="0"/>
                  </a:lnTo>
                  <a:lnTo>
                    <a:pt x="58841" y="2892"/>
                  </a:lnTo>
                  <a:lnTo>
                    <a:pt x="51995" y="5638"/>
                  </a:lnTo>
                  <a:lnTo>
                    <a:pt x="28876" y="26358"/>
                  </a:lnTo>
                  <a:lnTo>
                    <a:pt x="10893" y="54840"/>
                  </a:lnTo>
                  <a:lnTo>
                    <a:pt x="0" y="88993"/>
                  </a:lnTo>
                  <a:lnTo>
                    <a:pt x="348" y="107825"/>
                  </a:lnTo>
                  <a:lnTo>
                    <a:pt x="5912" y="123956"/>
                  </a:lnTo>
                  <a:lnTo>
                    <a:pt x="21650" y="148199"/>
                  </a:lnTo>
                  <a:lnTo>
                    <a:pt x="63435" y="185605"/>
                  </a:lnTo>
                  <a:lnTo>
                    <a:pt x="97099" y="213674"/>
                  </a:lnTo>
                  <a:lnTo>
                    <a:pt x="106297" y="226739"/>
                  </a:lnTo>
                  <a:lnTo>
                    <a:pt x="112072" y="249365"/>
                  </a:lnTo>
                  <a:lnTo>
                    <a:pt x="109659" y="261887"/>
                  </a:lnTo>
                  <a:lnTo>
                    <a:pt x="107041" y="267201"/>
                  </a:lnTo>
                  <a:lnTo>
                    <a:pt x="103178" y="270744"/>
                  </a:lnTo>
                  <a:lnTo>
                    <a:pt x="93242" y="274682"/>
                  </a:lnTo>
                  <a:lnTo>
                    <a:pt x="72377" y="273527"/>
                  </a:lnTo>
                  <a:lnTo>
                    <a:pt x="58434" y="268716"/>
                  </a:lnTo>
                  <a:lnTo>
                    <a:pt x="56662" y="265404"/>
                  </a:lnTo>
                  <a:lnTo>
                    <a:pt x="57353" y="246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69"/>
            <p:cNvSpPr/>
            <p:nvPr>
              <p:custDataLst>
                <p:tags r:id="rId147"/>
              </p:custDataLst>
            </p:nvPr>
          </p:nvSpPr>
          <p:spPr>
            <a:xfrm>
              <a:off x="2959100" y="29019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54272" y="9590"/>
                  </a:lnTo>
                  <a:lnTo>
                    <a:pt x="99061" y="175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870"/>
            <p:cNvSpPr/>
            <p:nvPr>
              <p:custDataLst>
                <p:tags r:id="rId148"/>
              </p:custDataLst>
            </p:nvPr>
          </p:nvSpPr>
          <p:spPr>
            <a:xfrm>
              <a:off x="2755977" y="2955075"/>
              <a:ext cx="82474" cy="131026"/>
            </a:xfrm>
            <a:custGeom>
              <a:avLst/>
              <a:gdLst/>
              <a:ahLst/>
              <a:cxnLst/>
              <a:rect l="0" t="0" r="0" b="0"/>
              <a:pathLst>
                <a:path w="82474" h="131026">
                  <a:moveTo>
                    <a:pt x="6273" y="23075"/>
                  </a:moveTo>
                  <a:lnTo>
                    <a:pt x="6273" y="23075"/>
                  </a:lnTo>
                  <a:lnTo>
                    <a:pt x="2902" y="26446"/>
                  </a:lnTo>
                  <a:lnTo>
                    <a:pt x="1247" y="29982"/>
                  </a:lnTo>
                  <a:lnTo>
                    <a:pt x="0" y="70789"/>
                  </a:lnTo>
                  <a:lnTo>
                    <a:pt x="5689" y="105889"/>
                  </a:lnTo>
                  <a:lnTo>
                    <a:pt x="6100" y="99745"/>
                  </a:lnTo>
                  <a:lnTo>
                    <a:pt x="6196" y="90312"/>
                  </a:lnTo>
                  <a:lnTo>
                    <a:pt x="16363" y="66359"/>
                  </a:lnTo>
                  <a:lnTo>
                    <a:pt x="43126" y="27365"/>
                  </a:lnTo>
                  <a:lnTo>
                    <a:pt x="62348" y="3964"/>
                  </a:lnTo>
                  <a:lnTo>
                    <a:pt x="67645" y="1162"/>
                  </a:lnTo>
                  <a:lnTo>
                    <a:pt x="72588" y="0"/>
                  </a:lnTo>
                  <a:lnTo>
                    <a:pt x="75883" y="1342"/>
                  </a:lnTo>
                  <a:lnTo>
                    <a:pt x="78079" y="4353"/>
                  </a:lnTo>
                  <a:lnTo>
                    <a:pt x="79544" y="8477"/>
                  </a:lnTo>
                  <a:lnTo>
                    <a:pt x="77061" y="50176"/>
                  </a:lnTo>
                  <a:lnTo>
                    <a:pt x="79679" y="91144"/>
                  </a:lnTo>
                  <a:lnTo>
                    <a:pt x="82473" y="131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71"/>
            <p:cNvSpPr/>
            <p:nvPr>
              <p:custDataLst>
                <p:tags r:id="rId149"/>
              </p:custDataLst>
            </p:nvPr>
          </p:nvSpPr>
          <p:spPr>
            <a:xfrm>
              <a:off x="2975331" y="2971800"/>
              <a:ext cx="167920" cy="36434"/>
            </a:xfrm>
            <a:custGeom>
              <a:avLst/>
              <a:gdLst/>
              <a:ahLst/>
              <a:cxnLst/>
              <a:rect l="0" t="0" r="0" b="0"/>
              <a:pathLst>
                <a:path w="167920" h="36434">
                  <a:moveTo>
                    <a:pt x="21869" y="12700"/>
                  </a:moveTo>
                  <a:lnTo>
                    <a:pt x="21869" y="12700"/>
                  </a:lnTo>
                  <a:lnTo>
                    <a:pt x="4413" y="26497"/>
                  </a:lnTo>
                  <a:lnTo>
                    <a:pt x="0" y="32473"/>
                  </a:lnTo>
                  <a:lnTo>
                    <a:pt x="939" y="34349"/>
                  </a:lnTo>
                  <a:lnTo>
                    <a:pt x="7628" y="36433"/>
                  </a:lnTo>
                  <a:lnTo>
                    <a:pt x="46495" y="27631"/>
                  </a:lnTo>
                  <a:lnTo>
                    <a:pt x="77969" y="20277"/>
                  </a:lnTo>
                  <a:lnTo>
                    <a:pt x="113124" y="12304"/>
                  </a:lnTo>
                  <a:lnTo>
                    <a:pt x="1679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47"/>
          <p:cNvGrpSpPr/>
          <p:nvPr/>
        </p:nvGrpSpPr>
        <p:grpSpPr>
          <a:xfrm>
            <a:off x="3470380" y="2550502"/>
            <a:ext cx="587271" cy="675299"/>
            <a:chOff x="3470380" y="2550502"/>
            <a:chExt cx="587271" cy="675299"/>
          </a:xfrm>
        </p:grpSpPr>
        <p:sp>
          <p:nvSpPr>
            <p:cNvPr id="119" name="SMARTInkShape-2872"/>
            <p:cNvSpPr/>
            <p:nvPr>
              <p:custDataLst>
                <p:tags r:id="rId137"/>
              </p:custDataLst>
            </p:nvPr>
          </p:nvSpPr>
          <p:spPr>
            <a:xfrm>
              <a:off x="3482491" y="3168650"/>
              <a:ext cx="10010" cy="57151"/>
            </a:xfrm>
            <a:custGeom>
              <a:avLst/>
              <a:gdLst/>
              <a:ahLst/>
              <a:cxnLst/>
              <a:rect l="0" t="0" r="0" b="0"/>
              <a:pathLst>
                <a:path w="10010" h="5715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0" y="15901"/>
                  </a:lnTo>
                  <a:lnTo>
                    <a:pt x="1000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73"/>
            <p:cNvSpPr/>
            <p:nvPr>
              <p:custDataLst>
                <p:tags r:id="rId138"/>
              </p:custDataLst>
            </p:nvPr>
          </p:nvSpPr>
          <p:spPr>
            <a:xfrm>
              <a:off x="3470380" y="3087865"/>
              <a:ext cx="9421" cy="10936"/>
            </a:xfrm>
            <a:custGeom>
              <a:avLst/>
              <a:gdLst/>
              <a:ahLst/>
              <a:cxnLst/>
              <a:rect l="0" t="0" r="0" b="0"/>
              <a:pathLst>
                <a:path w="9421" h="10936">
                  <a:moveTo>
                    <a:pt x="9420" y="10935"/>
                  </a:moveTo>
                  <a:lnTo>
                    <a:pt x="9420" y="10935"/>
                  </a:lnTo>
                  <a:lnTo>
                    <a:pt x="6049" y="4193"/>
                  </a:lnTo>
                  <a:lnTo>
                    <a:pt x="4350" y="2207"/>
                  </a:lnTo>
                  <a:lnTo>
                    <a:pt x="582" y="0"/>
                  </a:lnTo>
                  <a:lnTo>
                    <a:pt x="0" y="117"/>
                  </a:lnTo>
                  <a:lnTo>
                    <a:pt x="318" y="901"/>
                  </a:lnTo>
                  <a:lnTo>
                    <a:pt x="307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74"/>
            <p:cNvSpPr/>
            <p:nvPr>
              <p:custDataLst>
                <p:tags r:id="rId139"/>
              </p:custDataLst>
            </p:nvPr>
          </p:nvSpPr>
          <p:spPr>
            <a:xfrm>
              <a:off x="3485750" y="2712333"/>
              <a:ext cx="254401" cy="295388"/>
            </a:xfrm>
            <a:custGeom>
              <a:avLst/>
              <a:gdLst/>
              <a:ahLst/>
              <a:cxnLst/>
              <a:rect l="0" t="0" r="0" b="0"/>
              <a:pathLst>
                <a:path w="254401" h="295388">
                  <a:moveTo>
                    <a:pt x="190900" y="5467"/>
                  </a:moveTo>
                  <a:lnTo>
                    <a:pt x="190900" y="5467"/>
                  </a:lnTo>
                  <a:lnTo>
                    <a:pt x="194271" y="5467"/>
                  </a:lnTo>
                  <a:lnTo>
                    <a:pt x="195264" y="4761"/>
                  </a:lnTo>
                  <a:lnTo>
                    <a:pt x="195926" y="3586"/>
                  </a:lnTo>
                  <a:lnTo>
                    <a:pt x="196988" y="0"/>
                  </a:lnTo>
                  <a:lnTo>
                    <a:pt x="192129" y="3655"/>
                  </a:lnTo>
                  <a:lnTo>
                    <a:pt x="188389" y="4662"/>
                  </a:lnTo>
                  <a:lnTo>
                    <a:pt x="144888" y="31911"/>
                  </a:lnTo>
                  <a:lnTo>
                    <a:pt x="107887" y="46856"/>
                  </a:lnTo>
                  <a:lnTo>
                    <a:pt x="70113" y="66962"/>
                  </a:lnTo>
                  <a:lnTo>
                    <a:pt x="42222" y="87423"/>
                  </a:lnTo>
                  <a:lnTo>
                    <a:pt x="33099" y="98572"/>
                  </a:lnTo>
                  <a:lnTo>
                    <a:pt x="27962" y="112781"/>
                  </a:lnTo>
                  <a:lnTo>
                    <a:pt x="27241" y="117226"/>
                  </a:lnTo>
                  <a:lnTo>
                    <a:pt x="29583" y="121601"/>
                  </a:lnTo>
                  <a:lnTo>
                    <a:pt x="39711" y="130225"/>
                  </a:lnTo>
                  <a:lnTo>
                    <a:pt x="64651" y="139642"/>
                  </a:lnTo>
                  <a:lnTo>
                    <a:pt x="111294" y="149145"/>
                  </a:lnTo>
                  <a:lnTo>
                    <a:pt x="126357" y="153520"/>
                  </a:lnTo>
                  <a:lnTo>
                    <a:pt x="135873" y="161580"/>
                  </a:lnTo>
                  <a:lnTo>
                    <a:pt x="139398" y="166692"/>
                  </a:lnTo>
                  <a:lnTo>
                    <a:pt x="140338" y="171511"/>
                  </a:lnTo>
                  <a:lnTo>
                    <a:pt x="139553" y="176135"/>
                  </a:lnTo>
                  <a:lnTo>
                    <a:pt x="137619" y="180629"/>
                  </a:lnTo>
                  <a:lnTo>
                    <a:pt x="108461" y="208120"/>
                  </a:lnTo>
                  <a:lnTo>
                    <a:pt x="74046" y="233121"/>
                  </a:lnTo>
                  <a:lnTo>
                    <a:pt x="34999" y="261146"/>
                  </a:lnTo>
                  <a:lnTo>
                    <a:pt x="2975" y="286531"/>
                  </a:lnTo>
                  <a:lnTo>
                    <a:pt x="0" y="290210"/>
                  </a:lnTo>
                  <a:lnTo>
                    <a:pt x="133" y="292662"/>
                  </a:lnTo>
                  <a:lnTo>
                    <a:pt x="2338" y="294297"/>
                  </a:lnTo>
                  <a:lnTo>
                    <a:pt x="5926" y="295387"/>
                  </a:lnTo>
                  <a:lnTo>
                    <a:pt x="49992" y="291361"/>
                  </a:lnTo>
                  <a:lnTo>
                    <a:pt x="87822" y="285166"/>
                  </a:lnTo>
                  <a:lnTo>
                    <a:pt x="130506" y="277709"/>
                  </a:lnTo>
                  <a:lnTo>
                    <a:pt x="172525" y="271103"/>
                  </a:lnTo>
                  <a:lnTo>
                    <a:pt x="207663" y="268166"/>
                  </a:lnTo>
                  <a:lnTo>
                    <a:pt x="247363" y="266987"/>
                  </a:lnTo>
                  <a:lnTo>
                    <a:pt x="250414" y="268008"/>
                  </a:lnTo>
                  <a:lnTo>
                    <a:pt x="2544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75"/>
            <p:cNvSpPr/>
            <p:nvPr>
              <p:custDataLst>
                <p:tags r:id="rId140"/>
              </p:custDataLst>
            </p:nvPr>
          </p:nvSpPr>
          <p:spPr>
            <a:xfrm>
              <a:off x="3898900" y="2725915"/>
              <a:ext cx="146051" cy="220486"/>
            </a:xfrm>
            <a:custGeom>
              <a:avLst/>
              <a:gdLst/>
              <a:ahLst/>
              <a:cxnLst/>
              <a:rect l="0" t="0" r="0" b="0"/>
              <a:pathLst>
                <a:path w="146051" h="2204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3658" y="2207"/>
                  </a:lnTo>
                  <a:lnTo>
                    <a:pt x="3144" y="883"/>
                  </a:lnTo>
                  <a:lnTo>
                    <a:pt x="2096" y="0"/>
                  </a:lnTo>
                  <a:lnTo>
                    <a:pt x="2103" y="117"/>
                  </a:lnTo>
                  <a:lnTo>
                    <a:pt x="3992" y="2129"/>
                  </a:lnTo>
                  <a:lnTo>
                    <a:pt x="28465" y="44368"/>
                  </a:lnTo>
                  <a:lnTo>
                    <a:pt x="56568" y="91397"/>
                  </a:lnTo>
                  <a:lnTo>
                    <a:pt x="90609" y="138806"/>
                  </a:lnTo>
                  <a:lnTo>
                    <a:pt x="120764" y="180762"/>
                  </a:lnTo>
                  <a:lnTo>
                    <a:pt x="142232" y="217423"/>
                  </a:lnTo>
                  <a:lnTo>
                    <a:pt x="14605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76"/>
            <p:cNvSpPr/>
            <p:nvPr>
              <p:custDataLst>
                <p:tags r:id="rId141"/>
              </p:custDataLst>
            </p:nvPr>
          </p:nvSpPr>
          <p:spPr>
            <a:xfrm>
              <a:off x="3917950" y="2683569"/>
              <a:ext cx="139701" cy="275532"/>
            </a:xfrm>
            <a:custGeom>
              <a:avLst/>
              <a:gdLst/>
              <a:ahLst/>
              <a:cxnLst/>
              <a:rect l="0" t="0" r="0" b="0"/>
              <a:pathLst>
                <a:path w="139701" h="275532">
                  <a:moveTo>
                    <a:pt x="139700" y="15181"/>
                  </a:moveTo>
                  <a:lnTo>
                    <a:pt x="139700" y="15181"/>
                  </a:lnTo>
                  <a:lnTo>
                    <a:pt x="130862" y="875"/>
                  </a:lnTo>
                  <a:lnTo>
                    <a:pt x="128163" y="0"/>
                  </a:lnTo>
                  <a:lnTo>
                    <a:pt x="121402" y="908"/>
                  </a:lnTo>
                  <a:lnTo>
                    <a:pt x="113693" y="13071"/>
                  </a:lnTo>
                  <a:lnTo>
                    <a:pt x="99538" y="53126"/>
                  </a:lnTo>
                  <a:lnTo>
                    <a:pt x="85867" y="93429"/>
                  </a:lnTo>
                  <a:lnTo>
                    <a:pt x="65680" y="139563"/>
                  </a:lnTo>
                  <a:lnTo>
                    <a:pt x="46360" y="180764"/>
                  </a:lnTo>
                  <a:lnTo>
                    <a:pt x="29071" y="216479"/>
                  </a:lnTo>
                  <a:lnTo>
                    <a:pt x="0" y="27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77"/>
            <p:cNvSpPr/>
            <p:nvPr>
              <p:custDataLst>
                <p:tags r:id="rId142"/>
              </p:custDataLst>
            </p:nvPr>
          </p:nvSpPr>
          <p:spPr>
            <a:xfrm>
              <a:off x="3486150" y="2550502"/>
              <a:ext cx="114301" cy="103799"/>
            </a:xfrm>
            <a:custGeom>
              <a:avLst/>
              <a:gdLst/>
              <a:ahLst/>
              <a:cxnLst/>
              <a:rect l="0" t="0" r="0" b="0"/>
              <a:pathLst>
                <a:path w="114301" h="103799">
                  <a:moveTo>
                    <a:pt x="0" y="21248"/>
                  </a:moveTo>
                  <a:lnTo>
                    <a:pt x="0" y="21248"/>
                  </a:lnTo>
                  <a:lnTo>
                    <a:pt x="4364" y="63575"/>
                  </a:lnTo>
                  <a:lnTo>
                    <a:pt x="6088" y="81681"/>
                  </a:lnTo>
                  <a:lnTo>
                    <a:pt x="7709" y="73297"/>
                  </a:lnTo>
                  <a:lnTo>
                    <a:pt x="28008" y="30417"/>
                  </a:lnTo>
                  <a:lnTo>
                    <a:pt x="36202" y="13093"/>
                  </a:lnTo>
                  <a:lnTo>
                    <a:pt x="41068" y="7345"/>
                  </a:lnTo>
                  <a:lnTo>
                    <a:pt x="52119" y="958"/>
                  </a:lnTo>
                  <a:lnTo>
                    <a:pt x="64086" y="0"/>
                  </a:lnTo>
                  <a:lnTo>
                    <a:pt x="70241" y="733"/>
                  </a:lnTo>
                  <a:lnTo>
                    <a:pt x="82724" y="12836"/>
                  </a:lnTo>
                  <a:lnTo>
                    <a:pt x="93916" y="32326"/>
                  </a:lnTo>
                  <a:lnTo>
                    <a:pt x="106850" y="75569"/>
                  </a:lnTo>
                  <a:lnTo>
                    <a:pt x="114300" y="103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78"/>
            <p:cNvSpPr/>
            <p:nvPr>
              <p:custDataLst>
                <p:tags r:id="rId143"/>
              </p:custDataLst>
            </p:nvPr>
          </p:nvSpPr>
          <p:spPr>
            <a:xfrm>
              <a:off x="3562350" y="31877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3738" y="979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79"/>
            <p:cNvSpPr/>
            <p:nvPr>
              <p:custDataLst>
                <p:tags r:id="rId144"/>
              </p:custDataLst>
            </p:nvPr>
          </p:nvSpPr>
          <p:spPr>
            <a:xfrm>
              <a:off x="3691740" y="3111500"/>
              <a:ext cx="10311" cy="107951"/>
            </a:xfrm>
            <a:custGeom>
              <a:avLst/>
              <a:gdLst/>
              <a:ahLst/>
              <a:cxnLst/>
              <a:rect l="0" t="0" r="0" b="0"/>
              <a:pathLst>
                <a:path w="10311" h="107951">
                  <a:moveTo>
                    <a:pt x="10310" y="0"/>
                  </a:moveTo>
                  <a:lnTo>
                    <a:pt x="10310" y="0"/>
                  </a:lnTo>
                  <a:lnTo>
                    <a:pt x="185" y="42632"/>
                  </a:lnTo>
                  <a:lnTo>
                    <a:pt x="0" y="81146"/>
                  </a:lnTo>
                  <a:lnTo>
                    <a:pt x="396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80"/>
            <p:cNvSpPr/>
            <p:nvPr>
              <p:custDataLst>
                <p:tags r:id="rId145"/>
              </p:custDataLst>
            </p:nvPr>
          </p:nvSpPr>
          <p:spPr>
            <a:xfrm>
              <a:off x="3536950" y="3134412"/>
              <a:ext cx="69851" cy="8839"/>
            </a:xfrm>
            <a:custGeom>
              <a:avLst/>
              <a:gdLst/>
              <a:ahLst/>
              <a:cxnLst/>
              <a:rect l="0" t="0" r="0" b="0"/>
              <a:pathLst>
                <a:path w="69851" h="8839">
                  <a:moveTo>
                    <a:pt x="0" y="8838"/>
                  </a:moveTo>
                  <a:lnTo>
                    <a:pt x="0" y="8838"/>
                  </a:lnTo>
                  <a:lnTo>
                    <a:pt x="33256" y="0"/>
                  </a:lnTo>
                  <a:lnTo>
                    <a:pt x="69850" y="2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548"/>
          <p:cNvGrpSpPr/>
          <p:nvPr/>
        </p:nvGrpSpPr>
        <p:grpSpPr>
          <a:xfrm>
            <a:off x="4146905" y="2869886"/>
            <a:ext cx="31396" cy="216215"/>
            <a:chOff x="4146905" y="2869886"/>
            <a:chExt cx="31396" cy="216215"/>
          </a:xfrm>
        </p:grpSpPr>
        <p:sp>
          <p:nvSpPr>
            <p:cNvPr id="129" name="SMARTInkShape-2881"/>
            <p:cNvSpPr/>
            <p:nvPr>
              <p:custDataLst>
                <p:tags r:id="rId135"/>
              </p:custDataLst>
            </p:nvPr>
          </p:nvSpPr>
          <p:spPr>
            <a:xfrm>
              <a:off x="4146905" y="2869886"/>
              <a:ext cx="31396" cy="43116"/>
            </a:xfrm>
            <a:custGeom>
              <a:avLst/>
              <a:gdLst/>
              <a:ahLst/>
              <a:cxnLst/>
              <a:rect l="0" t="0" r="0" b="0"/>
              <a:pathLst>
                <a:path w="31396" h="43116">
                  <a:moveTo>
                    <a:pt x="31395" y="32064"/>
                  </a:moveTo>
                  <a:lnTo>
                    <a:pt x="31395" y="32064"/>
                  </a:lnTo>
                  <a:lnTo>
                    <a:pt x="22606" y="18249"/>
                  </a:lnTo>
                  <a:lnTo>
                    <a:pt x="16905" y="11107"/>
                  </a:lnTo>
                  <a:lnTo>
                    <a:pt x="14372" y="5582"/>
                  </a:lnTo>
                  <a:lnTo>
                    <a:pt x="12991" y="4531"/>
                  </a:lnTo>
                  <a:lnTo>
                    <a:pt x="11364" y="4537"/>
                  </a:lnTo>
                  <a:lnTo>
                    <a:pt x="9574" y="5246"/>
                  </a:lnTo>
                  <a:lnTo>
                    <a:pt x="5704" y="11678"/>
                  </a:lnTo>
                  <a:lnTo>
                    <a:pt x="1441" y="25318"/>
                  </a:lnTo>
                  <a:lnTo>
                    <a:pt x="0" y="39198"/>
                  </a:lnTo>
                  <a:lnTo>
                    <a:pt x="587" y="41053"/>
                  </a:lnTo>
                  <a:lnTo>
                    <a:pt x="1684" y="42291"/>
                  </a:lnTo>
                  <a:lnTo>
                    <a:pt x="3121" y="43115"/>
                  </a:lnTo>
                  <a:lnTo>
                    <a:pt x="4785" y="41548"/>
                  </a:lnTo>
                  <a:lnTo>
                    <a:pt x="14581" y="18104"/>
                  </a:lnTo>
                  <a:lnTo>
                    <a:pt x="17476" y="3312"/>
                  </a:lnTo>
                  <a:lnTo>
                    <a:pt x="16471" y="902"/>
                  </a:lnTo>
                  <a:lnTo>
                    <a:pt x="14390" y="0"/>
                  </a:lnTo>
                  <a:lnTo>
                    <a:pt x="5995" y="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82"/>
            <p:cNvSpPr/>
            <p:nvPr>
              <p:custDataLst>
                <p:tags r:id="rId136"/>
              </p:custDataLst>
            </p:nvPr>
          </p:nvSpPr>
          <p:spPr>
            <a:xfrm>
              <a:off x="4153783" y="2966333"/>
              <a:ext cx="18168" cy="119768"/>
            </a:xfrm>
            <a:custGeom>
              <a:avLst/>
              <a:gdLst/>
              <a:ahLst/>
              <a:cxnLst/>
              <a:rect l="0" t="0" r="0" b="0"/>
              <a:pathLst>
                <a:path w="18168" h="119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50"/>
                  </a:lnTo>
                  <a:lnTo>
                    <a:pt x="5109" y="36502"/>
                  </a:lnTo>
                  <a:lnTo>
                    <a:pt x="8767" y="79409"/>
                  </a:lnTo>
                  <a:lnTo>
                    <a:pt x="1816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49"/>
          <p:cNvGrpSpPr/>
          <p:nvPr/>
        </p:nvGrpSpPr>
        <p:grpSpPr>
          <a:xfrm>
            <a:off x="4759314" y="2715237"/>
            <a:ext cx="415937" cy="240558"/>
            <a:chOff x="4759314" y="2715237"/>
            <a:chExt cx="415937" cy="240558"/>
          </a:xfrm>
        </p:grpSpPr>
        <p:sp>
          <p:nvSpPr>
            <p:cNvPr id="132" name="SMARTInkShape-2883"/>
            <p:cNvSpPr/>
            <p:nvPr>
              <p:custDataLst>
                <p:tags r:id="rId132"/>
              </p:custDataLst>
            </p:nvPr>
          </p:nvSpPr>
          <p:spPr>
            <a:xfrm>
              <a:off x="5038731" y="2715237"/>
              <a:ext cx="136520" cy="239626"/>
            </a:xfrm>
            <a:custGeom>
              <a:avLst/>
              <a:gdLst/>
              <a:ahLst/>
              <a:cxnLst/>
              <a:rect l="0" t="0" r="0" b="0"/>
              <a:pathLst>
                <a:path w="136520" h="239626">
                  <a:moveTo>
                    <a:pt x="111119" y="167663"/>
                  </a:moveTo>
                  <a:lnTo>
                    <a:pt x="111119" y="167663"/>
                  </a:lnTo>
                  <a:lnTo>
                    <a:pt x="107748" y="157550"/>
                  </a:lnTo>
                  <a:lnTo>
                    <a:pt x="100449" y="148822"/>
                  </a:lnTo>
                  <a:lnTo>
                    <a:pt x="95539" y="144519"/>
                  </a:lnTo>
                  <a:lnTo>
                    <a:pt x="71773" y="135092"/>
                  </a:lnTo>
                  <a:lnTo>
                    <a:pt x="56237" y="135783"/>
                  </a:lnTo>
                  <a:lnTo>
                    <a:pt x="33710" y="145987"/>
                  </a:lnTo>
                  <a:lnTo>
                    <a:pt x="25646" y="151096"/>
                  </a:lnTo>
                  <a:lnTo>
                    <a:pt x="12923" y="168061"/>
                  </a:lnTo>
                  <a:lnTo>
                    <a:pt x="3976" y="188301"/>
                  </a:lnTo>
                  <a:lnTo>
                    <a:pt x="0" y="206704"/>
                  </a:lnTo>
                  <a:lnTo>
                    <a:pt x="1057" y="214857"/>
                  </a:lnTo>
                  <a:lnTo>
                    <a:pt x="7875" y="229560"/>
                  </a:lnTo>
                  <a:lnTo>
                    <a:pt x="14068" y="234328"/>
                  </a:lnTo>
                  <a:lnTo>
                    <a:pt x="30355" y="239625"/>
                  </a:lnTo>
                  <a:lnTo>
                    <a:pt x="49353" y="238216"/>
                  </a:lnTo>
                  <a:lnTo>
                    <a:pt x="59358" y="235866"/>
                  </a:lnTo>
                  <a:lnTo>
                    <a:pt x="78001" y="221964"/>
                  </a:lnTo>
                  <a:lnTo>
                    <a:pt x="102482" y="188456"/>
                  </a:lnTo>
                  <a:lnTo>
                    <a:pt x="114336" y="159265"/>
                  </a:lnTo>
                  <a:lnTo>
                    <a:pt x="119605" y="122773"/>
                  </a:lnTo>
                  <a:lnTo>
                    <a:pt x="121946" y="79273"/>
                  </a:lnTo>
                  <a:lnTo>
                    <a:pt x="122281" y="38068"/>
                  </a:lnTo>
                  <a:lnTo>
                    <a:pt x="120078" y="12698"/>
                  </a:lnTo>
                  <a:lnTo>
                    <a:pt x="117796" y="5792"/>
                  </a:lnTo>
                  <a:lnTo>
                    <a:pt x="114865" y="1894"/>
                  </a:lnTo>
                  <a:lnTo>
                    <a:pt x="111500" y="0"/>
                  </a:lnTo>
                  <a:lnTo>
                    <a:pt x="107845" y="2265"/>
                  </a:lnTo>
                  <a:lnTo>
                    <a:pt x="100021" y="14190"/>
                  </a:lnTo>
                  <a:lnTo>
                    <a:pt x="87683" y="57592"/>
                  </a:lnTo>
                  <a:lnTo>
                    <a:pt x="84946" y="95224"/>
                  </a:lnTo>
                  <a:lnTo>
                    <a:pt x="87492" y="134057"/>
                  </a:lnTo>
                  <a:lnTo>
                    <a:pt x="95679" y="170130"/>
                  </a:lnTo>
                  <a:lnTo>
                    <a:pt x="118931" y="212060"/>
                  </a:lnTo>
                  <a:lnTo>
                    <a:pt x="136519" y="23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84"/>
            <p:cNvSpPr/>
            <p:nvPr>
              <p:custDataLst>
                <p:tags r:id="rId133"/>
              </p:custDataLst>
            </p:nvPr>
          </p:nvSpPr>
          <p:spPr>
            <a:xfrm>
              <a:off x="4908628" y="2851289"/>
              <a:ext cx="74287" cy="82412"/>
            </a:xfrm>
            <a:custGeom>
              <a:avLst/>
              <a:gdLst/>
              <a:ahLst/>
              <a:cxnLst/>
              <a:rect l="0" t="0" r="0" b="0"/>
              <a:pathLst>
                <a:path w="74287" h="82412">
                  <a:moveTo>
                    <a:pt x="6272" y="25261"/>
                  </a:moveTo>
                  <a:lnTo>
                    <a:pt x="6272" y="25261"/>
                  </a:lnTo>
                  <a:lnTo>
                    <a:pt x="2901" y="21890"/>
                  </a:lnTo>
                  <a:lnTo>
                    <a:pt x="1908" y="21603"/>
                  </a:lnTo>
                  <a:lnTo>
                    <a:pt x="1246" y="22117"/>
                  </a:lnTo>
                  <a:lnTo>
                    <a:pt x="805" y="23165"/>
                  </a:lnTo>
                  <a:lnTo>
                    <a:pt x="0" y="51592"/>
                  </a:lnTo>
                  <a:lnTo>
                    <a:pt x="3316" y="66616"/>
                  </a:lnTo>
                  <a:lnTo>
                    <a:pt x="5007" y="69764"/>
                  </a:lnTo>
                  <a:lnTo>
                    <a:pt x="6840" y="71863"/>
                  </a:lnTo>
                  <a:lnTo>
                    <a:pt x="8767" y="73262"/>
                  </a:lnTo>
                  <a:lnTo>
                    <a:pt x="9347" y="73490"/>
                  </a:lnTo>
                  <a:lnTo>
                    <a:pt x="8109" y="71861"/>
                  </a:lnTo>
                  <a:lnTo>
                    <a:pt x="6816" y="60235"/>
                  </a:lnTo>
                  <a:lnTo>
                    <a:pt x="10277" y="49272"/>
                  </a:lnTo>
                  <a:lnTo>
                    <a:pt x="30673" y="4033"/>
                  </a:lnTo>
                  <a:lnTo>
                    <a:pt x="35239" y="1231"/>
                  </a:lnTo>
                  <a:lnTo>
                    <a:pt x="45957" y="0"/>
                  </a:lnTo>
                  <a:lnTo>
                    <a:pt x="55895" y="3686"/>
                  </a:lnTo>
                  <a:lnTo>
                    <a:pt x="60521" y="6644"/>
                  </a:lnTo>
                  <a:lnTo>
                    <a:pt x="67542" y="17457"/>
                  </a:lnTo>
                  <a:lnTo>
                    <a:pt x="72309" y="31670"/>
                  </a:lnTo>
                  <a:lnTo>
                    <a:pt x="74286" y="54834"/>
                  </a:lnTo>
                  <a:lnTo>
                    <a:pt x="69772" y="8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85"/>
            <p:cNvSpPr/>
            <p:nvPr>
              <p:custDataLst>
                <p:tags r:id="rId134"/>
              </p:custDataLst>
            </p:nvPr>
          </p:nvSpPr>
          <p:spPr>
            <a:xfrm>
              <a:off x="4759314" y="2848599"/>
              <a:ext cx="130187" cy="107196"/>
            </a:xfrm>
            <a:custGeom>
              <a:avLst/>
              <a:gdLst/>
              <a:ahLst/>
              <a:cxnLst/>
              <a:rect l="0" t="0" r="0" b="0"/>
              <a:pathLst>
                <a:path w="130187" h="107196">
                  <a:moveTo>
                    <a:pt x="73036" y="47001"/>
                  </a:moveTo>
                  <a:lnTo>
                    <a:pt x="73036" y="47001"/>
                  </a:lnTo>
                  <a:lnTo>
                    <a:pt x="78062" y="35068"/>
                  </a:lnTo>
                  <a:lnTo>
                    <a:pt x="80875" y="26297"/>
                  </a:lnTo>
                  <a:lnTo>
                    <a:pt x="82495" y="22615"/>
                  </a:lnTo>
                  <a:lnTo>
                    <a:pt x="82870" y="19455"/>
                  </a:lnTo>
                  <a:lnTo>
                    <a:pt x="81404" y="14062"/>
                  </a:lnTo>
                  <a:lnTo>
                    <a:pt x="76613" y="7059"/>
                  </a:lnTo>
                  <a:lnTo>
                    <a:pt x="60612" y="516"/>
                  </a:lnTo>
                  <a:lnTo>
                    <a:pt x="49640" y="0"/>
                  </a:lnTo>
                  <a:lnTo>
                    <a:pt x="39354" y="2828"/>
                  </a:lnTo>
                  <a:lnTo>
                    <a:pt x="27728" y="8789"/>
                  </a:lnTo>
                  <a:lnTo>
                    <a:pt x="9282" y="26820"/>
                  </a:lnTo>
                  <a:lnTo>
                    <a:pt x="2367" y="43912"/>
                  </a:lnTo>
                  <a:lnTo>
                    <a:pt x="0" y="62561"/>
                  </a:lnTo>
                  <a:lnTo>
                    <a:pt x="1299" y="80257"/>
                  </a:lnTo>
                  <a:lnTo>
                    <a:pt x="7992" y="93767"/>
                  </a:lnTo>
                  <a:lnTo>
                    <a:pt x="12740" y="99344"/>
                  </a:lnTo>
                  <a:lnTo>
                    <a:pt x="23660" y="105542"/>
                  </a:lnTo>
                  <a:lnTo>
                    <a:pt x="29536" y="107195"/>
                  </a:lnTo>
                  <a:lnTo>
                    <a:pt x="43589" y="103387"/>
                  </a:lnTo>
                  <a:lnTo>
                    <a:pt x="51288" y="99408"/>
                  </a:lnTo>
                  <a:lnTo>
                    <a:pt x="61724" y="87462"/>
                  </a:lnTo>
                  <a:lnTo>
                    <a:pt x="77069" y="50971"/>
                  </a:lnTo>
                  <a:lnTo>
                    <a:pt x="78356" y="45943"/>
                  </a:lnTo>
                  <a:lnTo>
                    <a:pt x="78699" y="45591"/>
                  </a:lnTo>
                  <a:lnTo>
                    <a:pt x="92233" y="88704"/>
                  </a:lnTo>
                  <a:lnTo>
                    <a:pt x="94301" y="93853"/>
                  </a:lnTo>
                  <a:lnTo>
                    <a:pt x="102242" y="101456"/>
                  </a:lnTo>
                  <a:lnTo>
                    <a:pt x="107323" y="104471"/>
                  </a:lnTo>
                  <a:lnTo>
                    <a:pt x="112122" y="105070"/>
                  </a:lnTo>
                  <a:lnTo>
                    <a:pt x="130186" y="97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550"/>
          <p:cNvGrpSpPr/>
          <p:nvPr/>
        </p:nvGrpSpPr>
        <p:grpSpPr>
          <a:xfrm>
            <a:off x="5670550" y="2727419"/>
            <a:ext cx="311151" cy="274491"/>
            <a:chOff x="5670550" y="2727419"/>
            <a:chExt cx="311151" cy="274491"/>
          </a:xfrm>
        </p:grpSpPr>
        <p:sp>
          <p:nvSpPr>
            <p:cNvPr id="136" name="SMARTInkShape-2886"/>
            <p:cNvSpPr/>
            <p:nvPr>
              <p:custDataLst>
                <p:tags r:id="rId128"/>
              </p:custDataLst>
            </p:nvPr>
          </p:nvSpPr>
          <p:spPr>
            <a:xfrm>
              <a:off x="5835650" y="28194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37038" y="24285"/>
                  </a:lnTo>
                  <a:lnTo>
                    <a:pt x="69378" y="16438"/>
                  </a:lnTo>
                  <a:lnTo>
                    <a:pt x="107269" y="824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87"/>
            <p:cNvSpPr/>
            <p:nvPr>
              <p:custDataLst>
                <p:tags r:id="rId129"/>
              </p:custDataLst>
            </p:nvPr>
          </p:nvSpPr>
          <p:spPr>
            <a:xfrm>
              <a:off x="5891979" y="2727419"/>
              <a:ext cx="83372" cy="257535"/>
            </a:xfrm>
            <a:custGeom>
              <a:avLst/>
              <a:gdLst/>
              <a:ahLst/>
              <a:cxnLst/>
              <a:rect l="0" t="0" r="0" b="0"/>
              <a:pathLst>
                <a:path w="83372" h="257535">
                  <a:moveTo>
                    <a:pt x="57971" y="41181"/>
                  </a:moveTo>
                  <a:lnTo>
                    <a:pt x="57971" y="41181"/>
                  </a:lnTo>
                  <a:lnTo>
                    <a:pt x="65993" y="13586"/>
                  </a:lnTo>
                  <a:lnTo>
                    <a:pt x="65534" y="1635"/>
                  </a:lnTo>
                  <a:lnTo>
                    <a:pt x="62308" y="0"/>
                  </a:lnTo>
                  <a:lnTo>
                    <a:pt x="57334" y="1027"/>
                  </a:lnTo>
                  <a:lnTo>
                    <a:pt x="51197" y="3828"/>
                  </a:lnTo>
                  <a:lnTo>
                    <a:pt x="29074" y="31368"/>
                  </a:lnTo>
                  <a:lnTo>
                    <a:pt x="18552" y="64572"/>
                  </a:lnTo>
                  <a:lnTo>
                    <a:pt x="10818" y="105199"/>
                  </a:lnTo>
                  <a:lnTo>
                    <a:pt x="2677" y="149126"/>
                  </a:lnTo>
                  <a:lnTo>
                    <a:pt x="0" y="188875"/>
                  </a:lnTo>
                  <a:lnTo>
                    <a:pt x="2459" y="233579"/>
                  </a:lnTo>
                  <a:lnTo>
                    <a:pt x="4030" y="243530"/>
                  </a:lnTo>
                  <a:lnTo>
                    <a:pt x="7194" y="250164"/>
                  </a:lnTo>
                  <a:lnTo>
                    <a:pt x="11419" y="254586"/>
                  </a:lnTo>
                  <a:lnTo>
                    <a:pt x="16353" y="257534"/>
                  </a:lnTo>
                  <a:lnTo>
                    <a:pt x="23169" y="257383"/>
                  </a:lnTo>
                  <a:lnTo>
                    <a:pt x="40151" y="251571"/>
                  </a:lnTo>
                  <a:lnTo>
                    <a:pt x="83371" y="218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888"/>
            <p:cNvSpPr/>
            <p:nvPr>
              <p:custDataLst>
                <p:tags r:id="rId130"/>
              </p:custDataLst>
            </p:nvPr>
          </p:nvSpPr>
          <p:spPr>
            <a:xfrm>
              <a:off x="5749441" y="2861447"/>
              <a:ext cx="130660" cy="116019"/>
            </a:xfrm>
            <a:custGeom>
              <a:avLst/>
              <a:gdLst/>
              <a:ahLst/>
              <a:cxnLst/>
              <a:rect l="0" t="0" r="0" b="0"/>
              <a:pathLst>
                <a:path w="130660" h="116019">
                  <a:moveTo>
                    <a:pt x="3659" y="59553"/>
                  </a:moveTo>
                  <a:lnTo>
                    <a:pt x="3659" y="59553"/>
                  </a:lnTo>
                  <a:lnTo>
                    <a:pt x="288" y="59553"/>
                  </a:lnTo>
                  <a:lnTo>
                    <a:pt x="0" y="60259"/>
                  </a:lnTo>
                  <a:lnTo>
                    <a:pt x="1563" y="62924"/>
                  </a:lnTo>
                  <a:lnTo>
                    <a:pt x="2967" y="63917"/>
                  </a:lnTo>
                  <a:lnTo>
                    <a:pt x="6409" y="65020"/>
                  </a:lnTo>
                  <a:lnTo>
                    <a:pt x="15684" y="62270"/>
                  </a:lnTo>
                  <a:lnTo>
                    <a:pt x="30740" y="50245"/>
                  </a:lnTo>
                  <a:lnTo>
                    <a:pt x="45236" y="29906"/>
                  </a:lnTo>
                  <a:lnTo>
                    <a:pt x="51726" y="9376"/>
                  </a:lnTo>
                  <a:lnTo>
                    <a:pt x="51226" y="4935"/>
                  </a:lnTo>
                  <a:lnTo>
                    <a:pt x="49481" y="1974"/>
                  </a:lnTo>
                  <a:lnTo>
                    <a:pt x="46908" y="0"/>
                  </a:lnTo>
                  <a:lnTo>
                    <a:pt x="42369" y="96"/>
                  </a:lnTo>
                  <a:lnTo>
                    <a:pt x="29800" y="3964"/>
                  </a:lnTo>
                  <a:lnTo>
                    <a:pt x="18570" y="16032"/>
                  </a:lnTo>
                  <a:lnTo>
                    <a:pt x="10287" y="33860"/>
                  </a:lnTo>
                  <a:lnTo>
                    <a:pt x="6328" y="66992"/>
                  </a:lnTo>
                  <a:lnTo>
                    <a:pt x="7903" y="88730"/>
                  </a:lnTo>
                  <a:lnTo>
                    <a:pt x="11428" y="97348"/>
                  </a:lnTo>
                  <a:lnTo>
                    <a:pt x="22869" y="110688"/>
                  </a:lnTo>
                  <a:lnTo>
                    <a:pt x="30576" y="114104"/>
                  </a:lnTo>
                  <a:lnTo>
                    <a:pt x="48549" y="116018"/>
                  </a:lnTo>
                  <a:lnTo>
                    <a:pt x="70176" y="106991"/>
                  </a:lnTo>
                  <a:lnTo>
                    <a:pt x="92489" y="90514"/>
                  </a:lnTo>
                  <a:lnTo>
                    <a:pt x="130659" y="46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889"/>
            <p:cNvSpPr/>
            <p:nvPr>
              <p:custDataLst>
                <p:tags r:id="rId131"/>
              </p:custDataLst>
            </p:nvPr>
          </p:nvSpPr>
          <p:spPr>
            <a:xfrm>
              <a:off x="5670550" y="2737733"/>
              <a:ext cx="31751" cy="264177"/>
            </a:xfrm>
            <a:custGeom>
              <a:avLst/>
              <a:gdLst/>
              <a:ahLst/>
              <a:cxnLst/>
              <a:rect l="0" t="0" r="0" b="0"/>
              <a:pathLst>
                <a:path w="31751" h="264177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6907" y="8917"/>
                  </a:lnTo>
                  <a:lnTo>
                    <a:pt x="12865" y="46941"/>
                  </a:lnTo>
                  <a:lnTo>
                    <a:pt x="16301" y="88106"/>
                  </a:lnTo>
                  <a:lnTo>
                    <a:pt x="17828" y="132271"/>
                  </a:lnTo>
                  <a:lnTo>
                    <a:pt x="18507" y="174008"/>
                  </a:lnTo>
                  <a:lnTo>
                    <a:pt x="18809" y="211607"/>
                  </a:lnTo>
                  <a:lnTo>
                    <a:pt x="20883" y="258950"/>
                  </a:lnTo>
                  <a:lnTo>
                    <a:pt x="22389" y="263356"/>
                  </a:lnTo>
                  <a:lnTo>
                    <a:pt x="24098" y="264176"/>
                  </a:lnTo>
                  <a:lnTo>
                    <a:pt x="25943" y="262607"/>
                  </a:lnTo>
                  <a:lnTo>
                    <a:pt x="3175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51"/>
          <p:cNvGrpSpPr/>
          <p:nvPr/>
        </p:nvGrpSpPr>
        <p:grpSpPr>
          <a:xfrm>
            <a:off x="6376283" y="2635250"/>
            <a:ext cx="423747" cy="482601"/>
            <a:chOff x="6376283" y="2635250"/>
            <a:chExt cx="423747" cy="482601"/>
          </a:xfrm>
        </p:grpSpPr>
        <p:sp>
          <p:nvSpPr>
            <p:cNvPr id="141" name="SMARTInkShape-2890"/>
            <p:cNvSpPr/>
            <p:nvPr>
              <p:custDataLst>
                <p:tags r:id="rId124"/>
              </p:custDataLst>
            </p:nvPr>
          </p:nvSpPr>
          <p:spPr>
            <a:xfrm>
              <a:off x="6376283" y="2635250"/>
              <a:ext cx="335668" cy="38101"/>
            </a:xfrm>
            <a:custGeom>
              <a:avLst/>
              <a:gdLst/>
              <a:ahLst/>
              <a:cxnLst/>
              <a:rect l="0" t="0" r="0" b="0"/>
              <a:pathLst>
                <a:path w="33566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4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411" y="34441"/>
                  </a:lnTo>
                  <a:lnTo>
                    <a:pt x="2749" y="36004"/>
                  </a:lnTo>
                  <a:lnTo>
                    <a:pt x="45909" y="30916"/>
                  </a:lnTo>
                  <a:lnTo>
                    <a:pt x="84824" y="27146"/>
                  </a:lnTo>
                  <a:lnTo>
                    <a:pt x="130342" y="23119"/>
                  </a:lnTo>
                  <a:lnTo>
                    <a:pt x="155039" y="21057"/>
                  </a:lnTo>
                  <a:lnTo>
                    <a:pt x="180676" y="18977"/>
                  </a:lnTo>
                  <a:lnTo>
                    <a:pt x="206940" y="16885"/>
                  </a:lnTo>
                  <a:lnTo>
                    <a:pt x="253054" y="12678"/>
                  </a:lnTo>
                  <a:lnTo>
                    <a:pt x="290484" y="9163"/>
                  </a:lnTo>
                  <a:lnTo>
                    <a:pt x="329298" y="6720"/>
                  </a:lnTo>
                  <a:lnTo>
                    <a:pt x="331422" y="5891"/>
                  </a:lnTo>
                  <a:lnTo>
                    <a:pt x="332836" y="4633"/>
                  </a:lnTo>
                  <a:lnTo>
                    <a:pt x="335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91"/>
            <p:cNvSpPr/>
            <p:nvPr>
              <p:custDataLst>
                <p:tags r:id="rId125"/>
              </p:custDataLst>
            </p:nvPr>
          </p:nvSpPr>
          <p:spPr>
            <a:xfrm>
              <a:off x="6712218" y="3035163"/>
              <a:ext cx="87812" cy="82688"/>
            </a:xfrm>
            <a:custGeom>
              <a:avLst/>
              <a:gdLst/>
              <a:ahLst/>
              <a:cxnLst/>
              <a:rect l="0" t="0" r="0" b="0"/>
              <a:pathLst>
                <a:path w="87812" h="82688">
                  <a:moveTo>
                    <a:pt x="18782" y="31887"/>
                  </a:moveTo>
                  <a:lnTo>
                    <a:pt x="18782" y="31887"/>
                  </a:lnTo>
                  <a:lnTo>
                    <a:pt x="13314" y="31887"/>
                  </a:lnTo>
                  <a:lnTo>
                    <a:pt x="9322" y="35258"/>
                  </a:lnTo>
                  <a:lnTo>
                    <a:pt x="7523" y="40676"/>
                  </a:lnTo>
                  <a:lnTo>
                    <a:pt x="4326" y="66996"/>
                  </a:lnTo>
                  <a:lnTo>
                    <a:pt x="1093" y="75451"/>
                  </a:lnTo>
                  <a:lnTo>
                    <a:pt x="640" y="77863"/>
                  </a:lnTo>
                  <a:lnTo>
                    <a:pt x="337" y="78060"/>
                  </a:lnTo>
                  <a:lnTo>
                    <a:pt x="0" y="74515"/>
                  </a:lnTo>
                  <a:lnTo>
                    <a:pt x="11965" y="37128"/>
                  </a:lnTo>
                  <a:lnTo>
                    <a:pt x="27574" y="8933"/>
                  </a:lnTo>
                  <a:lnTo>
                    <a:pt x="35860" y="989"/>
                  </a:lnTo>
                  <a:lnTo>
                    <a:pt x="40044" y="0"/>
                  </a:lnTo>
                  <a:lnTo>
                    <a:pt x="44246" y="751"/>
                  </a:lnTo>
                  <a:lnTo>
                    <a:pt x="53383" y="6054"/>
                  </a:lnTo>
                  <a:lnTo>
                    <a:pt x="69721" y="21646"/>
                  </a:lnTo>
                  <a:lnTo>
                    <a:pt x="79286" y="36037"/>
                  </a:lnTo>
                  <a:lnTo>
                    <a:pt x="85862" y="60007"/>
                  </a:lnTo>
                  <a:lnTo>
                    <a:pt x="87811" y="74869"/>
                  </a:lnTo>
                  <a:lnTo>
                    <a:pt x="87379" y="77475"/>
                  </a:lnTo>
                  <a:lnTo>
                    <a:pt x="86386" y="79213"/>
                  </a:lnTo>
                  <a:lnTo>
                    <a:pt x="82282" y="82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92"/>
            <p:cNvSpPr/>
            <p:nvPr>
              <p:custDataLst>
                <p:tags r:id="rId126"/>
              </p:custDataLst>
            </p:nvPr>
          </p:nvSpPr>
          <p:spPr>
            <a:xfrm>
              <a:off x="6498211" y="2808931"/>
              <a:ext cx="155707" cy="289870"/>
            </a:xfrm>
            <a:custGeom>
              <a:avLst/>
              <a:gdLst/>
              <a:ahLst/>
              <a:cxnLst/>
              <a:rect l="0" t="0" r="0" b="0"/>
              <a:pathLst>
                <a:path w="155707" h="289870">
                  <a:moveTo>
                    <a:pt x="150239" y="23169"/>
                  </a:moveTo>
                  <a:lnTo>
                    <a:pt x="150239" y="23169"/>
                  </a:lnTo>
                  <a:lnTo>
                    <a:pt x="150944" y="13030"/>
                  </a:lnTo>
                  <a:lnTo>
                    <a:pt x="155706" y="57"/>
                  </a:lnTo>
                  <a:lnTo>
                    <a:pt x="154589" y="0"/>
                  </a:lnTo>
                  <a:lnTo>
                    <a:pt x="149586" y="1818"/>
                  </a:lnTo>
                  <a:lnTo>
                    <a:pt x="138835" y="13550"/>
                  </a:lnTo>
                  <a:lnTo>
                    <a:pt x="112420" y="52392"/>
                  </a:lnTo>
                  <a:lnTo>
                    <a:pt x="88312" y="93368"/>
                  </a:lnTo>
                  <a:lnTo>
                    <a:pt x="62589" y="140238"/>
                  </a:lnTo>
                  <a:lnTo>
                    <a:pt x="34349" y="185013"/>
                  </a:lnTo>
                  <a:lnTo>
                    <a:pt x="13361" y="223993"/>
                  </a:lnTo>
                  <a:lnTo>
                    <a:pt x="1115" y="261282"/>
                  </a:lnTo>
                  <a:lnTo>
                    <a:pt x="0" y="274342"/>
                  </a:lnTo>
                  <a:lnTo>
                    <a:pt x="4189" y="289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93"/>
            <p:cNvSpPr/>
            <p:nvPr>
              <p:custDataLst>
                <p:tags r:id="rId127"/>
              </p:custDataLst>
            </p:nvPr>
          </p:nvSpPr>
          <p:spPr>
            <a:xfrm>
              <a:off x="6464376" y="2813127"/>
              <a:ext cx="158675" cy="242109"/>
            </a:xfrm>
            <a:custGeom>
              <a:avLst/>
              <a:gdLst/>
              <a:ahLst/>
              <a:cxnLst/>
              <a:rect l="0" t="0" r="0" b="0"/>
              <a:pathLst>
                <a:path w="158675" h="242109">
                  <a:moveTo>
                    <a:pt x="6274" y="6273"/>
                  </a:moveTo>
                  <a:lnTo>
                    <a:pt x="6274" y="6273"/>
                  </a:lnTo>
                  <a:lnTo>
                    <a:pt x="0" y="0"/>
                  </a:lnTo>
                  <a:lnTo>
                    <a:pt x="3318" y="3317"/>
                  </a:lnTo>
                  <a:lnTo>
                    <a:pt x="18436" y="41039"/>
                  </a:lnTo>
                  <a:lnTo>
                    <a:pt x="41628" y="85248"/>
                  </a:lnTo>
                  <a:lnTo>
                    <a:pt x="61498" y="117573"/>
                  </a:lnTo>
                  <a:lnTo>
                    <a:pt x="84441" y="150754"/>
                  </a:lnTo>
                  <a:lnTo>
                    <a:pt x="114414" y="194427"/>
                  </a:lnTo>
                  <a:lnTo>
                    <a:pt x="151391" y="239510"/>
                  </a:lnTo>
                  <a:lnTo>
                    <a:pt x="153818" y="241492"/>
                  </a:lnTo>
                  <a:lnTo>
                    <a:pt x="155436" y="242108"/>
                  </a:lnTo>
                  <a:lnTo>
                    <a:pt x="156515" y="241813"/>
                  </a:lnTo>
                  <a:lnTo>
                    <a:pt x="157235" y="240911"/>
                  </a:lnTo>
                  <a:lnTo>
                    <a:pt x="158674" y="23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552"/>
          <p:cNvGrpSpPr/>
          <p:nvPr/>
        </p:nvGrpSpPr>
        <p:grpSpPr>
          <a:xfrm>
            <a:off x="7112000" y="2956740"/>
            <a:ext cx="184151" cy="134566"/>
            <a:chOff x="7112000" y="2956740"/>
            <a:chExt cx="184151" cy="134566"/>
          </a:xfrm>
        </p:grpSpPr>
        <p:sp>
          <p:nvSpPr>
            <p:cNvPr id="146" name="SMARTInkShape-2894"/>
            <p:cNvSpPr/>
            <p:nvPr>
              <p:custDataLst>
                <p:tags r:id="rId122"/>
              </p:custDataLst>
            </p:nvPr>
          </p:nvSpPr>
          <p:spPr>
            <a:xfrm>
              <a:off x="7121329" y="3073400"/>
              <a:ext cx="174822" cy="17906"/>
            </a:xfrm>
            <a:custGeom>
              <a:avLst/>
              <a:gdLst/>
              <a:ahLst/>
              <a:cxnLst/>
              <a:rect l="0" t="0" r="0" b="0"/>
              <a:pathLst>
                <a:path w="174822" h="17906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1419"/>
                  </a:lnTo>
                  <a:lnTo>
                    <a:pt x="4645" y="15188"/>
                  </a:lnTo>
                  <a:lnTo>
                    <a:pt x="21702" y="17905"/>
                  </a:lnTo>
                  <a:lnTo>
                    <a:pt x="68662" y="13754"/>
                  </a:lnTo>
                  <a:lnTo>
                    <a:pt x="114517" y="8152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95"/>
            <p:cNvSpPr/>
            <p:nvPr>
              <p:custDataLst>
                <p:tags r:id="rId123"/>
              </p:custDataLst>
            </p:nvPr>
          </p:nvSpPr>
          <p:spPr>
            <a:xfrm>
              <a:off x="7112000" y="2956740"/>
              <a:ext cx="171451" cy="15061"/>
            </a:xfrm>
            <a:custGeom>
              <a:avLst/>
              <a:gdLst/>
              <a:ahLst/>
              <a:cxnLst/>
              <a:rect l="0" t="0" r="0" b="0"/>
              <a:pathLst>
                <a:path w="171451" h="15061">
                  <a:moveTo>
                    <a:pt x="0" y="15060"/>
                  </a:moveTo>
                  <a:lnTo>
                    <a:pt x="0" y="15060"/>
                  </a:lnTo>
                  <a:lnTo>
                    <a:pt x="6742" y="15060"/>
                  </a:lnTo>
                  <a:lnTo>
                    <a:pt x="52097" y="3127"/>
                  </a:lnTo>
                  <a:lnTo>
                    <a:pt x="97516" y="0"/>
                  </a:lnTo>
                  <a:lnTo>
                    <a:pt x="139195" y="1661"/>
                  </a:lnTo>
                  <a:lnTo>
                    <a:pt x="171450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553"/>
          <p:cNvGrpSpPr/>
          <p:nvPr/>
        </p:nvGrpSpPr>
        <p:grpSpPr>
          <a:xfrm>
            <a:off x="7658134" y="2770118"/>
            <a:ext cx="581554" cy="424969"/>
            <a:chOff x="7658134" y="2770118"/>
            <a:chExt cx="581554" cy="424969"/>
          </a:xfrm>
        </p:grpSpPr>
        <p:sp>
          <p:nvSpPr>
            <p:cNvPr id="149" name="SMARTInkShape-2896"/>
            <p:cNvSpPr/>
            <p:nvPr>
              <p:custDataLst>
                <p:tags r:id="rId118"/>
              </p:custDataLst>
            </p:nvPr>
          </p:nvSpPr>
          <p:spPr>
            <a:xfrm>
              <a:off x="8112471" y="3069185"/>
              <a:ext cx="127217" cy="93116"/>
            </a:xfrm>
            <a:custGeom>
              <a:avLst/>
              <a:gdLst/>
              <a:ahLst/>
              <a:cxnLst/>
              <a:rect l="0" t="0" r="0" b="0"/>
              <a:pathLst>
                <a:path w="127217" h="93116">
                  <a:moveTo>
                    <a:pt x="28229" y="29615"/>
                  </a:moveTo>
                  <a:lnTo>
                    <a:pt x="28229" y="29615"/>
                  </a:lnTo>
                  <a:lnTo>
                    <a:pt x="19390" y="38453"/>
                  </a:lnTo>
                  <a:lnTo>
                    <a:pt x="703" y="78156"/>
                  </a:lnTo>
                  <a:lnTo>
                    <a:pt x="0" y="81026"/>
                  </a:lnTo>
                  <a:lnTo>
                    <a:pt x="237" y="82939"/>
                  </a:lnTo>
                  <a:lnTo>
                    <a:pt x="1101" y="84214"/>
                  </a:lnTo>
                  <a:lnTo>
                    <a:pt x="3088" y="83653"/>
                  </a:lnTo>
                  <a:lnTo>
                    <a:pt x="9059" y="79267"/>
                  </a:lnTo>
                  <a:lnTo>
                    <a:pt x="20354" y="65494"/>
                  </a:lnTo>
                  <a:lnTo>
                    <a:pt x="44769" y="25620"/>
                  </a:lnTo>
                  <a:lnTo>
                    <a:pt x="68812" y="5072"/>
                  </a:lnTo>
                  <a:lnTo>
                    <a:pt x="80133" y="1068"/>
                  </a:lnTo>
                  <a:lnTo>
                    <a:pt x="86115" y="0"/>
                  </a:lnTo>
                  <a:lnTo>
                    <a:pt x="98406" y="2577"/>
                  </a:lnTo>
                  <a:lnTo>
                    <a:pt x="110218" y="9132"/>
                  </a:lnTo>
                  <a:lnTo>
                    <a:pt x="120172" y="19100"/>
                  </a:lnTo>
                  <a:lnTo>
                    <a:pt x="125536" y="30586"/>
                  </a:lnTo>
                  <a:lnTo>
                    <a:pt x="127216" y="43452"/>
                  </a:lnTo>
                  <a:lnTo>
                    <a:pt x="125611" y="58578"/>
                  </a:lnTo>
                  <a:lnTo>
                    <a:pt x="120664" y="70945"/>
                  </a:lnTo>
                  <a:lnTo>
                    <a:pt x="113708" y="83959"/>
                  </a:lnTo>
                  <a:lnTo>
                    <a:pt x="110779" y="93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97"/>
            <p:cNvSpPr/>
            <p:nvPr>
              <p:custDataLst>
                <p:tags r:id="rId119"/>
              </p:custDataLst>
            </p:nvPr>
          </p:nvSpPr>
          <p:spPr>
            <a:xfrm>
              <a:off x="8010598" y="2851150"/>
              <a:ext cx="142803" cy="343937"/>
            </a:xfrm>
            <a:custGeom>
              <a:avLst/>
              <a:gdLst/>
              <a:ahLst/>
              <a:cxnLst/>
              <a:rect l="0" t="0" r="0" b="0"/>
              <a:pathLst>
                <a:path w="142803" h="343937">
                  <a:moveTo>
                    <a:pt x="142802" y="0"/>
                  </a:moveTo>
                  <a:lnTo>
                    <a:pt x="142802" y="0"/>
                  </a:lnTo>
                  <a:lnTo>
                    <a:pt x="136060" y="3371"/>
                  </a:lnTo>
                  <a:lnTo>
                    <a:pt x="115364" y="33226"/>
                  </a:lnTo>
                  <a:lnTo>
                    <a:pt x="92887" y="77657"/>
                  </a:lnTo>
                  <a:lnTo>
                    <a:pt x="76638" y="117534"/>
                  </a:lnTo>
                  <a:lnTo>
                    <a:pt x="60009" y="163009"/>
                  </a:lnTo>
                  <a:lnTo>
                    <a:pt x="51622" y="186990"/>
                  </a:lnTo>
                  <a:lnTo>
                    <a:pt x="34779" y="234331"/>
                  </a:lnTo>
                  <a:lnTo>
                    <a:pt x="19298" y="277714"/>
                  </a:lnTo>
                  <a:lnTo>
                    <a:pt x="4059" y="323115"/>
                  </a:lnTo>
                  <a:lnTo>
                    <a:pt x="0" y="340221"/>
                  </a:lnTo>
                  <a:lnTo>
                    <a:pt x="1034" y="343936"/>
                  </a:lnTo>
                  <a:lnTo>
                    <a:pt x="1580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98"/>
            <p:cNvSpPr/>
            <p:nvPr>
              <p:custDataLst>
                <p:tags r:id="rId120"/>
              </p:custDataLst>
            </p:nvPr>
          </p:nvSpPr>
          <p:spPr>
            <a:xfrm>
              <a:off x="7844961" y="2977377"/>
              <a:ext cx="79840" cy="83324"/>
            </a:xfrm>
            <a:custGeom>
              <a:avLst/>
              <a:gdLst/>
              <a:ahLst/>
              <a:cxnLst/>
              <a:rect l="0" t="0" r="0" b="0"/>
              <a:pathLst>
                <a:path w="79840" h="83324">
                  <a:moveTo>
                    <a:pt x="16339" y="32523"/>
                  </a:moveTo>
                  <a:lnTo>
                    <a:pt x="16339" y="32523"/>
                  </a:lnTo>
                  <a:lnTo>
                    <a:pt x="12968" y="32523"/>
                  </a:lnTo>
                  <a:lnTo>
                    <a:pt x="9432" y="36286"/>
                  </a:lnTo>
                  <a:lnTo>
                    <a:pt x="6213" y="41957"/>
                  </a:lnTo>
                  <a:lnTo>
                    <a:pt x="4402" y="49821"/>
                  </a:lnTo>
                  <a:lnTo>
                    <a:pt x="3739" y="65462"/>
                  </a:lnTo>
                  <a:lnTo>
                    <a:pt x="3000" y="67182"/>
                  </a:lnTo>
                  <a:lnTo>
                    <a:pt x="1802" y="68329"/>
                  </a:lnTo>
                  <a:lnTo>
                    <a:pt x="297" y="69094"/>
                  </a:lnTo>
                  <a:lnTo>
                    <a:pt x="0" y="68193"/>
                  </a:lnTo>
                  <a:lnTo>
                    <a:pt x="6391" y="52812"/>
                  </a:lnTo>
                  <a:lnTo>
                    <a:pt x="25192" y="23491"/>
                  </a:lnTo>
                  <a:lnTo>
                    <a:pt x="56771" y="672"/>
                  </a:lnTo>
                  <a:lnTo>
                    <a:pt x="60933" y="0"/>
                  </a:lnTo>
                  <a:lnTo>
                    <a:pt x="64413" y="963"/>
                  </a:lnTo>
                  <a:lnTo>
                    <a:pt x="67437" y="3016"/>
                  </a:lnTo>
                  <a:lnTo>
                    <a:pt x="75066" y="16019"/>
                  </a:lnTo>
                  <a:lnTo>
                    <a:pt x="78425" y="36649"/>
                  </a:lnTo>
                  <a:lnTo>
                    <a:pt x="76508" y="71593"/>
                  </a:lnTo>
                  <a:lnTo>
                    <a:pt x="79839" y="83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99"/>
            <p:cNvSpPr/>
            <p:nvPr>
              <p:custDataLst>
                <p:tags r:id="rId121"/>
              </p:custDataLst>
            </p:nvPr>
          </p:nvSpPr>
          <p:spPr>
            <a:xfrm>
              <a:off x="7658134" y="2770118"/>
              <a:ext cx="129841" cy="271516"/>
            </a:xfrm>
            <a:custGeom>
              <a:avLst/>
              <a:gdLst/>
              <a:ahLst/>
              <a:cxnLst/>
              <a:rect l="0" t="0" r="0" b="0"/>
              <a:pathLst>
                <a:path w="129841" h="271516">
                  <a:moveTo>
                    <a:pt x="101566" y="55632"/>
                  </a:moveTo>
                  <a:lnTo>
                    <a:pt x="101566" y="55632"/>
                  </a:lnTo>
                  <a:lnTo>
                    <a:pt x="104936" y="52261"/>
                  </a:lnTo>
                  <a:lnTo>
                    <a:pt x="106592" y="46843"/>
                  </a:lnTo>
                  <a:lnTo>
                    <a:pt x="108034" y="40437"/>
                  </a:lnTo>
                  <a:lnTo>
                    <a:pt x="111025" y="35238"/>
                  </a:lnTo>
                  <a:lnTo>
                    <a:pt x="123891" y="23984"/>
                  </a:lnTo>
                  <a:lnTo>
                    <a:pt x="124916" y="21833"/>
                  </a:lnTo>
                  <a:lnTo>
                    <a:pt x="124173" y="15681"/>
                  </a:lnTo>
                  <a:lnTo>
                    <a:pt x="122987" y="12064"/>
                  </a:lnTo>
                  <a:lnTo>
                    <a:pt x="116026" y="6165"/>
                  </a:lnTo>
                  <a:lnTo>
                    <a:pt x="105876" y="1897"/>
                  </a:lnTo>
                  <a:lnTo>
                    <a:pt x="94309" y="0"/>
                  </a:lnTo>
                  <a:lnTo>
                    <a:pt x="60203" y="4557"/>
                  </a:lnTo>
                  <a:lnTo>
                    <a:pt x="42731" y="10824"/>
                  </a:lnTo>
                  <a:lnTo>
                    <a:pt x="20397" y="29029"/>
                  </a:lnTo>
                  <a:lnTo>
                    <a:pt x="3746" y="52296"/>
                  </a:lnTo>
                  <a:lnTo>
                    <a:pt x="0" y="68731"/>
                  </a:lnTo>
                  <a:lnTo>
                    <a:pt x="3343" y="102277"/>
                  </a:lnTo>
                  <a:lnTo>
                    <a:pt x="18919" y="127622"/>
                  </a:lnTo>
                  <a:lnTo>
                    <a:pt x="66450" y="169935"/>
                  </a:lnTo>
                  <a:lnTo>
                    <a:pt x="104742" y="203799"/>
                  </a:lnTo>
                  <a:lnTo>
                    <a:pt x="126026" y="229199"/>
                  </a:lnTo>
                  <a:lnTo>
                    <a:pt x="129161" y="236960"/>
                  </a:lnTo>
                  <a:lnTo>
                    <a:pt x="129840" y="244250"/>
                  </a:lnTo>
                  <a:lnTo>
                    <a:pt x="128883" y="251227"/>
                  </a:lnTo>
                  <a:lnTo>
                    <a:pt x="125421" y="257290"/>
                  </a:lnTo>
                  <a:lnTo>
                    <a:pt x="114050" y="267789"/>
                  </a:lnTo>
                  <a:lnTo>
                    <a:pt x="99588" y="271515"/>
                  </a:lnTo>
                  <a:lnTo>
                    <a:pt x="67308" y="268158"/>
                  </a:lnTo>
                  <a:lnTo>
                    <a:pt x="54355" y="260860"/>
                  </a:lnTo>
                  <a:lnTo>
                    <a:pt x="48925" y="255951"/>
                  </a:lnTo>
                  <a:lnTo>
                    <a:pt x="47421" y="251972"/>
                  </a:lnTo>
                  <a:lnTo>
                    <a:pt x="48537" y="248614"/>
                  </a:lnTo>
                  <a:lnTo>
                    <a:pt x="57116" y="239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554"/>
          <p:cNvGrpSpPr/>
          <p:nvPr/>
        </p:nvGrpSpPr>
        <p:grpSpPr>
          <a:xfrm>
            <a:off x="1164742" y="3654270"/>
            <a:ext cx="784709" cy="308131"/>
            <a:chOff x="1164742" y="3654270"/>
            <a:chExt cx="784709" cy="308131"/>
          </a:xfrm>
        </p:grpSpPr>
        <p:sp>
          <p:nvSpPr>
            <p:cNvPr id="154" name="SMARTInkShape-2900"/>
            <p:cNvSpPr/>
            <p:nvPr>
              <p:custDataLst>
                <p:tags r:id="rId114"/>
              </p:custDataLst>
            </p:nvPr>
          </p:nvSpPr>
          <p:spPr>
            <a:xfrm>
              <a:off x="1917700" y="39052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25008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901"/>
            <p:cNvSpPr/>
            <p:nvPr>
              <p:custDataLst>
                <p:tags r:id="rId115"/>
              </p:custDataLst>
            </p:nvPr>
          </p:nvSpPr>
          <p:spPr>
            <a:xfrm>
              <a:off x="1621942" y="3786217"/>
              <a:ext cx="217759" cy="125384"/>
            </a:xfrm>
            <a:custGeom>
              <a:avLst/>
              <a:gdLst/>
              <a:ahLst/>
              <a:cxnLst/>
              <a:rect l="0" t="0" r="0" b="0"/>
              <a:pathLst>
                <a:path w="217759" h="125384">
                  <a:moveTo>
                    <a:pt x="3658" y="55533"/>
                  </a:moveTo>
                  <a:lnTo>
                    <a:pt x="3658" y="55533"/>
                  </a:lnTo>
                  <a:lnTo>
                    <a:pt x="0" y="55533"/>
                  </a:lnTo>
                  <a:lnTo>
                    <a:pt x="25198" y="54827"/>
                  </a:lnTo>
                  <a:lnTo>
                    <a:pt x="33457" y="52162"/>
                  </a:lnTo>
                  <a:lnTo>
                    <a:pt x="36224" y="49052"/>
                  </a:lnTo>
                  <a:lnTo>
                    <a:pt x="39298" y="39953"/>
                  </a:lnTo>
                  <a:lnTo>
                    <a:pt x="41542" y="16689"/>
                  </a:lnTo>
                  <a:lnTo>
                    <a:pt x="40908" y="14821"/>
                  </a:lnTo>
                  <a:lnTo>
                    <a:pt x="39780" y="13575"/>
                  </a:lnTo>
                  <a:lnTo>
                    <a:pt x="38323" y="12744"/>
                  </a:lnTo>
                  <a:lnTo>
                    <a:pt x="32941" y="13703"/>
                  </a:lnTo>
                  <a:lnTo>
                    <a:pt x="29529" y="14946"/>
                  </a:lnTo>
                  <a:lnTo>
                    <a:pt x="21977" y="23854"/>
                  </a:lnTo>
                  <a:lnTo>
                    <a:pt x="14622" y="37925"/>
                  </a:lnTo>
                  <a:lnTo>
                    <a:pt x="9001" y="55939"/>
                  </a:lnTo>
                  <a:lnTo>
                    <a:pt x="9796" y="71941"/>
                  </a:lnTo>
                  <a:lnTo>
                    <a:pt x="21804" y="99461"/>
                  </a:lnTo>
                  <a:lnTo>
                    <a:pt x="31478" y="108688"/>
                  </a:lnTo>
                  <a:lnTo>
                    <a:pt x="37021" y="112137"/>
                  </a:lnTo>
                  <a:lnTo>
                    <a:pt x="42834" y="113024"/>
                  </a:lnTo>
                  <a:lnTo>
                    <a:pt x="54936" y="110247"/>
                  </a:lnTo>
                  <a:lnTo>
                    <a:pt x="79952" y="91897"/>
                  </a:lnTo>
                  <a:lnTo>
                    <a:pt x="105277" y="64127"/>
                  </a:lnTo>
                  <a:lnTo>
                    <a:pt x="129327" y="20982"/>
                  </a:lnTo>
                  <a:lnTo>
                    <a:pt x="129771" y="21210"/>
                  </a:lnTo>
                  <a:lnTo>
                    <a:pt x="130066" y="22068"/>
                  </a:lnTo>
                  <a:lnTo>
                    <a:pt x="134987" y="64904"/>
                  </a:lnTo>
                  <a:lnTo>
                    <a:pt x="136890" y="99936"/>
                  </a:lnTo>
                  <a:lnTo>
                    <a:pt x="136929" y="99952"/>
                  </a:lnTo>
                  <a:lnTo>
                    <a:pt x="151751" y="56673"/>
                  </a:lnTo>
                  <a:lnTo>
                    <a:pt x="163674" y="16796"/>
                  </a:lnTo>
                  <a:lnTo>
                    <a:pt x="167485" y="10658"/>
                  </a:lnTo>
                  <a:lnTo>
                    <a:pt x="172143" y="6567"/>
                  </a:lnTo>
                  <a:lnTo>
                    <a:pt x="182257" y="2020"/>
                  </a:lnTo>
                  <a:lnTo>
                    <a:pt x="191455" y="0"/>
                  </a:lnTo>
                  <a:lnTo>
                    <a:pt x="195884" y="1577"/>
                  </a:lnTo>
                  <a:lnTo>
                    <a:pt x="204568" y="8975"/>
                  </a:lnTo>
                  <a:lnTo>
                    <a:pt x="214019" y="35152"/>
                  </a:lnTo>
                  <a:lnTo>
                    <a:pt x="217758" y="76149"/>
                  </a:lnTo>
                  <a:lnTo>
                    <a:pt x="213208" y="12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02"/>
            <p:cNvSpPr/>
            <p:nvPr>
              <p:custDataLst>
                <p:tags r:id="rId116"/>
              </p:custDataLst>
            </p:nvPr>
          </p:nvSpPr>
          <p:spPr>
            <a:xfrm>
              <a:off x="1164742" y="3654270"/>
              <a:ext cx="416409" cy="246143"/>
            </a:xfrm>
            <a:custGeom>
              <a:avLst/>
              <a:gdLst/>
              <a:ahLst/>
              <a:cxnLst/>
              <a:rect l="0" t="0" r="0" b="0"/>
              <a:pathLst>
                <a:path w="416409" h="246143">
                  <a:moveTo>
                    <a:pt x="3658" y="155730"/>
                  </a:moveTo>
                  <a:lnTo>
                    <a:pt x="3658" y="155730"/>
                  </a:lnTo>
                  <a:lnTo>
                    <a:pt x="0" y="155730"/>
                  </a:lnTo>
                  <a:lnTo>
                    <a:pt x="1562" y="155730"/>
                  </a:lnTo>
                  <a:lnTo>
                    <a:pt x="48940" y="123748"/>
                  </a:lnTo>
                  <a:lnTo>
                    <a:pt x="79522" y="105532"/>
                  </a:lnTo>
                  <a:lnTo>
                    <a:pt x="114986" y="85442"/>
                  </a:lnTo>
                  <a:lnTo>
                    <a:pt x="154267" y="69458"/>
                  </a:lnTo>
                  <a:lnTo>
                    <a:pt x="191480" y="55298"/>
                  </a:lnTo>
                  <a:lnTo>
                    <a:pt x="225424" y="42654"/>
                  </a:lnTo>
                  <a:lnTo>
                    <a:pt x="266216" y="27603"/>
                  </a:lnTo>
                  <a:lnTo>
                    <a:pt x="309422" y="4995"/>
                  </a:lnTo>
                  <a:lnTo>
                    <a:pt x="310512" y="3734"/>
                  </a:lnTo>
                  <a:lnTo>
                    <a:pt x="310533" y="2188"/>
                  </a:lnTo>
                  <a:lnTo>
                    <a:pt x="309841" y="452"/>
                  </a:lnTo>
                  <a:lnTo>
                    <a:pt x="309380" y="0"/>
                  </a:lnTo>
                  <a:lnTo>
                    <a:pt x="309073" y="405"/>
                  </a:lnTo>
                  <a:lnTo>
                    <a:pt x="304118" y="37134"/>
                  </a:lnTo>
                  <a:lnTo>
                    <a:pt x="302704" y="74886"/>
                  </a:lnTo>
                  <a:lnTo>
                    <a:pt x="302990" y="121507"/>
                  </a:lnTo>
                  <a:lnTo>
                    <a:pt x="305557" y="154395"/>
                  </a:lnTo>
                  <a:lnTo>
                    <a:pt x="307598" y="197903"/>
                  </a:lnTo>
                  <a:lnTo>
                    <a:pt x="308383" y="234085"/>
                  </a:lnTo>
                  <a:lnTo>
                    <a:pt x="308408" y="234072"/>
                  </a:lnTo>
                  <a:lnTo>
                    <a:pt x="308451" y="216863"/>
                  </a:lnTo>
                  <a:lnTo>
                    <a:pt x="315198" y="199478"/>
                  </a:lnTo>
                  <a:lnTo>
                    <a:pt x="326035" y="190931"/>
                  </a:lnTo>
                  <a:lnTo>
                    <a:pt x="332876" y="187664"/>
                  </a:lnTo>
                  <a:lnTo>
                    <a:pt x="346121" y="185915"/>
                  </a:lnTo>
                  <a:lnTo>
                    <a:pt x="352617" y="186437"/>
                  </a:lnTo>
                  <a:lnTo>
                    <a:pt x="365479" y="192661"/>
                  </a:lnTo>
                  <a:lnTo>
                    <a:pt x="382738" y="208065"/>
                  </a:lnTo>
                  <a:lnTo>
                    <a:pt x="394907" y="226035"/>
                  </a:lnTo>
                  <a:lnTo>
                    <a:pt x="405341" y="244328"/>
                  </a:lnTo>
                  <a:lnTo>
                    <a:pt x="407619" y="245840"/>
                  </a:lnTo>
                  <a:lnTo>
                    <a:pt x="409843" y="246142"/>
                  </a:lnTo>
                  <a:lnTo>
                    <a:pt x="416408" y="24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03"/>
            <p:cNvSpPr/>
            <p:nvPr>
              <p:custDataLst>
                <p:tags r:id="rId117"/>
              </p:custDataLst>
            </p:nvPr>
          </p:nvSpPr>
          <p:spPr>
            <a:xfrm>
              <a:off x="1320916" y="3689350"/>
              <a:ext cx="37985" cy="260351"/>
            </a:xfrm>
            <a:custGeom>
              <a:avLst/>
              <a:gdLst/>
              <a:ahLst/>
              <a:cxnLst/>
              <a:rect l="0" t="0" r="0" b="0"/>
              <a:pathLst>
                <a:path w="37985" h="260351">
                  <a:moveTo>
                    <a:pt x="6234" y="0"/>
                  </a:moveTo>
                  <a:lnTo>
                    <a:pt x="6234" y="0"/>
                  </a:lnTo>
                  <a:lnTo>
                    <a:pt x="2863" y="0"/>
                  </a:lnTo>
                  <a:lnTo>
                    <a:pt x="1870" y="705"/>
                  </a:lnTo>
                  <a:lnTo>
                    <a:pt x="1208" y="1882"/>
                  </a:lnTo>
                  <a:lnTo>
                    <a:pt x="472" y="7186"/>
                  </a:lnTo>
                  <a:lnTo>
                    <a:pt x="0" y="41113"/>
                  </a:lnTo>
                  <a:lnTo>
                    <a:pt x="3681" y="85324"/>
                  </a:lnTo>
                  <a:lnTo>
                    <a:pt x="9333" y="119061"/>
                  </a:lnTo>
                  <a:lnTo>
                    <a:pt x="14196" y="157573"/>
                  </a:lnTo>
                  <a:lnTo>
                    <a:pt x="20591" y="190682"/>
                  </a:lnTo>
                  <a:lnTo>
                    <a:pt x="32824" y="236319"/>
                  </a:lnTo>
                  <a:lnTo>
                    <a:pt x="37984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55"/>
          <p:cNvGrpSpPr/>
          <p:nvPr/>
        </p:nvGrpSpPr>
        <p:grpSpPr>
          <a:xfrm>
            <a:off x="2256015" y="3751562"/>
            <a:ext cx="277636" cy="241722"/>
            <a:chOff x="2256015" y="3751562"/>
            <a:chExt cx="277636" cy="241722"/>
          </a:xfrm>
        </p:grpSpPr>
        <p:sp>
          <p:nvSpPr>
            <p:cNvPr id="159" name="SMARTInkShape-2904"/>
            <p:cNvSpPr/>
            <p:nvPr>
              <p:custDataLst>
                <p:tags r:id="rId112"/>
              </p:custDataLst>
            </p:nvPr>
          </p:nvSpPr>
          <p:spPr>
            <a:xfrm>
              <a:off x="2256015" y="3835400"/>
              <a:ext cx="277636" cy="95251"/>
            </a:xfrm>
            <a:custGeom>
              <a:avLst/>
              <a:gdLst/>
              <a:ahLst/>
              <a:cxnLst/>
              <a:rect l="0" t="0" r="0" b="0"/>
              <a:pathLst>
                <a:path w="277636" h="95251">
                  <a:moveTo>
                    <a:pt x="10935" y="95250"/>
                  </a:moveTo>
                  <a:lnTo>
                    <a:pt x="10935" y="95250"/>
                  </a:lnTo>
                  <a:lnTo>
                    <a:pt x="883" y="78290"/>
                  </a:lnTo>
                  <a:lnTo>
                    <a:pt x="0" y="75477"/>
                  </a:lnTo>
                  <a:lnTo>
                    <a:pt x="823" y="72190"/>
                  </a:lnTo>
                  <a:lnTo>
                    <a:pt x="5500" y="64775"/>
                  </a:lnTo>
                  <a:lnTo>
                    <a:pt x="26179" y="52667"/>
                  </a:lnTo>
                  <a:lnTo>
                    <a:pt x="68133" y="40143"/>
                  </a:lnTo>
                  <a:lnTo>
                    <a:pt x="106441" y="29835"/>
                  </a:lnTo>
                  <a:lnTo>
                    <a:pt x="149338" y="19610"/>
                  </a:lnTo>
                  <a:lnTo>
                    <a:pt x="194273" y="12714"/>
                  </a:lnTo>
                  <a:lnTo>
                    <a:pt x="239608" y="8235"/>
                  </a:lnTo>
                  <a:lnTo>
                    <a:pt x="277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05"/>
            <p:cNvSpPr/>
            <p:nvPr>
              <p:custDataLst>
                <p:tags r:id="rId113"/>
              </p:custDataLst>
            </p:nvPr>
          </p:nvSpPr>
          <p:spPr>
            <a:xfrm>
              <a:off x="2344033" y="3751562"/>
              <a:ext cx="183268" cy="241722"/>
            </a:xfrm>
            <a:custGeom>
              <a:avLst/>
              <a:gdLst/>
              <a:ahLst/>
              <a:cxnLst/>
              <a:rect l="0" t="0" r="0" b="0"/>
              <a:pathLst>
                <a:path w="183268" h="241722">
                  <a:moveTo>
                    <a:pt x="5467" y="33038"/>
                  </a:moveTo>
                  <a:lnTo>
                    <a:pt x="5467" y="33038"/>
                  </a:lnTo>
                  <a:lnTo>
                    <a:pt x="0" y="27571"/>
                  </a:lnTo>
                  <a:lnTo>
                    <a:pt x="15779" y="66886"/>
                  </a:lnTo>
                  <a:lnTo>
                    <a:pt x="30159" y="109154"/>
                  </a:lnTo>
                  <a:lnTo>
                    <a:pt x="39019" y="143773"/>
                  </a:lnTo>
                  <a:lnTo>
                    <a:pt x="47661" y="180326"/>
                  </a:lnTo>
                  <a:lnTo>
                    <a:pt x="57088" y="223120"/>
                  </a:lnTo>
                  <a:lnTo>
                    <a:pt x="62041" y="237463"/>
                  </a:lnTo>
                  <a:lnTo>
                    <a:pt x="64350" y="241288"/>
                  </a:lnTo>
                  <a:lnTo>
                    <a:pt x="67300" y="241721"/>
                  </a:lnTo>
                  <a:lnTo>
                    <a:pt x="70678" y="239894"/>
                  </a:lnTo>
                  <a:lnTo>
                    <a:pt x="78900" y="230102"/>
                  </a:lnTo>
                  <a:lnTo>
                    <a:pt x="101425" y="183677"/>
                  </a:lnTo>
                  <a:lnTo>
                    <a:pt x="114437" y="147260"/>
                  </a:lnTo>
                  <a:lnTo>
                    <a:pt x="129628" y="100502"/>
                  </a:lnTo>
                  <a:lnTo>
                    <a:pt x="143905" y="62316"/>
                  </a:lnTo>
                  <a:lnTo>
                    <a:pt x="161962" y="22663"/>
                  </a:lnTo>
                  <a:lnTo>
                    <a:pt x="174367" y="3153"/>
                  </a:lnTo>
                  <a:lnTo>
                    <a:pt x="177334" y="415"/>
                  </a:lnTo>
                  <a:lnTo>
                    <a:pt x="179311" y="0"/>
                  </a:lnTo>
                  <a:lnTo>
                    <a:pt x="180630" y="1135"/>
                  </a:lnTo>
                  <a:lnTo>
                    <a:pt x="183267" y="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556"/>
          <p:cNvGrpSpPr/>
          <p:nvPr/>
        </p:nvGrpSpPr>
        <p:grpSpPr>
          <a:xfrm>
            <a:off x="2816602" y="3791212"/>
            <a:ext cx="796549" cy="285489"/>
            <a:chOff x="2816602" y="3791212"/>
            <a:chExt cx="796549" cy="285489"/>
          </a:xfrm>
        </p:grpSpPr>
        <p:sp>
          <p:nvSpPr>
            <p:cNvPr id="162" name="SMARTInkShape-2906"/>
            <p:cNvSpPr/>
            <p:nvPr>
              <p:custDataLst>
                <p:tags r:id="rId108"/>
              </p:custDataLst>
            </p:nvPr>
          </p:nvSpPr>
          <p:spPr>
            <a:xfrm>
              <a:off x="3409400" y="3829573"/>
              <a:ext cx="126467" cy="132462"/>
            </a:xfrm>
            <a:custGeom>
              <a:avLst/>
              <a:gdLst/>
              <a:ahLst/>
              <a:cxnLst/>
              <a:rect l="0" t="0" r="0" b="0"/>
              <a:pathLst>
                <a:path w="126467" h="132462">
                  <a:moveTo>
                    <a:pt x="83100" y="12177"/>
                  </a:moveTo>
                  <a:lnTo>
                    <a:pt x="83100" y="12177"/>
                  </a:lnTo>
                  <a:lnTo>
                    <a:pt x="79729" y="5435"/>
                  </a:lnTo>
                  <a:lnTo>
                    <a:pt x="76619" y="3449"/>
                  </a:lnTo>
                  <a:lnTo>
                    <a:pt x="62130" y="654"/>
                  </a:lnTo>
                  <a:lnTo>
                    <a:pt x="50497" y="0"/>
                  </a:lnTo>
                  <a:lnTo>
                    <a:pt x="38271" y="3472"/>
                  </a:lnTo>
                  <a:lnTo>
                    <a:pt x="32047" y="6374"/>
                  </a:lnTo>
                  <a:lnTo>
                    <a:pt x="21369" y="17124"/>
                  </a:lnTo>
                  <a:lnTo>
                    <a:pt x="3016" y="50391"/>
                  </a:lnTo>
                  <a:lnTo>
                    <a:pt x="0" y="70318"/>
                  </a:lnTo>
                  <a:lnTo>
                    <a:pt x="2422" y="90229"/>
                  </a:lnTo>
                  <a:lnTo>
                    <a:pt x="10554" y="108485"/>
                  </a:lnTo>
                  <a:lnTo>
                    <a:pt x="23106" y="122244"/>
                  </a:lnTo>
                  <a:lnTo>
                    <a:pt x="30404" y="127888"/>
                  </a:lnTo>
                  <a:lnTo>
                    <a:pt x="47920" y="132278"/>
                  </a:lnTo>
                  <a:lnTo>
                    <a:pt x="57530" y="132461"/>
                  </a:lnTo>
                  <a:lnTo>
                    <a:pt x="77615" y="125138"/>
                  </a:lnTo>
                  <a:lnTo>
                    <a:pt x="96890" y="111066"/>
                  </a:lnTo>
                  <a:lnTo>
                    <a:pt x="112512" y="90699"/>
                  </a:lnTo>
                  <a:lnTo>
                    <a:pt x="126466" y="48691"/>
                  </a:lnTo>
                  <a:lnTo>
                    <a:pt x="124951" y="26289"/>
                  </a:lnTo>
                  <a:lnTo>
                    <a:pt x="121584" y="17351"/>
                  </a:lnTo>
                  <a:lnTo>
                    <a:pt x="115812" y="11393"/>
                  </a:lnTo>
                  <a:lnTo>
                    <a:pt x="99990" y="4773"/>
                  </a:lnTo>
                  <a:lnTo>
                    <a:pt x="83081" y="5594"/>
                  </a:lnTo>
                  <a:lnTo>
                    <a:pt x="67569" y="10662"/>
                  </a:lnTo>
                  <a:lnTo>
                    <a:pt x="45000" y="2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07"/>
            <p:cNvSpPr/>
            <p:nvPr>
              <p:custDataLst>
                <p:tags r:id="rId109"/>
              </p:custDataLst>
            </p:nvPr>
          </p:nvSpPr>
          <p:spPr>
            <a:xfrm>
              <a:off x="3511550" y="398780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101600" y="0"/>
                  </a:moveTo>
                  <a:lnTo>
                    <a:pt x="101600" y="0"/>
                  </a:lnTo>
                  <a:lnTo>
                    <a:pt x="72751" y="37562"/>
                  </a:lnTo>
                  <a:lnTo>
                    <a:pt x="31696" y="6828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08"/>
            <p:cNvSpPr/>
            <p:nvPr>
              <p:custDataLst>
                <p:tags r:id="rId110"/>
              </p:custDataLst>
            </p:nvPr>
          </p:nvSpPr>
          <p:spPr>
            <a:xfrm>
              <a:off x="3115731" y="3791212"/>
              <a:ext cx="177470" cy="188222"/>
            </a:xfrm>
            <a:custGeom>
              <a:avLst/>
              <a:gdLst/>
              <a:ahLst/>
              <a:cxnLst/>
              <a:rect l="0" t="0" r="0" b="0"/>
              <a:pathLst>
                <a:path w="177470" h="188222">
                  <a:moveTo>
                    <a:pt x="65619" y="6088"/>
                  </a:moveTo>
                  <a:lnTo>
                    <a:pt x="65619" y="6088"/>
                  </a:lnTo>
                  <a:lnTo>
                    <a:pt x="62248" y="2717"/>
                  </a:lnTo>
                  <a:lnTo>
                    <a:pt x="58712" y="1062"/>
                  </a:lnTo>
                  <a:lnTo>
                    <a:pt x="54064" y="0"/>
                  </a:lnTo>
                  <a:lnTo>
                    <a:pt x="55309" y="1736"/>
                  </a:lnTo>
                  <a:lnTo>
                    <a:pt x="82893" y="31944"/>
                  </a:lnTo>
                  <a:lnTo>
                    <a:pt x="128162" y="54553"/>
                  </a:lnTo>
                  <a:lnTo>
                    <a:pt x="162378" y="67298"/>
                  </a:lnTo>
                  <a:lnTo>
                    <a:pt x="177469" y="80035"/>
                  </a:lnTo>
                  <a:lnTo>
                    <a:pt x="176875" y="80786"/>
                  </a:lnTo>
                  <a:lnTo>
                    <a:pt x="167663" y="81991"/>
                  </a:lnTo>
                  <a:lnTo>
                    <a:pt x="162477" y="82862"/>
                  </a:lnTo>
                  <a:lnTo>
                    <a:pt x="140219" y="94480"/>
                  </a:lnTo>
                  <a:lnTo>
                    <a:pt x="101069" y="123039"/>
                  </a:lnTo>
                  <a:lnTo>
                    <a:pt x="60862" y="151407"/>
                  </a:lnTo>
                  <a:lnTo>
                    <a:pt x="17189" y="180029"/>
                  </a:lnTo>
                  <a:lnTo>
                    <a:pt x="0" y="188221"/>
                  </a:lnTo>
                  <a:lnTo>
                    <a:pt x="706" y="188188"/>
                  </a:lnTo>
                  <a:lnTo>
                    <a:pt x="14819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909"/>
            <p:cNvSpPr/>
            <p:nvPr>
              <p:custDataLst>
                <p:tags r:id="rId111"/>
              </p:custDataLst>
            </p:nvPr>
          </p:nvSpPr>
          <p:spPr>
            <a:xfrm>
              <a:off x="2816602" y="3791234"/>
              <a:ext cx="167016" cy="180858"/>
            </a:xfrm>
            <a:custGeom>
              <a:avLst/>
              <a:gdLst/>
              <a:ahLst/>
              <a:cxnLst/>
              <a:rect l="0" t="0" r="0" b="0"/>
              <a:pathLst>
                <a:path w="167016" h="180858">
                  <a:moveTo>
                    <a:pt x="161548" y="12416"/>
                  </a:moveTo>
                  <a:lnTo>
                    <a:pt x="161548" y="12416"/>
                  </a:lnTo>
                  <a:lnTo>
                    <a:pt x="167015" y="6949"/>
                  </a:lnTo>
                  <a:lnTo>
                    <a:pt x="166604" y="5949"/>
                  </a:lnTo>
                  <a:lnTo>
                    <a:pt x="164265" y="2956"/>
                  </a:lnTo>
                  <a:lnTo>
                    <a:pt x="157111" y="1156"/>
                  </a:lnTo>
                  <a:lnTo>
                    <a:pt x="135272" y="0"/>
                  </a:lnTo>
                  <a:lnTo>
                    <a:pt x="96072" y="10616"/>
                  </a:lnTo>
                  <a:lnTo>
                    <a:pt x="57389" y="32365"/>
                  </a:lnTo>
                  <a:lnTo>
                    <a:pt x="43994" y="44566"/>
                  </a:lnTo>
                  <a:lnTo>
                    <a:pt x="35689" y="57044"/>
                  </a:lnTo>
                  <a:lnTo>
                    <a:pt x="34603" y="62629"/>
                  </a:lnTo>
                  <a:lnTo>
                    <a:pt x="35290" y="67763"/>
                  </a:lnTo>
                  <a:lnTo>
                    <a:pt x="37159" y="72598"/>
                  </a:lnTo>
                  <a:lnTo>
                    <a:pt x="44881" y="79850"/>
                  </a:lnTo>
                  <a:lnTo>
                    <a:pt x="55368" y="84720"/>
                  </a:lnTo>
                  <a:lnTo>
                    <a:pt x="80574" y="88388"/>
                  </a:lnTo>
                  <a:lnTo>
                    <a:pt x="80049" y="88464"/>
                  </a:lnTo>
                  <a:lnTo>
                    <a:pt x="34486" y="111196"/>
                  </a:lnTo>
                  <a:lnTo>
                    <a:pt x="4906" y="139175"/>
                  </a:lnTo>
                  <a:lnTo>
                    <a:pt x="207" y="148951"/>
                  </a:lnTo>
                  <a:lnTo>
                    <a:pt x="0" y="158001"/>
                  </a:lnTo>
                  <a:lnTo>
                    <a:pt x="933" y="162389"/>
                  </a:lnTo>
                  <a:lnTo>
                    <a:pt x="8987" y="175308"/>
                  </a:lnTo>
                  <a:lnTo>
                    <a:pt x="22012" y="180062"/>
                  </a:lnTo>
                  <a:lnTo>
                    <a:pt x="51059" y="180857"/>
                  </a:lnTo>
                  <a:lnTo>
                    <a:pt x="86477" y="176625"/>
                  </a:lnTo>
                  <a:lnTo>
                    <a:pt x="123782" y="169021"/>
                  </a:lnTo>
                  <a:lnTo>
                    <a:pt x="161548" y="158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57"/>
          <p:cNvGrpSpPr/>
          <p:nvPr/>
        </p:nvGrpSpPr>
        <p:grpSpPr>
          <a:xfrm>
            <a:off x="3943350" y="3678881"/>
            <a:ext cx="715414" cy="588320"/>
            <a:chOff x="3943350" y="3678881"/>
            <a:chExt cx="715414" cy="588320"/>
          </a:xfrm>
        </p:grpSpPr>
        <p:sp>
          <p:nvSpPr>
            <p:cNvPr id="167" name="SMARTInkShape-2910"/>
            <p:cNvSpPr/>
            <p:nvPr>
              <p:custDataLst>
                <p:tags r:id="rId100"/>
              </p:custDataLst>
            </p:nvPr>
          </p:nvSpPr>
          <p:spPr>
            <a:xfrm>
              <a:off x="3956050" y="3678881"/>
              <a:ext cx="50801" cy="322258"/>
            </a:xfrm>
            <a:custGeom>
              <a:avLst/>
              <a:gdLst/>
              <a:ahLst/>
              <a:cxnLst/>
              <a:rect l="0" t="0" r="0" b="0"/>
              <a:pathLst>
                <a:path w="50801" h="322258">
                  <a:moveTo>
                    <a:pt x="0" y="23169"/>
                  </a:moveTo>
                  <a:lnTo>
                    <a:pt x="0" y="23169"/>
                  </a:lnTo>
                  <a:lnTo>
                    <a:pt x="8789" y="9354"/>
                  </a:lnTo>
                  <a:lnTo>
                    <a:pt x="17023" y="57"/>
                  </a:lnTo>
                  <a:lnTo>
                    <a:pt x="17699" y="0"/>
                  </a:lnTo>
                  <a:lnTo>
                    <a:pt x="18149" y="668"/>
                  </a:lnTo>
                  <a:lnTo>
                    <a:pt x="18783" y="8740"/>
                  </a:lnTo>
                  <a:lnTo>
                    <a:pt x="22368" y="43916"/>
                  </a:lnTo>
                  <a:lnTo>
                    <a:pt x="24501" y="90935"/>
                  </a:lnTo>
                  <a:lnTo>
                    <a:pt x="28764" y="128546"/>
                  </a:lnTo>
                  <a:lnTo>
                    <a:pt x="33244" y="169486"/>
                  </a:lnTo>
                  <a:lnTo>
                    <a:pt x="32884" y="213553"/>
                  </a:lnTo>
                  <a:lnTo>
                    <a:pt x="34136" y="251483"/>
                  </a:lnTo>
                  <a:lnTo>
                    <a:pt x="36925" y="293077"/>
                  </a:lnTo>
                  <a:lnTo>
                    <a:pt x="39633" y="315044"/>
                  </a:lnTo>
                  <a:lnTo>
                    <a:pt x="41239" y="319352"/>
                  </a:lnTo>
                  <a:lnTo>
                    <a:pt x="43015" y="321519"/>
                  </a:lnTo>
                  <a:lnTo>
                    <a:pt x="44905" y="322257"/>
                  </a:lnTo>
                  <a:lnTo>
                    <a:pt x="50800" y="321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911"/>
            <p:cNvSpPr/>
            <p:nvPr>
              <p:custDataLst>
                <p:tags r:id="rId101"/>
              </p:custDataLst>
            </p:nvPr>
          </p:nvSpPr>
          <p:spPr>
            <a:xfrm>
              <a:off x="4075094" y="3879850"/>
              <a:ext cx="14307" cy="82551"/>
            </a:xfrm>
            <a:custGeom>
              <a:avLst/>
              <a:gdLst/>
              <a:ahLst/>
              <a:cxnLst/>
              <a:rect l="0" t="0" r="0" b="0"/>
              <a:pathLst>
                <a:path w="14307" h="82551">
                  <a:moveTo>
                    <a:pt x="14306" y="0"/>
                  </a:moveTo>
                  <a:lnTo>
                    <a:pt x="14306" y="0"/>
                  </a:lnTo>
                  <a:lnTo>
                    <a:pt x="4872" y="15914"/>
                  </a:lnTo>
                  <a:lnTo>
                    <a:pt x="0" y="29886"/>
                  </a:lnTo>
                  <a:lnTo>
                    <a:pt x="33" y="53619"/>
                  </a:lnTo>
                  <a:lnTo>
                    <a:pt x="795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912"/>
            <p:cNvSpPr/>
            <p:nvPr>
              <p:custDataLst>
                <p:tags r:id="rId102"/>
              </p:custDataLst>
            </p:nvPr>
          </p:nvSpPr>
          <p:spPr>
            <a:xfrm>
              <a:off x="4064000" y="3801595"/>
              <a:ext cx="25401" cy="46506"/>
            </a:xfrm>
            <a:custGeom>
              <a:avLst/>
              <a:gdLst/>
              <a:ahLst/>
              <a:cxnLst/>
              <a:rect l="0" t="0" r="0" b="0"/>
              <a:pathLst>
                <a:path w="25401" h="46506">
                  <a:moveTo>
                    <a:pt x="25400" y="46505"/>
                  </a:moveTo>
                  <a:lnTo>
                    <a:pt x="25400" y="46505"/>
                  </a:lnTo>
                  <a:lnTo>
                    <a:pt x="11094" y="10330"/>
                  </a:lnTo>
                  <a:lnTo>
                    <a:pt x="4385" y="1136"/>
                  </a:lnTo>
                  <a:lnTo>
                    <a:pt x="2923" y="31"/>
                  </a:lnTo>
                  <a:lnTo>
                    <a:pt x="1949" y="0"/>
                  </a:lnTo>
                  <a:lnTo>
                    <a:pt x="0" y="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913"/>
            <p:cNvSpPr/>
            <p:nvPr>
              <p:custDataLst>
                <p:tags r:id="rId103"/>
              </p:custDataLst>
            </p:nvPr>
          </p:nvSpPr>
          <p:spPr>
            <a:xfrm>
              <a:off x="4152900" y="3829164"/>
              <a:ext cx="152401" cy="102852"/>
            </a:xfrm>
            <a:custGeom>
              <a:avLst/>
              <a:gdLst/>
              <a:ahLst/>
              <a:cxnLst/>
              <a:rect l="0" t="0" r="0" b="0"/>
              <a:pathLst>
                <a:path w="152401" h="102852">
                  <a:moveTo>
                    <a:pt x="0" y="6236"/>
                  </a:moveTo>
                  <a:lnTo>
                    <a:pt x="0" y="6236"/>
                  </a:lnTo>
                  <a:lnTo>
                    <a:pt x="705" y="18478"/>
                  </a:lnTo>
                  <a:lnTo>
                    <a:pt x="12865" y="59262"/>
                  </a:lnTo>
                  <a:lnTo>
                    <a:pt x="15596" y="74253"/>
                  </a:lnTo>
                  <a:lnTo>
                    <a:pt x="13165" y="93182"/>
                  </a:lnTo>
                  <a:lnTo>
                    <a:pt x="9389" y="102475"/>
                  </a:lnTo>
                  <a:lnTo>
                    <a:pt x="9787" y="102851"/>
                  </a:lnTo>
                  <a:lnTo>
                    <a:pt x="10757" y="102396"/>
                  </a:lnTo>
                  <a:lnTo>
                    <a:pt x="27371" y="61044"/>
                  </a:lnTo>
                  <a:lnTo>
                    <a:pt x="42723" y="35799"/>
                  </a:lnTo>
                  <a:lnTo>
                    <a:pt x="49091" y="29959"/>
                  </a:lnTo>
                  <a:lnTo>
                    <a:pt x="51777" y="28401"/>
                  </a:lnTo>
                  <a:lnTo>
                    <a:pt x="54274" y="28774"/>
                  </a:lnTo>
                  <a:lnTo>
                    <a:pt x="65517" y="39865"/>
                  </a:lnTo>
                  <a:lnTo>
                    <a:pt x="67924" y="47994"/>
                  </a:lnTo>
                  <a:lnTo>
                    <a:pt x="69596" y="65017"/>
                  </a:lnTo>
                  <a:lnTo>
                    <a:pt x="69681" y="65179"/>
                  </a:lnTo>
                  <a:lnTo>
                    <a:pt x="69737" y="64581"/>
                  </a:lnTo>
                  <a:lnTo>
                    <a:pt x="81768" y="47847"/>
                  </a:lnTo>
                  <a:lnTo>
                    <a:pt x="88553" y="36019"/>
                  </a:lnTo>
                  <a:lnTo>
                    <a:pt x="117094" y="3973"/>
                  </a:lnTo>
                  <a:lnTo>
                    <a:pt x="121807" y="1200"/>
                  </a:lnTo>
                  <a:lnTo>
                    <a:pt x="126360" y="56"/>
                  </a:lnTo>
                  <a:lnTo>
                    <a:pt x="130807" y="0"/>
                  </a:lnTo>
                  <a:lnTo>
                    <a:pt x="133771" y="3489"/>
                  </a:lnTo>
                  <a:lnTo>
                    <a:pt x="142290" y="44088"/>
                  </a:lnTo>
                  <a:lnTo>
                    <a:pt x="152400" y="95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14"/>
            <p:cNvSpPr/>
            <p:nvPr>
              <p:custDataLst>
                <p:tags r:id="rId104"/>
              </p:custDataLst>
            </p:nvPr>
          </p:nvSpPr>
          <p:spPr>
            <a:xfrm>
              <a:off x="3943350" y="415290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0" y="0"/>
                  </a:moveTo>
                  <a:lnTo>
                    <a:pt x="0" y="0"/>
                  </a:lnTo>
                  <a:lnTo>
                    <a:pt x="3371" y="44812"/>
                  </a:lnTo>
                  <a:lnTo>
                    <a:pt x="621" y="90471"/>
                  </a:lnTo>
                  <a:lnTo>
                    <a:pt x="184" y="98302"/>
                  </a:lnTo>
                  <a:lnTo>
                    <a:pt x="54" y="93881"/>
                  </a:lnTo>
                  <a:lnTo>
                    <a:pt x="12214" y="52709"/>
                  </a:lnTo>
                  <a:lnTo>
                    <a:pt x="32203" y="21387"/>
                  </a:lnTo>
                  <a:lnTo>
                    <a:pt x="41594" y="10446"/>
                  </a:lnTo>
                  <a:lnTo>
                    <a:pt x="52353" y="4643"/>
                  </a:lnTo>
                  <a:lnTo>
                    <a:pt x="63484" y="2769"/>
                  </a:lnTo>
                  <a:lnTo>
                    <a:pt x="73135" y="4288"/>
                  </a:lnTo>
                  <a:lnTo>
                    <a:pt x="82129" y="11078"/>
                  </a:lnTo>
                  <a:lnTo>
                    <a:pt x="86502" y="15852"/>
                  </a:lnTo>
                  <a:lnTo>
                    <a:pt x="91362" y="28682"/>
                  </a:lnTo>
                  <a:lnTo>
                    <a:pt x="94738" y="71119"/>
                  </a:lnTo>
                  <a:lnTo>
                    <a:pt x="95804" y="88178"/>
                  </a:lnTo>
                  <a:lnTo>
                    <a:pt x="1016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15"/>
            <p:cNvSpPr/>
            <p:nvPr>
              <p:custDataLst>
                <p:tags r:id="rId105"/>
              </p:custDataLst>
            </p:nvPr>
          </p:nvSpPr>
          <p:spPr>
            <a:xfrm>
              <a:off x="4135615" y="4210050"/>
              <a:ext cx="214136" cy="12701"/>
            </a:xfrm>
            <a:custGeom>
              <a:avLst/>
              <a:gdLst/>
              <a:ahLst/>
              <a:cxnLst/>
              <a:rect l="0" t="0" r="0" b="0"/>
              <a:pathLst>
                <a:path w="2141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2129" y="12700"/>
                  </a:lnTo>
                  <a:lnTo>
                    <a:pt x="40997" y="7233"/>
                  </a:lnTo>
                  <a:lnTo>
                    <a:pt x="82559" y="6611"/>
                  </a:lnTo>
                  <a:lnTo>
                    <a:pt x="127250" y="6428"/>
                  </a:lnTo>
                  <a:lnTo>
                    <a:pt x="168401" y="6373"/>
                  </a:lnTo>
                  <a:lnTo>
                    <a:pt x="202906" y="5649"/>
                  </a:lnTo>
                  <a:lnTo>
                    <a:pt x="206649" y="4471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916"/>
            <p:cNvSpPr/>
            <p:nvPr>
              <p:custDataLst>
                <p:tags r:id="rId106"/>
              </p:custDataLst>
            </p:nvPr>
          </p:nvSpPr>
          <p:spPr>
            <a:xfrm>
              <a:off x="4325233" y="4152900"/>
              <a:ext cx="62693" cy="114301"/>
            </a:xfrm>
            <a:custGeom>
              <a:avLst/>
              <a:gdLst/>
              <a:ahLst/>
              <a:cxnLst/>
              <a:rect l="0" t="0" r="0" b="0"/>
              <a:pathLst>
                <a:path w="62693" h="1143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841" y="5069"/>
                  </a:lnTo>
                  <a:lnTo>
                    <a:pt x="43299" y="18298"/>
                  </a:lnTo>
                  <a:lnTo>
                    <a:pt x="59167" y="30038"/>
                  </a:lnTo>
                  <a:lnTo>
                    <a:pt x="61728" y="34842"/>
                  </a:lnTo>
                  <a:lnTo>
                    <a:pt x="62692" y="45824"/>
                  </a:lnTo>
                  <a:lnTo>
                    <a:pt x="59268" y="63907"/>
                  </a:lnTo>
                  <a:lnTo>
                    <a:pt x="47043" y="82671"/>
                  </a:lnTo>
                  <a:lnTo>
                    <a:pt x="546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17"/>
            <p:cNvSpPr/>
            <p:nvPr>
              <p:custDataLst>
                <p:tags r:id="rId107"/>
              </p:custDataLst>
            </p:nvPr>
          </p:nvSpPr>
          <p:spPr>
            <a:xfrm>
              <a:off x="4479628" y="4159250"/>
              <a:ext cx="179136" cy="55952"/>
            </a:xfrm>
            <a:custGeom>
              <a:avLst/>
              <a:gdLst/>
              <a:ahLst/>
              <a:cxnLst/>
              <a:rect l="0" t="0" r="0" b="0"/>
              <a:pathLst>
                <a:path w="179136" h="55952">
                  <a:moveTo>
                    <a:pt x="136822" y="0"/>
                  </a:moveTo>
                  <a:lnTo>
                    <a:pt x="136822" y="0"/>
                  </a:lnTo>
                  <a:lnTo>
                    <a:pt x="133451" y="0"/>
                  </a:lnTo>
                  <a:lnTo>
                    <a:pt x="120216" y="5775"/>
                  </a:lnTo>
                  <a:lnTo>
                    <a:pt x="72632" y="40311"/>
                  </a:lnTo>
                  <a:lnTo>
                    <a:pt x="54067" y="51534"/>
                  </a:lnTo>
                  <a:lnTo>
                    <a:pt x="41481" y="54653"/>
                  </a:lnTo>
                  <a:lnTo>
                    <a:pt x="28832" y="52278"/>
                  </a:lnTo>
                  <a:lnTo>
                    <a:pt x="11692" y="43006"/>
                  </a:lnTo>
                  <a:lnTo>
                    <a:pt x="6835" y="39254"/>
                  </a:lnTo>
                  <a:lnTo>
                    <a:pt x="1439" y="29441"/>
                  </a:lnTo>
                  <a:lnTo>
                    <a:pt x="0" y="23861"/>
                  </a:lnTo>
                  <a:lnTo>
                    <a:pt x="452" y="20140"/>
                  </a:lnTo>
                  <a:lnTo>
                    <a:pt x="2164" y="17660"/>
                  </a:lnTo>
                  <a:lnTo>
                    <a:pt x="4716" y="16007"/>
                  </a:lnTo>
                  <a:lnTo>
                    <a:pt x="15051" y="13680"/>
                  </a:lnTo>
                  <a:lnTo>
                    <a:pt x="24846" y="16899"/>
                  </a:lnTo>
                  <a:lnTo>
                    <a:pt x="69615" y="43495"/>
                  </a:lnTo>
                  <a:lnTo>
                    <a:pt x="89314" y="51081"/>
                  </a:lnTo>
                  <a:lnTo>
                    <a:pt x="128822" y="55951"/>
                  </a:lnTo>
                  <a:lnTo>
                    <a:pt x="145966" y="55206"/>
                  </a:lnTo>
                  <a:lnTo>
                    <a:pt x="166107" y="47559"/>
                  </a:lnTo>
                  <a:lnTo>
                    <a:pt x="174062" y="42774"/>
                  </a:lnTo>
                  <a:lnTo>
                    <a:pt x="176465" y="39805"/>
                  </a:lnTo>
                  <a:lnTo>
                    <a:pt x="179135" y="32743"/>
                  </a:lnTo>
                  <a:lnTo>
                    <a:pt x="178437" y="29590"/>
                  </a:lnTo>
                  <a:lnTo>
                    <a:pt x="173897" y="24204"/>
                  </a:lnTo>
                  <a:lnTo>
                    <a:pt x="163408" y="17206"/>
                  </a:lnTo>
                  <a:lnTo>
                    <a:pt x="13047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558"/>
          <p:cNvGrpSpPr/>
          <p:nvPr/>
        </p:nvGrpSpPr>
        <p:grpSpPr>
          <a:xfrm>
            <a:off x="4933950" y="3629513"/>
            <a:ext cx="1200884" cy="402738"/>
            <a:chOff x="4933950" y="3629513"/>
            <a:chExt cx="1200884" cy="402738"/>
          </a:xfrm>
        </p:grpSpPr>
        <p:sp>
          <p:nvSpPr>
            <p:cNvPr id="176" name="SMARTInkShape-2918"/>
            <p:cNvSpPr/>
            <p:nvPr>
              <p:custDataLst>
                <p:tags r:id="rId92"/>
              </p:custDataLst>
            </p:nvPr>
          </p:nvSpPr>
          <p:spPr>
            <a:xfrm>
              <a:off x="4933950" y="3629513"/>
              <a:ext cx="112847" cy="344452"/>
            </a:xfrm>
            <a:custGeom>
              <a:avLst/>
              <a:gdLst/>
              <a:ahLst/>
              <a:cxnLst/>
              <a:rect l="0" t="0" r="0" b="0"/>
              <a:pathLst>
                <a:path w="112847" h="344452">
                  <a:moveTo>
                    <a:pt x="0" y="129687"/>
                  </a:moveTo>
                  <a:lnTo>
                    <a:pt x="0" y="129687"/>
                  </a:lnTo>
                  <a:lnTo>
                    <a:pt x="1411" y="173039"/>
                  </a:lnTo>
                  <a:lnTo>
                    <a:pt x="9434" y="216458"/>
                  </a:lnTo>
                  <a:lnTo>
                    <a:pt x="16592" y="260917"/>
                  </a:lnTo>
                  <a:lnTo>
                    <a:pt x="22477" y="303253"/>
                  </a:lnTo>
                  <a:lnTo>
                    <a:pt x="25015" y="342825"/>
                  </a:lnTo>
                  <a:lnTo>
                    <a:pt x="24437" y="344451"/>
                  </a:lnTo>
                  <a:lnTo>
                    <a:pt x="23347" y="344125"/>
                  </a:lnTo>
                  <a:lnTo>
                    <a:pt x="21915" y="342495"/>
                  </a:lnTo>
                  <a:lnTo>
                    <a:pt x="19427" y="306392"/>
                  </a:lnTo>
                  <a:lnTo>
                    <a:pt x="17280" y="259655"/>
                  </a:lnTo>
                  <a:lnTo>
                    <a:pt x="14736" y="215673"/>
                  </a:lnTo>
                  <a:lnTo>
                    <a:pt x="14057" y="189127"/>
                  </a:lnTo>
                  <a:lnTo>
                    <a:pt x="13604" y="160847"/>
                  </a:lnTo>
                  <a:lnTo>
                    <a:pt x="14008" y="134938"/>
                  </a:lnTo>
                  <a:lnTo>
                    <a:pt x="16339" y="87336"/>
                  </a:lnTo>
                  <a:lnTo>
                    <a:pt x="25371" y="50186"/>
                  </a:lnTo>
                  <a:lnTo>
                    <a:pt x="38087" y="23092"/>
                  </a:lnTo>
                  <a:lnTo>
                    <a:pt x="50794" y="8699"/>
                  </a:lnTo>
                  <a:lnTo>
                    <a:pt x="65379" y="1831"/>
                  </a:lnTo>
                  <a:lnTo>
                    <a:pt x="73219" y="0"/>
                  </a:lnTo>
                  <a:lnTo>
                    <a:pt x="89457" y="3609"/>
                  </a:lnTo>
                  <a:lnTo>
                    <a:pt x="97737" y="7535"/>
                  </a:lnTo>
                  <a:lnTo>
                    <a:pt x="103258" y="15091"/>
                  </a:lnTo>
                  <a:lnTo>
                    <a:pt x="111028" y="48617"/>
                  </a:lnTo>
                  <a:lnTo>
                    <a:pt x="112846" y="73195"/>
                  </a:lnTo>
                  <a:lnTo>
                    <a:pt x="108010" y="96348"/>
                  </a:lnTo>
                  <a:lnTo>
                    <a:pt x="98099" y="117692"/>
                  </a:lnTo>
                  <a:lnTo>
                    <a:pt x="84287" y="136585"/>
                  </a:lnTo>
                  <a:lnTo>
                    <a:pt x="57272" y="156347"/>
                  </a:lnTo>
                  <a:lnTo>
                    <a:pt x="40977" y="160821"/>
                  </a:lnTo>
                  <a:lnTo>
                    <a:pt x="28795" y="160458"/>
                  </a:lnTo>
                  <a:lnTo>
                    <a:pt x="25547" y="159373"/>
                  </a:lnTo>
                  <a:lnTo>
                    <a:pt x="19050" y="155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919"/>
            <p:cNvSpPr/>
            <p:nvPr>
              <p:custDataLst>
                <p:tags r:id="rId93"/>
              </p:custDataLst>
            </p:nvPr>
          </p:nvSpPr>
          <p:spPr>
            <a:xfrm>
              <a:off x="5042783" y="3765550"/>
              <a:ext cx="164218" cy="177931"/>
            </a:xfrm>
            <a:custGeom>
              <a:avLst/>
              <a:gdLst/>
              <a:ahLst/>
              <a:cxnLst/>
              <a:rect l="0" t="0" r="0" b="0"/>
              <a:pathLst>
                <a:path w="164218" h="177931">
                  <a:moveTo>
                    <a:pt x="5467" y="76200"/>
                  </a:moveTo>
                  <a:lnTo>
                    <a:pt x="5467" y="76200"/>
                  </a:lnTo>
                  <a:lnTo>
                    <a:pt x="2096" y="76200"/>
                  </a:lnTo>
                  <a:lnTo>
                    <a:pt x="1103" y="75494"/>
                  </a:lnTo>
                  <a:lnTo>
                    <a:pt x="441" y="74318"/>
                  </a:lnTo>
                  <a:lnTo>
                    <a:pt x="0" y="72829"/>
                  </a:lnTo>
                  <a:lnTo>
                    <a:pt x="1822" y="71836"/>
                  </a:lnTo>
                  <a:lnTo>
                    <a:pt x="9492" y="70733"/>
                  </a:lnTo>
                  <a:lnTo>
                    <a:pt x="29080" y="73482"/>
                  </a:lnTo>
                  <a:lnTo>
                    <a:pt x="42773" y="80637"/>
                  </a:lnTo>
                  <a:lnTo>
                    <a:pt x="55914" y="92989"/>
                  </a:lnTo>
                  <a:lnTo>
                    <a:pt x="68810" y="112589"/>
                  </a:lnTo>
                  <a:lnTo>
                    <a:pt x="74071" y="131649"/>
                  </a:lnTo>
                  <a:lnTo>
                    <a:pt x="73066" y="156364"/>
                  </a:lnTo>
                  <a:lnTo>
                    <a:pt x="69377" y="168978"/>
                  </a:lnTo>
                  <a:lnTo>
                    <a:pt x="63034" y="176936"/>
                  </a:lnTo>
                  <a:lnTo>
                    <a:pt x="60073" y="177930"/>
                  </a:lnTo>
                  <a:lnTo>
                    <a:pt x="57393" y="177181"/>
                  </a:lnTo>
                  <a:lnTo>
                    <a:pt x="54901" y="175270"/>
                  </a:lnTo>
                  <a:lnTo>
                    <a:pt x="53945" y="171175"/>
                  </a:lnTo>
                  <a:lnTo>
                    <a:pt x="56677" y="149810"/>
                  </a:lnTo>
                  <a:lnTo>
                    <a:pt x="68226" y="111730"/>
                  </a:lnTo>
                  <a:lnTo>
                    <a:pt x="83924" y="78585"/>
                  </a:lnTo>
                  <a:lnTo>
                    <a:pt x="115967" y="37709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920"/>
            <p:cNvSpPr/>
            <p:nvPr>
              <p:custDataLst>
                <p:tags r:id="rId94"/>
              </p:custDataLst>
            </p:nvPr>
          </p:nvSpPr>
          <p:spPr>
            <a:xfrm>
              <a:off x="5314693" y="3639455"/>
              <a:ext cx="165358" cy="384860"/>
            </a:xfrm>
            <a:custGeom>
              <a:avLst/>
              <a:gdLst/>
              <a:ahLst/>
              <a:cxnLst/>
              <a:rect l="0" t="0" r="0" b="0"/>
              <a:pathLst>
                <a:path w="165358" h="384860">
                  <a:moveTo>
                    <a:pt x="120907" y="11795"/>
                  </a:moveTo>
                  <a:lnTo>
                    <a:pt x="120907" y="11795"/>
                  </a:lnTo>
                  <a:lnTo>
                    <a:pt x="120907" y="8424"/>
                  </a:lnTo>
                  <a:lnTo>
                    <a:pt x="120201" y="7431"/>
                  </a:lnTo>
                  <a:lnTo>
                    <a:pt x="119025" y="6769"/>
                  </a:lnTo>
                  <a:lnTo>
                    <a:pt x="115440" y="5706"/>
                  </a:lnTo>
                  <a:lnTo>
                    <a:pt x="111447" y="2151"/>
                  </a:lnTo>
                  <a:lnTo>
                    <a:pt x="105885" y="453"/>
                  </a:lnTo>
                  <a:lnTo>
                    <a:pt x="102425" y="0"/>
                  </a:lnTo>
                  <a:lnTo>
                    <a:pt x="84073" y="6105"/>
                  </a:lnTo>
                  <a:lnTo>
                    <a:pt x="60761" y="20222"/>
                  </a:lnTo>
                  <a:lnTo>
                    <a:pt x="35980" y="47923"/>
                  </a:lnTo>
                  <a:lnTo>
                    <a:pt x="17505" y="86313"/>
                  </a:lnTo>
                  <a:lnTo>
                    <a:pt x="7687" y="123936"/>
                  </a:lnTo>
                  <a:lnTo>
                    <a:pt x="737" y="168174"/>
                  </a:lnTo>
                  <a:lnTo>
                    <a:pt x="0" y="213706"/>
                  </a:lnTo>
                  <a:lnTo>
                    <a:pt x="5787" y="256050"/>
                  </a:lnTo>
                  <a:lnTo>
                    <a:pt x="16826" y="294625"/>
                  </a:lnTo>
                  <a:lnTo>
                    <a:pt x="33491" y="328232"/>
                  </a:lnTo>
                  <a:lnTo>
                    <a:pt x="58302" y="353987"/>
                  </a:lnTo>
                  <a:lnTo>
                    <a:pt x="87438" y="372725"/>
                  </a:lnTo>
                  <a:lnTo>
                    <a:pt x="116850" y="383404"/>
                  </a:lnTo>
                  <a:lnTo>
                    <a:pt x="138859" y="384859"/>
                  </a:lnTo>
                  <a:lnTo>
                    <a:pt x="165357" y="380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921"/>
            <p:cNvSpPr/>
            <p:nvPr>
              <p:custDataLst>
                <p:tags r:id="rId95"/>
              </p:custDataLst>
            </p:nvPr>
          </p:nvSpPr>
          <p:spPr>
            <a:xfrm>
              <a:off x="5626384" y="3674634"/>
              <a:ext cx="44167" cy="345598"/>
            </a:xfrm>
            <a:custGeom>
              <a:avLst/>
              <a:gdLst/>
              <a:ahLst/>
              <a:cxnLst/>
              <a:rect l="0" t="0" r="0" b="0"/>
              <a:pathLst>
                <a:path w="44167" h="345598">
                  <a:moveTo>
                    <a:pt x="12416" y="21066"/>
                  </a:moveTo>
                  <a:lnTo>
                    <a:pt x="12416" y="21066"/>
                  </a:lnTo>
                  <a:lnTo>
                    <a:pt x="7390" y="9133"/>
                  </a:lnTo>
                  <a:lnTo>
                    <a:pt x="6949" y="6760"/>
                  </a:lnTo>
                  <a:lnTo>
                    <a:pt x="4577" y="2243"/>
                  </a:lnTo>
                  <a:lnTo>
                    <a:pt x="2956" y="51"/>
                  </a:lnTo>
                  <a:lnTo>
                    <a:pt x="1876" y="0"/>
                  </a:lnTo>
                  <a:lnTo>
                    <a:pt x="1157" y="1378"/>
                  </a:lnTo>
                  <a:lnTo>
                    <a:pt x="0" y="30582"/>
                  </a:lnTo>
                  <a:lnTo>
                    <a:pt x="5487" y="63631"/>
                  </a:lnTo>
                  <a:lnTo>
                    <a:pt x="13570" y="107012"/>
                  </a:lnTo>
                  <a:lnTo>
                    <a:pt x="16713" y="133396"/>
                  </a:lnTo>
                  <a:lnTo>
                    <a:pt x="19514" y="161569"/>
                  </a:lnTo>
                  <a:lnTo>
                    <a:pt x="22792" y="188113"/>
                  </a:lnTo>
                  <a:lnTo>
                    <a:pt x="26390" y="213569"/>
                  </a:lnTo>
                  <a:lnTo>
                    <a:pt x="33443" y="259023"/>
                  </a:lnTo>
                  <a:lnTo>
                    <a:pt x="38930" y="293335"/>
                  </a:lnTo>
                  <a:lnTo>
                    <a:pt x="38768" y="336896"/>
                  </a:lnTo>
                  <a:lnTo>
                    <a:pt x="38239" y="344879"/>
                  </a:lnTo>
                  <a:lnTo>
                    <a:pt x="38803" y="345597"/>
                  </a:lnTo>
                  <a:lnTo>
                    <a:pt x="39886" y="344664"/>
                  </a:lnTo>
                  <a:lnTo>
                    <a:pt x="44166" y="33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922"/>
            <p:cNvSpPr/>
            <p:nvPr>
              <p:custDataLst>
                <p:tags r:id="rId96"/>
              </p:custDataLst>
            </p:nvPr>
          </p:nvSpPr>
          <p:spPr>
            <a:xfrm>
              <a:off x="5783075" y="3772783"/>
              <a:ext cx="192276" cy="221368"/>
            </a:xfrm>
            <a:custGeom>
              <a:avLst/>
              <a:gdLst/>
              <a:ahLst/>
              <a:cxnLst/>
              <a:rect l="0" t="0" r="0" b="0"/>
              <a:pathLst>
                <a:path w="192276" h="221368">
                  <a:moveTo>
                    <a:pt x="14475" y="5467"/>
                  </a:moveTo>
                  <a:lnTo>
                    <a:pt x="14475" y="5467"/>
                  </a:lnTo>
                  <a:lnTo>
                    <a:pt x="2542" y="441"/>
                  </a:lnTo>
                  <a:lnTo>
                    <a:pt x="170" y="0"/>
                  </a:lnTo>
                  <a:lnTo>
                    <a:pt x="0" y="411"/>
                  </a:lnTo>
                  <a:lnTo>
                    <a:pt x="3572" y="2749"/>
                  </a:lnTo>
                  <a:lnTo>
                    <a:pt x="40982" y="49420"/>
                  </a:lnTo>
                  <a:lnTo>
                    <a:pt x="70463" y="86772"/>
                  </a:lnTo>
                  <a:lnTo>
                    <a:pt x="108284" y="129119"/>
                  </a:lnTo>
                  <a:lnTo>
                    <a:pt x="144027" y="169575"/>
                  </a:lnTo>
                  <a:lnTo>
                    <a:pt x="187186" y="216070"/>
                  </a:lnTo>
                  <a:lnTo>
                    <a:pt x="192275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923"/>
            <p:cNvSpPr/>
            <p:nvPr>
              <p:custDataLst>
                <p:tags r:id="rId97"/>
              </p:custDataLst>
            </p:nvPr>
          </p:nvSpPr>
          <p:spPr>
            <a:xfrm>
              <a:off x="5854700" y="3762179"/>
              <a:ext cx="146051" cy="263722"/>
            </a:xfrm>
            <a:custGeom>
              <a:avLst/>
              <a:gdLst/>
              <a:ahLst/>
              <a:cxnLst/>
              <a:rect l="0" t="0" r="0" b="0"/>
              <a:pathLst>
                <a:path w="146051" h="263722">
                  <a:moveTo>
                    <a:pt x="146050" y="3371"/>
                  </a:moveTo>
                  <a:lnTo>
                    <a:pt x="146050" y="3371"/>
                  </a:lnTo>
                  <a:lnTo>
                    <a:pt x="142679" y="0"/>
                  </a:lnTo>
                  <a:lnTo>
                    <a:pt x="140980" y="418"/>
                  </a:lnTo>
                  <a:lnTo>
                    <a:pt x="131303" y="13110"/>
                  </a:lnTo>
                  <a:lnTo>
                    <a:pt x="112642" y="49274"/>
                  </a:lnTo>
                  <a:lnTo>
                    <a:pt x="91387" y="93094"/>
                  </a:lnTo>
                  <a:lnTo>
                    <a:pt x="75424" y="125327"/>
                  </a:lnTo>
                  <a:lnTo>
                    <a:pt x="57510" y="157763"/>
                  </a:lnTo>
                  <a:lnTo>
                    <a:pt x="26447" y="201673"/>
                  </a:lnTo>
                  <a:lnTo>
                    <a:pt x="5642" y="239104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924"/>
            <p:cNvSpPr/>
            <p:nvPr>
              <p:custDataLst>
                <p:tags r:id="rId98"/>
              </p:custDataLst>
            </p:nvPr>
          </p:nvSpPr>
          <p:spPr>
            <a:xfrm>
              <a:off x="6045200" y="3958331"/>
              <a:ext cx="89634" cy="73920"/>
            </a:xfrm>
            <a:custGeom>
              <a:avLst/>
              <a:gdLst/>
              <a:ahLst/>
              <a:cxnLst/>
              <a:rect l="0" t="0" r="0" b="0"/>
              <a:pathLst>
                <a:path w="89634" h="73920">
                  <a:moveTo>
                    <a:pt x="0" y="29469"/>
                  </a:moveTo>
                  <a:lnTo>
                    <a:pt x="0" y="29469"/>
                  </a:lnTo>
                  <a:lnTo>
                    <a:pt x="3371" y="26098"/>
                  </a:lnTo>
                  <a:lnTo>
                    <a:pt x="3658" y="26516"/>
                  </a:lnTo>
                  <a:lnTo>
                    <a:pt x="2096" y="30744"/>
                  </a:lnTo>
                  <a:lnTo>
                    <a:pt x="6289" y="66153"/>
                  </a:lnTo>
                  <a:lnTo>
                    <a:pt x="6332" y="60407"/>
                  </a:lnTo>
                  <a:lnTo>
                    <a:pt x="30114" y="13985"/>
                  </a:lnTo>
                  <a:lnTo>
                    <a:pt x="40195" y="5419"/>
                  </a:lnTo>
                  <a:lnTo>
                    <a:pt x="51028" y="0"/>
                  </a:lnTo>
                  <a:lnTo>
                    <a:pt x="54480" y="651"/>
                  </a:lnTo>
                  <a:lnTo>
                    <a:pt x="62078" y="5137"/>
                  </a:lnTo>
                  <a:lnTo>
                    <a:pt x="86843" y="47405"/>
                  </a:lnTo>
                  <a:lnTo>
                    <a:pt x="89633" y="58842"/>
                  </a:lnTo>
                  <a:lnTo>
                    <a:pt x="88900" y="73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25"/>
            <p:cNvSpPr/>
            <p:nvPr>
              <p:custDataLst>
                <p:tags r:id="rId99"/>
              </p:custDataLst>
            </p:nvPr>
          </p:nvSpPr>
          <p:spPr>
            <a:xfrm>
              <a:off x="5732445" y="3659029"/>
              <a:ext cx="274656" cy="23972"/>
            </a:xfrm>
            <a:custGeom>
              <a:avLst/>
              <a:gdLst/>
              <a:ahLst/>
              <a:cxnLst/>
              <a:rect l="0" t="0" r="0" b="0"/>
              <a:pathLst>
                <a:path w="274656" h="23972">
                  <a:moveTo>
                    <a:pt x="14305" y="23971"/>
                  </a:moveTo>
                  <a:lnTo>
                    <a:pt x="14305" y="23971"/>
                  </a:lnTo>
                  <a:lnTo>
                    <a:pt x="0" y="23971"/>
                  </a:lnTo>
                  <a:lnTo>
                    <a:pt x="13516" y="20600"/>
                  </a:lnTo>
                  <a:lnTo>
                    <a:pt x="52510" y="16798"/>
                  </a:lnTo>
                  <a:lnTo>
                    <a:pt x="83496" y="11141"/>
                  </a:lnTo>
                  <a:lnTo>
                    <a:pt x="122198" y="5804"/>
                  </a:lnTo>
                  <a:lnTo>
                    <a:pt x="163857" y="1786"/>
                  </a:lnTo>
                  <a:lnTo>
                    <a:pt x="203539" y="0"/>
                  </a:lnTo>
                  <a:lnTo>
                    <a:pt x="248096" y="2365"/>
                  </a:lnTo>
                  <a:lnTo>
                    <a:pt x="274655" y="4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559"/>
          <p:cNvGrpSpPr/>
          <p:nvPr/>
        </p:nvGrpSpPr>
        <p:grpSpPr>
          <a:xfrm>
            <a:off x="6445250" y="3702933"/>
            <a:ext cx="663423" cy="405518"/>
            <a:chOff x="6445250" y="3702933"/>
            <a:chExt cx="663423" cy="405518"/>
          </a:xfrm>
        </p:grpSpPr>
        <p:sp>
          <p:nvSpPr>
            <p:cNvPr id="185" name="SMARTInkShape-2926"/>
            <p:cNvSpPr/>
            <p:nvPr>
              <p:custDataLst>
                <p:tags r:id="rId89"/>
              </p:custDataLst>
            </p:nvPr>
          </p:nvSpPr>
          <p:spPr>
            <a:xfrm>
              <a:off x="6445250" y="39560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39231" y="0"/>
                  </a:lnTo>
                  <a:lnTo>
                    <a:pt x="80298" y="0"/>
                  </a:lnTo>
                  <a:lnTo>
                    <a:pt x="126333" y="1882"/>
                  </a:lnTo>
                  <a:lnTo>
                    <a:pt x="165608" y="5026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927"/>
            <p:cNvSpPr/>
            <p:nvPr>
              <p:custDataLst>
                <p:tags r:id="rId90"/>
              </p:custDataLst>
            </p:nvPr>
          </p:nvSpPr>
          <p:spPr>
            <a:xfrm>
              <a:off x="6680200" y="3843940"/>
              <a:ext cx="279401" cy="226411"/>
            </a:xfrm>
            <a:custGeom>
              <a:avLst/>
              <a:gdLst/>
              <a:ahLst/>
              <a:cxnLst/>
              <a:rect l="0" t="0" r="0" b="0"/>
              <a:pathLst>
                <a:path w="279401" h="226411">
                  <a:moveTo>
                    <a:pt x="0" y="226410"/>
                  </a:moveTo>
                  <a:lnTo>
                    <a:pt x="0" y="226410"/>
                  </a:lnTo>
                  <a:lnTo>
                    <a:pt x="5775" y="221341"/>
                  </a:lnTo>
                  <a:lnTo>
                    <a:pt x="23765" y="208112"/>
                  </a:lnTo>
                  <a:lnTo>
                    <a:pt x="58014" y="161746"/>
                  </a:lnTo>
                  <a:lnTo>
                    <a:pt x="76456" y="123367"/>
                  </a:lnTo>
                  <a:lnTo>
                    <a:pt x="95326" y="77267"/>
                  </a:lnTo>
                  <a:lnTo>
                    <a:pt x="112206" y="35542"/>
                  </a:lnTo>
                  <a:lnTo>
                    <a:pt x="120320" y="0"/>
                  </a:lnTo>
                  <a:lnTo>
                    <a:pt x="102944" y="40098"/>
                  </a:lnTo>
                  <a:lnTo>
                    <a:pt x="100901" y="85364"/>
                  </a:lnTo>
                  <a:lnTo>
                    <a:pt x="104763" y="132251"/>
                  </a:lnTo>
                  <a:lnTo>
                    <a:pt x="110376" y="167309"/>
                  </a:lnTo>
                  <a:lnTo>
                    <a:pt x="118201" y="182739"/>
                  </a:lnTo>
                  <a:lnTo>
                    <a:pt x="123250" y="188829"/>
                  </a:lnTo>
                  <a:lnTo>
                    <a:pt x="128733" y="192184"/>
                  </a:lnTo>
                  <a:lnTo>
                    <a:pt x="140470" y="194030"/>
                  </a:lnTo>
                  <a:lnTo>
                    <a:pt x="169090" y="180990"/>
                  </a:lnTo>
                  <a:lnTo>
                    <a:pt x="201012" y="155881"/>
                  </a:lnTo>
                  <a:lnTo>
                    <a:pt x="226069" y="119356"/>
                  </a:lnTo>
                  <a:lnTo>
                    <a:pt x="242655" y="75729"/>
                  </a:lnTo>
                  <a:lnTo>
                    <a:pt x="245430" y="64661"/>
                  </a:lnTo>
                  <a:lnTo>
                    <a:pt x="245464" y="62133"/>
                  </a:lnTo>
                  <a:lnTo>
                    <a:pt x="244782" y="61153"/>
                  </a:lnTo>
                  <a:lnTo>
                    <a:pt x="243622" y="61205"/>
                  </a:lnTo>
                  <a:lnTo>
                    <a:pt x="238617" y="71392"/>
                  </a:lnTo>
                  <a:lnTo>
                    <a:pt x="239408" y="91186"/>
                  </a:lnTo>
                  <a:lnTo>
                    <a:pt x="247407" y="137662"/>
                  </a:lnTo>
                  <a:lnTo>
                    <a:pt x="266025" y="182696"/>
                  </a:lnTo>
                  <a:lnTo>
                    <a:pt x="279400" y="207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928"/>
            <p:cNvSpPr/>
            <p:nvPr>
              <p:custDataLst>
                <p:tags r:id="rId91"/>
              </p:custDataLst>
            </p:nvPr>
          </p:nvSpPr>
          <p:spPr>
            <a:xfrm>
              <a:off x="7093832" y="3702933"/>
              <a:ext cx="14841" cy="405518"/>
            </a:xfrm>
            <a:custGeom>
              <a:avLst/>
              <a:gdLst/>
              <a:ahLst/>
              <a:cxnLst/>
              <a:rect l="0" t="0" r="0" b="0"/>
              <a:pathLst>
                <a:path w="14841" h="4055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656" y="12958"/>
                  </a:lnTo>
                  <a:lnTo>
                    <a:pt x="5637" y="49706"/>
                  </a:lnTo>
                  <a:lnTo>
                    <a:pt x="8600" y="90040"/>
                  </a:lnTo>
                  <a:lnTo>
                    <a:pt x="10379" y="114060"/>
                  </a:lnTo>
                  <a:lnTo>
                    <a:pt x="12269" y="139951"/>
                  </a:lnTo>
                  <a:lnTo>
                    <a:pt x="14235" y="167090"/>
                  </a:lnTo>
                  <a:lnTo>
                    <a:pt x="14840" y="195766"/>
                  </a:lnTo>
                  <a:lnTo>
                    <a:pt x="14539" y="225466"/>
                  </a:lnTo>
                  <a:lnTo>
                    <a:pt x="13631" y="255850"/>
                  </a:lnTo>
                  <a:lnTo>
                    <a:pt x="13027" y="282455"/>
                  </a:lnTo>
                  <a:lnTo>
                    <a:pt x="12355" y="328951"/>
                  </a:lnTo>
                  <a:lnTo>
                    <a:pt x="12057" y="363256"/>
                  </a:lnTo>
                  <a:lnTo>
                    <a:pt x="10007" y="392995"/>
                  </a:lnTo>
                  <a:lnTo>
                    <a:pt x="5468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2929"/>
          <p:cNvSpPr/>
          <p:nvPr>
            <p:custDataLst>
              <p:tags r:id="rId3"/>
            </p:custDataLst>
          </p:nvPr>
        </p:nvSpPr>
        <p:spPr>
          <a:xfrm>
            <a:off x="7359941" y="3810022"/>
            <a:ext cx="265343" cy="260329"/>
          </a:xfrm>
          <a:custGeom>
            <a:avLst/>
            <a:gdLst/>
            <a:ahLst/>
            <a:cxnLst/>
            <a:rect l="0" t="0" r="0" b="0"/>
            <a:pathLst>
              <a:path w="265343" h="260329">
                <a:moveTo>
                  <a:pt x="18759" y="6328"/>
                </a:moveTo>
                <a:lnTo>
                  <a:pt x="18759" y="6328"/>
                </a:lnTo>
                <a:lnTo>
                  <a:pt x="15388" y="6328"/>
                </a:lnTo>
                <a:lnTo>
                  <a:pt x="11851" y="4446"/>
                </a:lnTo>
                <a:lnTo>
                  <a:pt x="7202" y="861"/>
                </a:lnTo>
                <a:lnTo>
                  <a:pt x="0" y="0"/>
                </a:lnTo>
                <a:lnTo>
                  <a:pt x="5542" y="10122"/>
                </a:lnTo>
                <a:lnTo>
                  <a:pt x="11944" y="17657"/>
                </a:lnTo>
                <a:lnTo>
                  <a:pt x="54280" y="40057"/>
                </a:lnTo>
                <a:lnTo>
                  <a:pt x="91607" y="57714"/>
                </a:lnTo>
                <a:lnTo>
                  <a:pt x="135829" y="74470"/>
                </a:lnTo>
                <a:lnTo>
                  <a:pt x="182798" y="88372"/>
                </a:lnTo>
                <a:lnTo>
                  <a:pt x="222350" y="101428"/>
                </a:lnTo>
                <a:lnTo>
                  <a:pt x="261008" y="115031"/>
                </a:lnTo>
                <a:lnTo>
                  <a:pt x="265342" y="119522"/>
                </a:lnTo>
                <a:lnTo>
                  <a:pt x="264992" y="120597"/>
                </a:lnTo>
                <a:lnTo>
                  <a:pt x="257476" y="129369"/>
                </a:lnTo>
                <a:lnTo>
                  <a:pt x="210548" y="159854"/>
                </a:lnTo>
                <a:lnTo>
                  <a:pt x="174128" y="179993"/>
                </a:lnTo>
                <a:lnTo>
                  <a:pt x="130175" y="201953"/>
                </a:lnTo>
                <a:lnTo>
                  <a:pt x="97911" y="216744"/>
                </a:lnTo>
                <a:lnTo>
                  <a:pt x="51541" y="242083"/>
                </a:lnTo>
                <a:lnTo>
                  <a:pt x="16829" y="258633"/>
                </a:lnTo>
                <a:lnTo>
                  <a:pt x="16767" y="259198"/>
                </a:lnTo>
                <a:lnTo>
                  <a:pt x="17430" y="259575"/>
                </a:lnTo>
                <a:lnTo>
                  <a:pt x="37809" y="2603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561"/>
          <p:cNvGrpSpPr/>
          <p:nvPr/>
        </p:nvGrpSpPr>
        <p:grpSpPr>
          <a:xfrm>
            <a:off x="7895797" y="3717441"/>
            <a:ext cx="404604" cy="327510"/>
            <a:chOff x="7895797" y="3717441"/>
            <a:chExt cx="404604" cy="327510"/>
          </a:xfrm>
        </p:grpSpPr>
        <p:sp>
          <p:nvSpPr>
            <p:cNvPr id="190" name="SMARTInkShape-2930"/>
            <p:cNvSpPr/>
            <p:nvPr>
              <p:custDataLst>
                <p:tags r:id="rId87"/>
              </p:custDataLst>
            </p:nvPr>
          </p:nvSpPr>
          <p:spPr>
            <a:xfrm>
              <a:off x="7895797" y="3823069"/>
              <a:ext cx="181404" cy="191720"/>
            </a:xfrm>
            <a:custGeom>
              <a:avLst/>
              <a:gdLst/>
              <a:ahLst/>
              <a:cxnLst/>
              <a:rect l="0" t="0" r="0" b="0"/>
              <a:pathLst>
                <a:path w="181404" h="191720">
                  <a:moveTo>
                    <a:pt x="149653" y="25031"/>
                  </a:moveTo>
                  <a:lnTo>
                    <a:pt x="149653" y="25031"/>
                  </a:lnTo>
                  <a:lnTo>
                    <a:pt x="149653" y="21660"/>
                  </a:lnTo>
                  <a:lnTo>
                    <a:pt x="151534" y="18123"/>
                  </a:lnTo>
                  <a:lnTo>
                    <a:pt x="154016" y="14200"/>
                  </a:lnTo>
                  <a:lnTo>
                    <a:pt x="155120" y="10104"/>
                  </a:lnTo>
                  <a:lnTo>
                    <a:pt x="154709" y="8024"/>
                  </a:lnTo>
                  <a:lnTo>
                    <a:pt x="152370" y="3832"/>
                  </a:lnTo>
                  <a:lnTo>
                    <a:pt x="150054" y="2431"/>
                  </a:lnTo>
                  <a:lnTo>
                    <a:pt x="143716" y="875"/>
                  </a:lnTo>
                  <a:lnTo>
                    <a:pt x="125472" y="0"/>
                  </a:lnTo>
                  <a:lnTo>
                    <a:pt x="84591" y="14912"/>
                  </a:lnTo>
                  <a:lnTo>
                    <a:pt x="54567" y="32146"/>
                  </a:lnTo>
                  <a:lnTo>
                    <a:pt x="41306" y="44421"/>
                  </a:lnTo>
                  <a:lnTo>
                    <a:pt x="37910" y="49952"/>
                  </a:lnTo>
                  <a:lnTo>
                    <a:pt x="36352" y="55050"/>
                  </a:lnTo>
                  <a:lnTo>
                    <a:pt x="36019" y="59861"/>
                  </a:lnTo>
                  <a:lnTo>
                    <a:pt x="37914" y="64479"/>
                  </a:lnTo>
                  <a:lnTo>
                    <a:pt x="50693" y="77720"/>
                  </a:lnTo>
                  <a:lnTo>
                    <a:pt x="73409" y="95713"/>
                  </a:lnTo>
                  <a:lnTo>
                    <a:pt x="74834" y="97552"/>
                  </a:lnTo>
                  <a:lnTo>
                    <a:pt x="75079" y="98779"/>
                  </a:lnTo>
                  <a:lnTo>
                    <a:pt x="74537" y="99596"/>
                  </a:lnTo>
                  <a:lnTo>
                    <a:pt x="33000" y="117036"/>
                  </a:lnTo>
                  <a:lnTo>
                    <a:pt x="15998" y="129746"/>
                  </a:lnTo>
                  <a:lnTo>
                    <a:pt x="6525" y="140715"/>
                  </a:lnTo>
                  <a:lnTo>
                    <a:pt x="1374" y="154528"/>
                  </a:lnTo>
                  <a:lnTo>
                    <a:pt x="0" y="162162"/>
                  </a:lnTo>
                  <a:lnTo>
                    <a:pt x="2237" y="174408"/>
                  </a:lnTo>
                  <a:lnTo>
                    <a:pt x="4808" y="179649"/>
                  </a:lnTo>
                  <a:lnTo>
                    <a:pt x="18955" y="187354"/>
                  </a:lnTo>
                  <a:lnTo>
                    <a:pt x="39354" y="191719"/>
                  </a:lnTo>
                  <a:lnTo>
                    <a:pt x="76049" y="190209"/>
                  </a:lnTo>
                  <a:lnTo>
                    <a:pt x="121338" y="185293"/>
                  </a:lnTo>
                  <a:lnTo>
                    <a:pt x="181403" y="17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931"/>
            <p:cNvSpPr/>
            <p:nvPr>
              <p:custDataLst>
                <p:tags r:id="rId88"/>
              </p:custDataLst>
            </p:nvPr>
          </p:nvSpPr>
          <p:spPr>
            <a:xfrm>
              <a:off x="8178800" y="3717441"/>
              <a:ext cx="121601" cy="327510"/>
            </a:xfrm>
            <a:custGeom>
              <a:avLst/>
              <a:gdLst/>
              <a:ahLst/>
              <a:cxnLst/>
              <a:rect l="0" t="0" r="0" b="0"/>
              <a:pathLst>
                <a:path w="121601" h="327510">
                  <a:moveTo>
                    <a:pt x="69850" y="3659"/>
                  </a:moveTo>
                  <a:lnTo>
                    <a:pt x="69850" y="3659"/>
                  </a:lnTo>
                  <a:lnTo>
                    <a:pt x="66191" y="0"/>
                  </a:lnTo>
                  <a:lnTo>
                    <a:pt x="67754" y="1563"/>
                  </a:lnTo>
                  <a:lnTo>
                    <a:pt x="87151" y="45446"/>
                  </a:lnTo>
                  <a:lnTo>
                    <a:pt x="100823" y="80087"/>
                  </a:lnTo>
                  <a:lnTo>
                    <a:pt x="113954" y="123705"/>
                  </a:lnTo>
                  <a:lnTo>
                    <a:pt x="121202" y="167550"/>
                  </a:lnTo>
                  <a:lnTo>
                    <a:pt x="121600" y="209849"/>
                  </a:lnTo>
                  <a:lnTo>
                    <a:pt x="112371" y="249816"/>
                  </a:lnTo>
                  <a:lnTo>
                    <a:pt x="93216" y="281220"/>
                  </a:lnTo>
                  <a:lnTo>
                    <a:pt x="68945" y="304819"/>
                  </a:lnTo>
                  <a:lnTo>
                    <a:pt x="44048" y="320011"/>
                  </a:lnTo>
                  <a:lnTo>
                    <a:pt x="24516" y="325823"/>
                  </a:lnTo>
                  <a:lnTo>
                    <a:pt x="0" y="32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562"/>
          <p:cNvGrpSpPr/>
          <p:nvPr/>
        </p:nvGrpSpPr>
        <p:grpSpPr>
          <a:xfrm>
            <a:off x="8602430" y="3878636"/>
            <a:ext cx="533243" cy="153560"/>
            <a:chOff x="8602430" y="3878636"/>
            <a:chExt cx="533243" cy="153560"/>
          </a:xfrm>
        </p:grpSpPr>
        <p:sp>
          <p:nvSpPr>
            <p:cNvPr id="193" name="SMARTInkShape-2932"/>
            <p:cNvSpPr/>
            <p:nvPr>
              <p:custDataLst>
                <p:tags r:id="rId84"/>
              </p:custDataLst>
            </p:nvPr>
          </p:nvSpPr>
          <p:spPr>
            <a:xfrm>
              <a:off x="8616950" y="3878636"/>
              <a:ext cx="146051" cy="20265"/>
            </a:xfrm>
            <a:custGeom>
              <a:avLst/>
              <a:gdLst/>
              <a:ahLst/>
              <a:cxnLst/>
              <a:rect l="0" t="0" r="0" b="0"/>
              <a:pathLst>
                <a:path w="146051" h="20265">
                  <a:moveTo>
                    <a:pt x="0" y="7564"/>
                  </a:moveTo>
                  <a:lnTo>
                    <a:pt x="0" y="7564"/>
                  </a:lnTo>
                  <a:lnTo>
                    <a:pt x="13484" y="822"/>
                  </a:lnTo>
                  <a:lnTo>
                    <a:pt x="45465" y="0"/>
                  </a:lnTo>
                  <a:lnTo>
                    <a:pt x="82851" y="4225"/>
                  </a:lnTo>
                  <a:lnTo>
                    <a:pt x="129175" y="15632"/>
                  </a:lnTo>
                  <a:lnTo>
                    <a:pt x="146050" y="2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933"/>
            <p:cNvSpPr/>
            <p:nvPr>
              <p:custDataLst>
                <p:tags r:id="rId85"/>
              </p:custDataLst>
            </p:nvPr>
          </p:nvSpPr>
          <p:spPr>
            <a:xfrm>
              <a:off x="8602430" y="3957195"/>
              <a:ext cx="192321" cy="11556"/>
            </a:xfrm>
            <a:custGeom>
              <a:avLst/>
              <a:gdLst/>
              <a:ahLst/>
              <a:cxnLst/>
              <a:rect l="0" t="0" r="0" b="0"/>
              <a:pathLst>
                <a:path w="192321" h="11556">
                  <a:moveTo>
                    <a:pt x="8170" y="11555"/>
                  </a:moveTo>
                  <a:lnTo>
                    <a:pt x="8170" y="11555"/>
                  </a:lnTo>
                  <a:lnTo>
                    <a:pt x="1428" y="11555"/>
                  </a:lnTo>
                  <a:lnTo>
                    <a:pt x="147" y="10849"/>
                  </a:lnTo>
                  <a:lnTo>
                    <a:pt x="0" y="9673"/>
                  </a:lnTo>
                  <a:lnTo>
                    <a:pt x="606" y="8184"/>
                  </a:lnTo>
                  <a:lnTo>
                    <a:pt x="39184" y="1430"/>
                  </a:lnTo>
                  <a:lnTo>
                    <a:pt x="73694" y="0"/>
                  </a:lnTo>
                  <a:lnTo>
                    <a:pt x="118195" y="1245"/>
                  </a:lnTo>
                  <a:lnTo>
                    <a:pt x="159375" y="3445"/>
                  </a:lnTo>
                  <a:lnTo>
                    <a:pt x="192320" y="5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934"/>
            <p:cNvSpPr/>
            <p:nvPr>
              <p:custDataLst>
                <p:tags r:id="rId86"/>
              </p:custDataLst>
            </p:nvPr>
          </p:nvSpPr>
          <p:spPr>
            <a:xfrm>
              <a:off x="8959903" y="3887606"/>
              <a:ext cx="175770" cy="144590"/>
            </a:xfrm>
            <a:custGeom>
              <a:avLst/>
              <a:gdLst/>
              <a:ahLst/>
              <a:cxnLst/>
              <a:rect l="0" t="0" r="0" b="0"/>
              <a:pathLst>
                <a:path w="175770" h="144590">
                  <a:moveTo>
                    <a:pt x="145997" y="17644"/>
                  </a:moveTo>
                  <a:lnTo>
                    <a:pt x="145997" y="17644"/>
                  </a:lnTo>
                  <a:lnTo>
                    <a:pt x="132182" y="5711"/>
                  </a:lnTo>
                  <a:lnTo>
                    <a:pt x="124334" y="1757"/>
                  </a:lnTo>
                  <a:lnTo>
                    <a:pt x="116143" y="0"/>
                  </a:lnTo>
                  <a:lnTo>
                    <a:pt x="105918" y="2981"/>
                  </a:lnTo>
                  <a:lnTo>
                    <a:pt x="61384" y="26819"/>
                  </a:lnTo>
                  <a:lnTo>
                    <a:pt x="22770" y="63488"/>
                  </a:lnTo>
                  <a:lnTo>
                    <a:pt x="4828" y="92375"/>
                  </a:lnTo>
                  <a:lnTo>
                    <a:pt x="1084" y="101332"/>
                  </a:lnTo>
                  <a:lnTo>
                    <a:pt x="0" y="109419"/>
                  </a:lnTo>
                  <a:lnTo>
                    <a:pt x="2557" y="124049"/>
                  </a:lnTo>
                  <a:lnTo>
                    <a:pt x="14042" y="135726"/>
                  </a:lnTo>
                  <a:lnTo>
                    <a:pt x="22044" y="140815"/>
                  </a:lnTo>
                  <a:lnTo>
                    <a:pt x="44104" y="144589"/>
                  </a:lnTo>
                  <a:lnTo>
                    <a:pt x="70371" y="142503"/>
                  </a:lnTo>
                  <a:lnTo>
                    <a:pt x="112222" y="129428"/>
                  </a:lnTo>
                  <a:lnTo>
                    <a:pt x="149630" y="110737"/>
                  </a:lnTo>
                  <a:lnTo>
                    <a:pt x="167368" y="93120"/>
                  </a:lnTo>
                  <a:lnTo>
                    <a:pt x="174779" y="71650"/>
                  </a:lnTo>
                  <a:lnTo>
                    <a:pt x="175769" y="59998"/>
                  </a:lnTo>
                  <a:lnTo>
                    <a:pt x="167460" y="37644"/>
                  </a:lnTo>
                  <a:lnTo>
                    <a:pt x="145997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2935"/>
          <p:cNvSpPr/>
          <p:nvPr>
            <p:custDataLst>
              <p:tags r:id="rId4"/>
            </p:custDataLst>
          </p:nvPr>
        </p:nvSpPr>
        <p:spPr>
          <a:xfrm>
            <a:off x="1619250" y="4603750"/>
            <a:ext cx="9798051" cy="209551"/>
          </a:xfrm>
          <a:custGeom>
            <a:avLst/>
            <a:gdLst/>
            <a:ahLst/>
            <a:cxnLst/>
            <a:rect l="0" t="0" r="0" b="0"/>
            <a:pathLst>
              <a:path w="9798051" h="209551">
                <a:moveTo>
                  <a:pt x="0" y="0"/>
                </a:moveTo>
                <a:lnTo>
                  <a:pt x="0" y="0"/>
                </a:lnTo>
                <a:lnTo>
                  <a:pt x="37081" y="3371"/>
                </a:lnTo>
                <a:lnTo>
                  <a:pt x="60704" y="6480"/>
                </a:lnTo>
                <a:lnTo>
                  <a:pt x="89153" y="10670"/>
                </a:lnTo>
                <a:lnTo>
                  <a:pt x="120818" y="15580"/>
                </a:lnTo>
                <a:lnTo>
                  <a:pt x="159568" y="19559"/>
                </a:lnTo>
                <a:lnTo>
                  <a:pt x="203040" y="22917"/>
                </a:lnTo>
                <a:lnTo>
                  <a:pt x="249660" y="25861"/>
                </a:lnTo>
                <a:lnTo>
                  <a:pt x="304023" y="27824"/>
                </a:lnTo>
                <a:lnTo>
                  <a:pt x="363549" y="29133"/>
                </a:lnTo>
                <a:lnTo>
                  <a:pt x="426516" y="30006"/>
                </a:lnTo>
                <a:lnTo>
                  <a:pt x="496010" y="30587"/>
                </a:lnTo>
                <a:lnTo>
                  <a:pt x="569857" y="30975"/>
                </a:lnTo>
                <a:lnTo>
                  <a:pt x="646605" y="31233"/>
                </a:lnTo>
                <a:lnTo>
                  <a:pt x="728814" y="31405"/>
                </a:lnTo>
                <a:lnTo>
                  <a:pt x="814665" y="31521"/>
                </a:lnTo>
                <a:lnTo>
                  <a:pt x="902943" y="31597"/>
                </a:lnTo>
                <a:lnTo>
                  <a:pt x="999190" y="32353"/>
                </a:lnTo>
                <a:lnTo>
                  <a:pt x="1100749" y="33563"/>
                </a:lnTo>
                <a:lnTo>
                  <a:pt x="1205849" y="35075"/>
                </a:lnTo>
                <a:lnTo>
                  <a:pt x="1315427" y="36083"/>
                </a:lnTo>
                <a:lnTo>
                  <a:pt x="1427991" y="36756"/>
                </a:lnTo>
                <a:lnTo>
                  <a:pt x="1542544" y="37204"/>
                </a:lnTo>
                <a:lnTo>
                  <a:pt x="1662657" y="37503"/>
                </a:lnTo>
                <a:lnTo>
                  <a:pt x="1786477" y="37702"/>
                </a:lnTo>
                <a:lnTo>
                  <a:pt x="1912768" y="37835"/>
                </a:lnTo>
                <a:lnTo>
                  <a:pt x="2048468" y="36512"/>
                </a:lnTo>
                <a:lnTo>
                  <a:pt x="2190440" y="34219"/>
                </a:lnTo>
                <a:lnTo>
                  <a:pt x="2336593" y="31279"/>
                </a:lnTo>
                <a:lnTo>
                  <a:pt x="2486945" y="27908"/>
                </a:lnTo>
                <a:lnTo>
                  <a:pt x="2640097" y="24250"/>
                </a:lnTo>
                <a:lnTo>
                  <a:pt x="2795115" y="20400"/>
                </a:lnTo>
                <a:lnTo>
                  <a:pt x="2951376" y="17833"/>
                </a:lnTo>
                <a:lnTo>
                  <a:pt x="3108467" y="16123"/>
                </a:lnTo>
                <a:lnTo>
                  <a:pt x="3266111" y="14982"/>
                </a:lnTo>
                <a:lnTo>
                  <a:pt x="3429063" y="14221"/>
                </a:lnTo>
                <a:lnTo>
                  <a:pt x="3595553" y="13714"/>
                </a:lnTo>
                <a:lnTo>
                  <a:pt x="3764402" y="13376"/>
                </a:lnTo>
                <a:lnTo>
                  <a:pt x="3934824" y="14562"/>
                </a:lnTo>
                <a:lnTo>
                  <a:pt x="4106294" y="16764"/>
                </a:lnTo>
                <a:lnTo>
                  <a:pt x="4278463" y="19642"/>
                </a:lnTo>
                <a:lnTo>
                  <a:pt x="4451803" y="22267"/>
                </a:lnTo>
                <a:lnTo>
                  <a:pt x="4625925" y="24722"/>
                </a:lnTo>
                <a:lnTo>
                  <a:pt x="4800566" y="27065"/>
                </a:lnTo>
                <a:lnTo>
                  <a:pt x="4979083" y="30743"/>
                </a:lnTo>
                <a:lnTo>
                  <a:pt x="5160183" y="35312"/>
                </a:lnTo>
                <a:lnTo>
                  <a:pt x="5343005" y="40475"/>
                </a:lnTo>
                <a:lnTo>
                  <a:pt x="5521331" y="45327"/>
                </a:lnTo>
                <a:lnTo>
                  <a:pt x="5696659" y="49974"/>
                </a:lnTo>
                <a:lnTo>
                  <a:pt x="5869990" y="54482"/>
                </a:lnTo>
                <a:lnTo>
                  <a:pt x="6039165" y="58899"/>
                </a:lnTo>
                <a:lnTo>
                  <a:pt x="6205572" y="63255"/>
                </a:lnTo>
                <a:lnTo>
                  <a:pt x="6370131" y="67570"/>
                </a:lnTo>
                <a:lnTo>
                  <a:pt x="6536281" y="72563"/>
                </a:lnTo>
                <a:lnTo>
                  <a:pt x="6703493" y="78008"/>
                </a:lnTo>
                <a:lnTo>
                  <a:pt x="6871412" y="83756"/>
                </a:lnTo>
                <a:lnTo>
                  <a:pt x="7036275" y="88998"/>
                </a:lnTo>
                <a:lnTo>
                  <a:pt x="7199099" y="93904"/>
                </a:lnTo>
                <a:lnTo>
                  <a:pt x="7360566" y="98586"/>
                </a:lnTo>
                <a:lnTo>
                  <a:pt x="7516894" y="103824"/>
                </a:lnTo>
                <a:lnTo>
                  <a:pt x="7669796" y="109432"/>
                </a:lnTo>
                <a:lnTo>
                  <a:pt x="7820414" y="115288"/>
                </a:lnTo>
                <a:lnTo>
                  <a:pt x="7967392" y="121308"/>
                </a:lnTo>
                <a:lnTo>
                  <a:pt x="8111944" y="127439"/>
                </a:lnTo>
                <a:lnTo>
                  <a:pt x="8254880" y="133643"/>
                </a:lnTo>
                <a:lnTo>
                  <a:pt x="8390386" y="138484"/>
                </a:lnTo>
                <a:lnTo>
                  <a:pt x="8520941" y="142417"/>
                </a:lnTo>
                <a:lnTo>
                  <a:pt x="8648194" y="145745"/>
                </a:lnTo>
                <a:lnTo>
                  <a:pt x="8769718" y="148668"/>
                </a:lnTo>
                <a:lnTo>
                  <a:pt x="8887423" y="151324"/>
                </a:lnTo>
                <a:lnTo>
                  <a:pt x="9002582" y="153799"/>
                </a:lnTo>
                <a:lnTo>
                  <a:pt x="9113926" y="158271"/>
                </a:lnTo>
                <a:lnTo>
                  <a:pt x="9222728" y="164075"/>
                </a:lnTo>
                <a:lnTo>
                  <a:pt x="9329835" y="170767"/>
                </a:lnTo>
                <a:lnTo>
                  <a:pt x="9429462" y="178050"/>
                </a:lnTo>
                <a:lnTo>
                  <a:pt x="9524102" y="185727"/>
                </a:lnTo>
                <a:lnTo>
                  <a:pt x="9615419" y="193668"/>
                </a:lnTo>
                <a:lnTo>
                  <a:pt x="9676295" y="198962"/>
                </a:lnTo>
                <a:lnTo>
                  <a:pt x="9798050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564"/>
          <p:cNvGrpSpPr/>
          <p:nvPr/>
        </p:nvGrpSpPr>
        <p:grpSpPr>
          <a:xfrm>
            <a:off x="1931283" y="4851400"/>
            <a:ext cx="1478461" cy="527051"/>
            <a:chOff x="1931283" y="4851400"/>
            <a:chExt cx="1478461" cy="527051"/>
          </a:xfrm>
        </p:grpSpPr>
        <p:sp>
          <p:nvSpPr>
            <p:cNvPr id="198" name="SMARTInkShape-2936"/>
            <p:cNvSpPr/>
            <p:nvPr>
              <p:custDataLst>
                <p:tags r:id="rId76"/>
              </p:custDataLst>
            </p:nvPr>
          </p:nvSpPr>
          <p:spPr>
            <a:xfrm>
              <a:off x="1950760" y="4955752"/>
              <a:ext cx="220941" cy="336243"/>
            </a:xfrm>
            <a:custGeom>
              <a:avLst/>
              <a:gdLst/>
              <a:ahLst/>
              <a:cxnLst/>
              <a:rect l="0" t="0" r="0" b="0"/>
              <a:pathLst>
                <a:path w="220941" h="336243">
                  <a:moveTo>
                    <a:pt x="195540" y="22648"/>
                  </a:moveTo>
                  <a:lnTo>
                    <a:pt x="195540" y="22648"/>
                  </a:lnTo>
                  <a:lnTo>
                    <a:pt x="204974" y="13920"/>
                  </a:lnTo>
                  <a:lnTo>
                    <a:pt x="211427" y="10419"/>
                  </a:lnTo>
                  <a:lnTo>
                    <a:pt x="214174" y="4636"/>
                  </a:lnTo>
                  <a:lnTo>
                    <a:pt x="177003" y="0"/>
                  </a:lnTo>
                  <a:lnTo>
                    <a:pt x="140660" y="6441"/>
                  </a:lnTo>
                  <a:lnTo>
                    <a:pt x="96505" y="24464"/>
                  </a:lnTo>
                  <a:lnTo>
                    <a:pt x="60293" y="44042"/>
                  </a:lnTo>
                  <a:lnTo>
                    <a:pt x="48176" y="55440"/>
                  </a:lnTo>
                  <a:lnTo>
                    <a:pt x="36793" y="77127"/>
                  </a:lnTo>
                  <a:lnTo>
                    <a:pt x="27331" y="119879"/>
                  </a:lnTo>
                  <a:lnTo>
                    <a:pt x="23639" y="157996"/>
                  </a:lnTo>
                  <a:lnTo>
                    <a:pt x="14941" y="203706"/>
                  </a:lnTo>
                  <a:lnTo>
                    <a:pt x="7582" y="247431"/>
                  </a:lnTo>
                  <a:lnTo>
                    <a:pt x="655" y="290763"/>
                  </a:lnTo>
                  <a:lnTo>
                    <a:pt x="0" y="298758"/>
                  </a:lnTo>
                  <a:lnTo>
                    <a:pt x="3035" y="311404"/>
                  </a:lnTo>
                  <a:lnTo>
                    <a:pt x="5820" y="316752"/>
                  </a:lnTo>
                  <a:lnTo>
                    <a:pt x="14559" y="324575"/>
                  </a:lnTo>
                  <a:lnTo>
                    <a:pt x="27615" y="330404"/>
                  </a:lnTo>
                  <a:lnTo>
                    <a:pt x="60177" y="336242"/>
                  </a:lnTo>
                  <a:lnTo>
                    <a:pt x="105651" y="334130"/>
                  </a:lnTo>
                  <a:lnTo>
                    <a:pt x="140773" y="330888"/>
                  </a:lnTo>
                  <a:lnTo>
                    <a:pt x="182762" y="325096"/>
                  </a:lnTo>
                  <a:lnTo>
                    <a:pt x="220940" y="31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937"/>
            <p:cNvSpPr/>
            <p:nvPr>
              <p:custDataLst>
                <p:tags r:id="rId77"/>
              </p:custDataLst>
            </p:nvPr>
          </p:nvSpPr>
          <p:spPr>
            <a:xfrm>
              <a:off x="1931283" y="5130800"/>
              <a:ext cx="240418" cy="44451"/>
            </a:xfrm>
            <a:custGeom>
              <a:avLst/>
              <a:gdLst/>
              <a:ahLst/>
              <a:cxnLst/>
              <a:rect l="0" t="0" r="0" b="0"/>
              <a:pathLst>
                <a:path w="2404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9492" y="31619"/>
                  </a:lnTo>
                  <a:lnTo>
                    <a:pt x="45935" y="23872"/>
                  </a:lnTo>
                  <a:lnTo>
                    <a:pt x="82955" y="19311"/>
                  </a:lnTo>
                  <a:lnTo>
                    <a:pt x="123867" y="14933"/>
                  </a:lnTo>
                  <a:lnTo>
                    <a:pt x="163217" y="10634"/>
                  </a:lnTo>
                  <a:lnTo>
                    <a:pt x="196228" y="6372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938"/>
            <p:cNvSpPr/>
            <p:nvPr>
              <p:custDataLst>
                <p:tags r:id="rId78"/>
              </p:custDataLst>
            </p:nvPr>
          </p:nvSpPr>
          <p:spPr>
            <a:xfrm>
              <a:off x="2257769" y="4922966"/>
              <a:ext cx="256832" cy="417177"/>
            </a:xfrm>
            <a:custGeom>
              <a:avLst/>
              <a:gdLst/>
              <a:ahLst/>
              <a:cxnLst/>
              <a:rect l="0" t="0" r="0" b="0"/>
              <a:pathLst>
                <a:path w="256832" h="417177">
                  <a:moveTo>
                    <a:pt x="256831" y="10984"/>
                  </a:moveTo>
                  <a:lnTo>
                    <a:pt x="256831" y="10984"/>
                  </a:lnTo>
                  <a:lnTo>
                    <a:pt x="253460" y="7613"/>
                  </a:lnTo>
                  <a:lnTo>
                    <a:pt x="251805" y="4076"/>
                  </a:lnTo>
                  <a:lnTo>
                    <a:pt x="251364" y="2145"/>
                  </a:lnTo>
                  <a:lnTo>
                    <a:pt x="243347" y="0"/>
                  </a:lnTo>
                  <a:lnTo>
                    <a:pt x="205092" y="1994"/>
                  </a:lnTo>
                  <a:lnTo>
                    <a:pt x="160911" y="10594"/>
                  </a:lnTo>
                  <a:lnTo>
                    <a:pt x="128593" y="18101"/>
                  </a:lnTo>
                  <a:lnTo>
                    <a:pt x="82427" y="30261"/>
                  </a:lnTo>
                  <a:lnTo>
                    <a:pt x="35644" y="50383"/>
                  </a:lnTo>
                  <a:lnTo>
                    <a:pt x="14748" y="68519"/>
                  </a:lnTo>
                  <a:lnTo>
                    <a:pt x="11481" y="76152"/>
                  </a:lnTo>
                  <a:lnTo>
                    <a:pt x="9733" y="94040"/>
                  </a:lnTo>
                  <a:lnTo>
                    <a:pt x="18723" y="141455"/>
                  </a:lnTo>
                  <a:lnTo>
                    <a:pt x="23535" y="174099"/>
                  </a:lnTo>
                  <a:lnTo>
                    <a:pt x="26144" y="207892"/>
                  </a:lnTo>
                  <a:lnTo>
                    <a:pt x="26598" y="241021"/>
                  </a:lnTo>
                  <a:lnTo>
                    <a:pt x="22887" y="286028"/>
                  </a:lnTo>
                  <a:lnTo>
                    <a:pt x="15311" y="331674"/>
                  </a:lnTo>
                  <a:lnTo>
                    <a:pt x="2812" y="378449"/>
                  </a:lnTo>
                  <a:lnTo>
                    <a:pt x="0" y="390202"/>
                  </a:lnTo>
                  <a:lnTo>
                    <a:pt x="1102" y="397777"/>
                  </a:lnTo>
                  <a:lnTo>
                    <a:pt x="7707" y="405377"/>
                  </a:lnTo>
                  <a:lnTo>
                    <a:pt x="12432" y="409379"/>
                  </a:lnTo>
                  <a:lnTo>
                    <a:pt x="46049" y="415012"/>
                  </a:lnTo>
                  <a:lnTo>
                    <a:pt x="77778" y="416329"/>
                  </a:lnTo>
                  <a:lnTo>
                    <a:pt x="112341" y="416915"/>
                  </a:lnTo>
                  <a:lnTo>
                    <a:pt x="146517" y="417176"/>
                  </a:lnTo>
                  <a:lnTo>
                    <a:pt x="190749" y="413951"/>
                  </a:lnTo>
                  <a:lnTo>
                    <a:pt x="237781" y="40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939"/>
            <p:cNvSpPr/>
            <p:nvPr>
              <p:custDataLst>
                <p:tags r:id="rId79"/>
              </p:custDataLst>
            </p:nvPr>
          </p:nvSpPr>
          <p:spPr>
            <a:xfrm>
              <a:off x="2597150" y="5030344"/>
              <a:ext cx="215901" cy="265557"/>
            </a:xfrm>
            <a:custGeom>
              <a:avLst/>
              <a:gdLst/>
              <a:ahLst/>
              <a:cxnLst/>
              <a:rect l="0" t="0" r="0" b="0"/>
              <a:pathLst>
                <a:path w="215901" h="265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3371" y="2717"/>
                  </a:lnTo>
                  <a:lnTo>
                    <a:pt x="6907" y="572"/>
                  </a:lnTo>
                  <a:lnTo>
                    <a:pt x="8838" y="0"/>
                  </a:lnTo>
                  <a:lnTo>
                    <a:pt x="10831" y="324"/>
                  </a:lnTo>
                  <a:lnTo>
                    <a:pt x="14927" y="2566"/>
                  </a:lnTo>
                  <a:lnTo>
                    <a:pt x="43106" y="41602"/>
                  </a:lnTo>
                  <a:lnTo>
                    <a:pt x="76065" y="88674"/>
                  </a:lnTo>
                  <a:lnTo>
                    <a:pt x="109086" y="126128"/>
                  </a:lnTo>
                  <a:lnTo>
                    <a:pt x="141526" y="163331"/>
                  </a:lnTo>
                  <a:lnTo>
                    <a:pt x="180330" y="204102"/>
                  </a:lnTo>
                  <a:lnTo>
                    <a:pt x="198305" y="226180"/>
                  </a:lnTo>
                  <a:lnTo>
                    <a:pt x="213589" y="256655"/>
                  </a:lnTo>
                  <a:lnTo>
                    <a:pt x="215900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940"/>
            <p:cNvSpPr/>
            <p:nvPr>
              <p:custDataLst>
                <p:tags r:id="rId80"/>
              </p:custDataLst>
            </p:nvPr>
          </p:nvSpPr>
          <p:spPr>
            <a:xfrm>
              <a:off x="2578100" y="4997450"/>
              <a:ext cx="228601" cy="311151"/>
            </a:xfrm>
            <a:custGeom>
              <a:avLst/>
              <a:gdLst/>
              <a:ahLst/>
              <a:cxnLst/>
              <a:rect l="0" t="0" r="0" b="0"/>
              <a:pathLst>
                <a:path w="228601" h="311151">
                  <a:moveTo>
                    <a:pt x="228600" y="0"/>
                  </a:moveTo>
                  <a:lnTo>
                    <a:pt x="228600" y="0"/>
                  </a:lnTo>
                  <a:lnTo>
                    <a:pt x="216391" y="0"/>
                  </a:lnTo>
                  <a:lnTo>
                    <a:pt x="206946" y="7526"/>
                  </a:lnTo>
                  <a:lnTo>
                    <a:pt x="171682" y="49805"/>
                  </a:lnTo>
                  <a:lnTo>
                    <a:pt x="141337" y="90408"/>
                  </a:lnTo>
                  <a:lnTo>
                    <a:pt x="115498" y="124142"/>
                  </a:lnTo>
                  <a:lnTo>
                    <a:pt x="93195" y="160302"/>
                  </a:lnTo>
                  <a:lnTo>
                    <a:pt x="73170" y="196129"/>
                  </a:lnTo>
                  <a:lnTo>
                    <a:pt x="43474" y="242654"/>
                  </a:lnTo>
                  <a:lnTo>
                    <a:pt x="15643" y="28693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941"/>
            <p:cNvSpPr/>
            <p:nvPr>
              <p:custDataLst>
                <p:tags r:id="rId81"/>
              </p:custDataLst>
            </p:nvPr>
          </p:nvSpPr>
          <p:spPr>
            <a:xfrm>
              <a:off x="2901950" y="5264308"/>
              <a:ext cx="118228" cy="114143"/>
            </a:xfrm>
            <a:custGeom>
              <a:avLst/>
              <a:gdLst/>
              <a:ahLst/>
              <a:cxnLst/>
              <a:rect l="0" t="0" r="0" b="0"/>
              <a:pathLst>
                <a:path w="118228" h="114143">
                  <a:moveTo>
                    <a:pt x="0" y="12542"/>
                  </a:moveTo>
                  <a:lnTo>
                    <a:pt x="0" y="12542"/>
                  </a:lnTo>
                  <a:lnTo>
                    <a:pt x="0" y="9171"/>
                  </a:lnTo>
                  <a:lnTo>
                    <a:pt x="706" y="8178"/>
                  </a:lnTo>
                  <a:lnTo>
                    <a:pt x="1881" y="7516"/>
                  </a:lnTo>
                  <a:lnTo>
                    <a:pt x="3371" y="7075"/>
                  </a:lnTo>
                  <a:lnTo>
                    <a:pt x="5070" y="7486"/>
                  </a:lnTo>
                  <a:lnTo>
                    <a:pt x="10831" y="11435"/>
                  </a:lnTo>
                  <a:lnTo>
                    <a:pt x="14927" y="15108"/>
                  </a:lnTo>
                  <a:lnTo>
                    <a:pt x="17217" y="24736"/>
                  </a:lnTo>
                  <a:lnTo>
                    <a:pt x="16626" y="46024"/>
                  </a:lnTo>
                  <a:lnTo>
                    <a:pt x="6137" y="86455"/>
                  </a:lnTo>
                  <a:lnTo>
                    <a:pt x="2728" y="94076"/>
                  </a:lnTo>
                  <a:lnTo>
                    <a:pt x="1818" y="95121"/>
                  </a:lnTo>
                  <a:lnTo>
                    <a:pt x="1212" y="95111"/>
                  </a:lnTo>
                  <a:lnTo>
                    <a:pt x="359" y="84984"/>
                  </a:lnTo>
                  <a:lnTo>
                    <a:pt x="13862" y="42682"/>
                  </a:lnTo>
                  <a:lnTo>
                    <a:pt x="23094" y="24526"/>
                  </a:lnTo>
                  <a:lnTo>
                    <a:pt x="36605" y="11754"/>
                  </a:lnTo>
                  <a:lnTo>
                    <a:pt x="60078" y="0"/>
                  </a:lnTo>
                  <a:lnTo>
                    <a:pt x="76561" y="147"/>
                  </a:lnTo>
                  <a:lnTo>
                    <a:pt x="92588" y="5623"/>
                  </a:lnTo>
                  <a:lnTo>
                    <a:pt x="106767" y="15111"/>
                  </a:lnTo>
                  <a:lnTo>
                    <a:pt x="111394" y="22016"/>
                  </a:lnTo>
                  <a:lnTo>
                    <a:pt x="117908" y="48589"/>
                  </a:lnTo>
                  <a:lnTo>
                    <a:pt x="118227" y="87291"/>
                  </a:lnTo>
                  <a:lnTo>
                    <a:pt x="114300" y="114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942"/>
            <p:cNvSpPr/>
            <p:nvPr>
              <p:custDataLst>
                <p:tags r:id="rId82"/>
              </p:custDataLst>
            </p:nvPr>
          </p:nvSpPr>
          <p:spPr>
            <a:xfrm>
              <a:off x="2631591" y="4851400"/>
              <a:ext cx="391010" cy="25401"/>
            </a:xfrm>
            <a:custGeom>
              <a:avLst/>
              <a:gdLst/>
              <a:ahLst/>
              <a:cxnLst/>
              <a:rect l="0" t="0" r="0" b="0"/>
              <a:pathLst>
                <a:path w="3910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43474" y="25400"/>
                  </a:lnTo>
                  <a:lnTo>
                    <a:pt x="75447" y="25400"/>
                  </a:lnTo>
                  <a:lnTo>
                    <a:pt x="114587" y="24694"/>
                  </a:lnTo>
                  <a:lnTo>
                    <a:pt x="160205" y="22029"/>
                  </a:lnTo>
                  <a:lnTo>
                    <a:pt x="206820" y="18492"/>
                  </a:lnTo>
                  <a:lnTo>
                    <a:pt x="251997" y="14568"/>
                  </a:lnTo>
                  <a:lnTo>
                    <a:pt x="293243" y="10473"/>
                  </a:lnTo>
                  <a:lnTo>
                    <a:pt x="328978" y="6301"/>
                  </a:lnTo>
                  <a:lnTo>
                    <a:pt x="375306" y="1244"/>
                  </a:lnTo>
                  <a:lnTo>
                    <a:pt x="391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943"/>
            <p:cNvSpPr/>
            <p:nvPr>
              <p:custDataLst>
                <p:tags r:id="rId83"/>
              </p:custDataLst>
            </p:nvPr>
          </p:nvSpPr>
          <p:spPr>
            <a:xfrm>
              <a:off x="3238500" y="4941552"/>
              <a:ext cx="171244" cy="398799"/>
            </a:xfrm>
            <a:custGeom>
              <a:avLst/>
              <a:gdLst/>
              <a:ahLst/>
              <a:cxnLst/>
              <a:rect l="0" t="0" r="0" b="0"/>
              <a:pathLst>
                <a:path w="171244" h="398799">
                  <a:moveTo>
                    <a:pt x="19050" y="30498"/>
                  </a:moveTo>
                  <a:lnTo>
                    <a:pt x="19050" y="30498"/>
                  </a:lnTo>
                  <a:lnTo>
                    <a:pt x="19050" y="27127"/>
                  </a:lnTo>
                  <a:lnTo>
                    <a:pt x="26576" y="23590"/>
                  </a:lnTo>
                  <a:lnTo>
                    <a:pt x="68149" y="13491"/>
                  </a:lnTo>
                  <a:lnTo>
                    <a:pt x="113337" y="5083"/>
                  </a:lnTo>
                  <a:lnTo>
                    <a:pt x="149701" y="0"/>
                  </a:lnTo>
                  <a:lnTo>
                    <a:pt x="167279" y="2490"/>
                  </a:lnTo>
                  <a:lnTo>
                    <a:pt x="170080" y="5475"/>
                  </a:lnTo>
                  <a:lnTo>
                    <a:pt x="171243" y="9583"/>
                  </a:lnTo>
                  <a:lnTo>
                    <a:pt x="168038" y="38126"/>
                  </a:lnTo>
                  <a:lnTo>
                    <a:pt x="159229" y="74229"/>
                  </a:lnTo>
                  <a:lnTo>
                    <a:pt x="147681" y="116206"/>
                  </a:lnTo>
                  <a:lnTo>
                    <a:pt x="135323" y="163294"/>
                  </a:lnTo>
                  <a:lnTo>
                    <a:pt x="126095" y="209623"/>
                  </a:lnTo>
                  <a:lnTo>
                    <a:pt x="125634" y="251259"/>
                  </a:lnTo>
                  <a:lnTo>
                    <a:pt x="126730" y="296068"/>
                  </a:lnTo>
                  <a:lnTo>
                    <a:pt x="126214" y="315521"/>
                  </a:lnTo>
                  <a:lnTo>
                    <a:pt x="123594" y="325568"/>
                  </a:lnTo>
                  <a:lnTo>
                    <a:pt x="116314" y="334736"/>
                  </a:lnTo>
                  <a:lnTo>
                    <a:pt x="94671" y="349713"/>
                  </a:lnTo>
                  <a:lnTo>
                    <a:pt x="53921" y="371319"/>
                  </a:lnTo>
                  <a:lnTo>
                    <a:pt x="0" y="398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565"/>
          <p:cNvGrpSpPr/>
          <p:nvPr/>
        </p:nvGrpSpPr>
        <p:grpSpPr>
          <a:xfrm>
            <a:off x="3749479" y="5099050"/>
            <a:ext cx="314522" cy="152401"/>
            <a:chOff x="3749479" y="5099050"/>
            <a:chExt cx="314522" cy="152401"/>
          </a:xfrm>
        </p:grpSpPr>
        <p:sp>
          <p:nvSpPr>
            <p:cNvPr id="207" name="SMARTInkShape-2944"/>
            <p:cNvSpPr/>
            <p:nvPr>
              <p:custDataLst>
                <p:tags r:id="rId74"/>
              </p:custDataLst>
            </p:nvPr>
          </p:nvSpPr>
          <p:spPr>
            <a:xfrm>
              <a:off x="3784600" y="5099050"/>
              <a:ext cx="241301" cy="17757"/>
            </a:xfrm>
            <a:custGeom>
              <a:avLst/>
              <a:gdLst/>
              <a:ahLst/>
              <a:cxnLst/>
              <a:rect l="0" t="0" r="0" b="0"/>
              <a:pathLst>
                <a:path w="241301" h="17757">
                  <a:moveTo>
                    <a:pt x="0" y="12700"/>
                  </a:moveTo>
                  <a:lnTo>
                    <a:pt x="0" y="12700"/>
                  </a:lnTo>
                  <a:lnTo>
                    <a:pt x="17325" y="17064"/>
                  </a:lnTo>
                  <a:lnTo>
                    <a:pt x="49818" y="17756"/>
                  </a:lnTo>
                  <a:lnTo>
                    <a:pt x="81408" y="15417"/>
                  </a:lnTo>
                  <a:lnTo>
                    <a:pt x="120378" y="12026"/>
                  </a:lnTo>
                  <a:lnTo>
                    <a:pt x="162156" y="8167"/>
                  </a:lnTo>
                  <a:lnTo>
                    <a:pt x="201892" y="410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945"/>
            <p:cNvSpPr/>
            <p:nvPr>
              <p:custDataLst>
                <p:tags r:id="rId75"/>
              </p:custDataLst>
            </p:nvPr>
          </p:nvSpPr>
          <p:spPr>
            <a:xfrm>
              <a:off x="3749479" y="5219700"/>
              <a:ext cx="314522" cy="31751"/>
            </a:xfrm>
            <a:custGeom>
              <a:avLst/>
              <a:gdLst/>
              <a:ahLst/>
              <a:cxnLst/>
              <a:rect l="0" t="0" r="0" b="0"/>
              <a:pathLst>
                <a:path w="3145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0988" y="30339"/>
                  </a:lnTo>
                  <a:lnTo>
                    <a:pt x="81473" y="25008"/>
                  </a:lnTo>
                  <a:lnTo>
                    <a:pt x="127688" y="17935"/>
                  </a:lnTo>
                  <a:lnTo>
                    <a:pt x="175040" y="10794"/>
                  </a:lnTo>
                  <a:lnTo>
                    <a:pt x="219603" y="5268"/>
                  </a:lnTo>
                  <a:lnTo>
                    <a:pt x="259165" y="2341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566"/>
          <p:cNvGrpSpPr/>
          <p:nvPr/>
        </p:nvGrpSpPr>
        <p:grpSpPr>
          <a:xfrm>
            <a:off x="4311650" y="4920167"/>
            <a:ext cx="1624545" cy="464634"/>
            <a:chOff x="4311650" y="4920167"/>
            <a:chExt cx="1624545" cy="464634"/>
          </a:xfrm>
        </p:grpSpPr>
        <p:sp>
          <p:nvSpPr>
            <p:cNvPr id="210" name="SMARTInkShape-2946"/>
            <p:cNvSpPr/>
            <p:nvPr>
              <p:custDataLst>
                <p:tags r:id="rId66"/>
              </p:custDataLst>
            </p:nvPr>
          </p:nvSpPr>
          <p:spPr>
            <a:xfrm>
              <a:off x="4332333" y="4930922"/>
              <a:ext cx="233318" cy="375353"/>
            </a:xfrm>
            <a:custGeom>
              <a:avLst/>
              <a:gdLst/>
              <a:ahLst/>
              <a:cxnLst/>
              <a:rect l="0" t="0" r="0" b="0"/>
              <a:pathLst>
                <a:path w="233318" h="375353">
                  <a:moveTo>
                    <a:pt x="233317" y="9378"/>
                  </a:moveTo>
                  <a:lnTo>
                    <a:pt x="233317" y="9378"/>
                  </a:lnTo>
                  <a:lnTo>
                    <a:pt x="229946" y="6007"/>
                  </a:lnTo>
                  <a:lnTo>
                    <a:pt x="224528" y="4352"/>
                  </a:lnTo>
                  <a:lnTo>
                    <a:pt x="178749" y="0"/>
                  </a:lnTo>
                  <a:lnTo>
                    <a:pt x="141419" y="5893"/>
                  </a:lnTo>
                  <a:lnTo>
                    <a:pt x="102842" y="18458"/>
                  </a:lnTo>
                  <a:lnTo>
                    <a:pt x="69069" y="39349"/>
                  </a:lnTo>
                  <a:lnTo>
                    <a:pt x="49545" y="57977"/>
                  </a:lnTo>
                  <a:lnTo>
                    <a:pt x="36165" y="78015"/>
                  </a:lnTo>
                  <a:lnTo>
                    <a:pt x="24069" y="119242"/>
                  </a:lnTo>
                  <a:lnTo>
                    <a:pt x="16611" y="154632"/>
                  </a:lnTo>
                  <a:lnTo>
                    <a:pt x="10003" y="193175"/>
                  </a:lnTo>
                  <a:lnTo>
                    <a:pt x="7066" y="231471"/>
                  </a:lnTo>
                  <a:lnTo>
                    <a:pt x="3880" y="267777"/>
                  </a:lnTo>
                  <a:lnTo>
                    <a:pt x="0" y="314306"/>
                  </a:lnTo>
                  <a:lnTo>
                    <a:pt x="1209" y="337518"/>
                  </a:lnTo>
                  <a:lnTo>
                    <a:pt x="8802" y="354890"/>
                  </a:lnTo>
                  <a:lnTo>
                    <a:pt x="21114" y="365904"/>
                  </a:lnTo>
                  <a:lnTo>
                    <a:pt x="28349" y="369829"/>
                  </a:lnTo>
                  <a:lnTo>
                    <a:pt x="62127" y="375352"/>
                  </a:lnTo>
                  <a:lnTo>
                    <a:pt x="93027" y="372881"/>
                  </a:lnTo>
                  <a:lnTo>
                    <a:pt x="140479" y="361675"/>
                  </a:lnTo>
                  <a:lnTo>
                    <a:pt x="182517" y="345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947"/>
            <p:cNvSpPr/>
            <p:nvPr>
              <p:custDataLst>
                <p:tags r:id="rId67"/>
              </p:custDataLst>
            </p:nvPr>
          </p:nvSpPr>
          <p:spPr>
            <a:xfrm>
              <a:off x="4311650" y="51562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40181" y="23519"/>
                  </a:lnTo>
                  <a:lnTo>
                    <a:pt x="72186" y="20331"/>
                  </a:lnTo>
                  <a:lnTo>
                    <a:pt x="114633" y="16561"/>
                  </a:lnTo>
                  <a:lnTo>
                    <a:pt x="159839" y="10653"/>
                  </a:lnTo>
                  <a:lnTo>
                    <a:pt x="198040" y="473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948"/>
            <p:cNvSpPr/>
            <p:nvPr>
              <p:custDataLst>
                <p:tags r:id="rId68"/>
              </p:custDataLst>
            </p:nvPr>
          </p:nvSpPr>
          <p:spPr>
            <a:xfrm>
              <a:off x="4662689" y="4923993"/>
              <a:ext cx="245862" cy="447803"/>
            </a:xfrm>
            <a:custGeom>
              <a:avLst/>
              <a:gdLst/>
              <a:ahLst/>
              <a:cxnLst/>
              <a:rect l="0" t="0" r="0" b="0"/>
              <a:pathLst>
                <a:path w="245862" h="447803">
                  <a:moveTo>
                    <a:pt x="233161" y="29007"/>
                  </a:moveTo>
                  <a:lnTo>
                    <a:pt x="233161" y="29007"/>
                  </a:lnTo>
                  <a:lnTo>
                    <a:pt x="224322" y="14701"/>
                  </a:lnTo>
                  <a:lnTo>
                    <a:pt x="211492" y="4621"/>
                  </a:lnTo>
                  <a:lnTo>
                    <a:pt x="198365" y="2411"/>
                  </a:lnTo>
                  <a:lnTo>
                    <a:pt x="160200" y="0"/>
                  </a:lnTo>
                  <a:lnTo>
                    <a:pt x="118377" y="7232"/>
                  </a:lnTo>
                  <a:lnTo>
                    <a:pt x="102418" y="11803"/>
                  </a:lnTo>
                  <a:lnTo>
                    <a:pt x="90151" y="21831"/>
                  </a:lnTo>
                  <a:lnTo>
                    <a:pt x="84904" y="28456"/>
                  </a:lnTo>
                  <a:lnTo>
                    <a:pt x="74149" y="64749"/>
                  </a:lnTo>
                  <a:lnTo>
                    <a:pt x="67004" y="98985"/>
                  </a:lnTo>
                  <a:lnTo>
                    <a:pt x="59124" y="139836"/>
                  </a:lnTo>
                  <a:lnTo>
                    <a:pt x="55047" y="163571"/>
                  </a:lnTo>
                  <a:lnTo>
                    <a:pt x="50919" y="188566"/>
                  </a:lnTo>
                  <a:lnTo>
                    <a:pt x="46755" y="213696"/>
                  </a:lnTo>
                  <a:lnTo>
                    <a:pt x="42568" y="238917"/>
                  </a:lnTo>
                  <a:lnTo>
                    <a:pt x="38366" y="264197"/>
                  </a:lnTo>
                  <a:lnTo>
                    <a:pt x="29933" y="307338"/>
                  </a:lnTo>
                  <a:lnTo>
                    <a:pt x="21482" y="345326"/>
                  </a:lnTo>
                  <a:lnTo>
                    <a:pt x="13022" y="381025"/>
                  </a:lnTo>
                  <a:lnTo>
                    <a:pt x="1868" y="423881"/>
                  </a:lnTo>
                  <a:lnTo>
                    <a:pt x="0" y="440302"/>
                  </a:lnTo>
                  <a:lnTo>
                    <a:pt x="815" y="442904"/>
                  </a:lnTo>
                  <a:lnTo>
                    <a:pt x="2063" y="444638"/>
                  </a:lnTo>
                  <a:lnTo>
                    <a:pt x="9096" y="446565"/>
                  </a:lnTo>
                  <a:lnTo>
                    <a:pt x="51083" y="447802"/>
                  </a:lnTo>
                  <a:lnTo>
                    <a:pt x="84504" y="446090"/>
                  </a:lnTo>
                  <a:lnTo>
                    <a:pt x="120525" y="442977"/>
                  </a:lnTo>
                  <a:lnTo>
                    <a:pt x="157700" y="439242"/>
                  </a:lnTo>
                  <a:lnTo>
                    <a:pt x="193508" y="435230"/>
                  </a:lnTo>
                  <a:lnTo>
                    <a:pt x="245861" y="429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949"/>
            <p:cNvSpPr/>
            <p:nvPr>
              <p:custDataLst>
                <p:tags r:id="rId69"/>
              </p:custDataLst>
            </p:nvPr>
          </p:nvSpPr>
          <p:spPr>
            <a:xfrm>
              <a:off x="5061377" y="4920167"/>
              <a:ext cx="124487" cy="223748"/>
            </a:xfrm>
            <a:custGeom>
              <a:avLst/>
              <a:gdLst/>
              <a:ahLst/>
              <a:cxnLst/>
              <a:rect l="0" t="0" r="0" b="0"/>
              <a:pathLst>
                <a:path w="124487" h="223748">
                  <a:moveTo>
                    <a:pt x="120223" y="26483"/>
                  </a:moveTo>
                  <a:lnTo>
                    <a:pt x="120223" y="26483"/>
                  </a:lnTo>
                  <a:lnTo>
                    <a:pt x="119517" y="16344"/>
                  </a:lnTo>
                  <a:lnTo>
                    <a:pt x="116852" y="8806"/>
                  </a:lnTo>
                  <a:lnTo>
                    <a:pt x="111434" y="2634"/>
                  </a:lnTo>
                  <a:lnTo>
                    <a:pt x="108014" y="0"/>
                  </a:lnTo>
                  <a:lnTo>
                    <a:pt x="94806" y="837"/>
                  </a:lnTo>
                  <a:lnTo>
                    <a:pt x="54211" y="16243"/>
                  </a:lnTo>
                  <a:lnTo>
                    <a:pt x="16977" y="44033"/>
                  </a:lnTo>
                  <a:lnTo>
                    <a:pt x="4721" y="57566"/>
                  </a:lnTo>
                  <a:lnTo>
                    <a:pt x="1594" y="64844"/>
                  </a:lnTo>
                  <a:lnTo>
                    <a:pt x="0" y="80456"/>
                  </a:lnTo>
                  <a:lnTo>
                    <a:pt x="3526" y="93040"/>
                  </a:lnTo>
                  <a:lnTo>
                    <a:pt x="6442" y="98371"/>
                  </a:lnTo>
                  <a:lnTo>
                    <a:pt x="27400" y="115986"/>
                  </a:lnTo>
                  <a:lnTo>
                    <a:pt x="62694" y="134612"/>
                  </a:lnTo>
                  <a:lnTo>
                    <a:pt x="110270" y="160574"/>
                  </a:lnTo>
                  <a:lnTo>
                    <a:pt x="122384" y="175920"/>
                  </a:lnTo>
                  <a:lnTo>
                    <a:pt x="124486" y="183258"/>
                  </a:lnTo>
                  <a:lnTo>
                    <a:pt x="123058" y="197055"/>
                  </a:lnTo>
                  <a:lnTo>
                    <a:pt x="117880" y="202992"/>
                  </a:lnTo>
                  <a:lnTo>
                    <a:pt x="100837" y="213351"/>
                  </a:lnTo>
                  <a:lnTo>
                    <a:pt x="67442" y="223747"/>
                  </a:lnTo>
                  <a:lnTo>
                    <a:pt x="46905" y="223281"/>
                  </a:lnTo>
                  <a:lnTo>
                    <a:pt x="29781" y="218371"/>
                  </a:lnTo>
                  <a:lnTo>
                    <a:pt x="5923" y="204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950"/>
            <p:cNvSpPr/>
            <p:nvPr>
              <p:custDataLst>
                <p:tags r:id="rId70"/>
              </p:custDataLst>
            </p:nvPr>
          </p:nvSpPr>
          <p:spPr>
            <a:xfrm>
              <a:off x="5220100" y="5098036"/>
              <a:ext cx="94851" cy="83565"/>
            </a:xfrm>
            <a:custGeom>
              <a:avLst/>
              <a:gdLst/>
              <a:ahLst/>
              <a:cxnLst/>
              <a:rect l="0" t="0" r="0" b="0"/>
              <a:pathLst>
                <a:path w="94851" h="83565">
                  <a:moveTo>
                    <a:pt x="18650" y="1014"/>
                  </a:moveTo>
                  <a:lnTo>
                    <a:pt x="18650" y="1014"/>
                  </a:lnTo>
                  <a:lnTo>
                    <a:pt x="15279" y="4385"/>
                  </a:lnTo>
                  <a:lnTo>
                    <a:pt x="15505" y="11684"/>
                  </a:lnTo>
                  <a:lnTo>
                    <a:pt x="16554" y="16594"/>
                  </a:lnTo>
                  <a:lnTo>
                    <a:pt x="13955" y="27694"/>
                  </a:lnTo>
                  <a:lnTo>
                    <a:pt x="0" y="68889"/>
                  </a:lnTo>
                  <a:lnTo>
                    <a:pt x="16935" y="33186"/>
                  </a:lnTo>
                  <a:lnTo>
                    <a:pt x="36878" y="11094"/>
                  </a:lnTo>
                  <a:lnTo>
                    <a:pt x="50035" y="2437"/>
                  </a:lnTo>
                  <a:lnTo>
                    <a:pt x="61056" y="0"/>
                  </a:lnTo>
                  <a:lnTo>
                    <a:pt x="65971" y="338"/>
                  </a:lnTo>
                  <a:lnTo>
                    <a:pt x="75194" y="6357"/>
                  </a:lnTo>
                  <a:lnTo>
                    <a:pt x="83292" y="16089"/>
                  </a:lnTo>
                  <a:lnTo>
                    <a:pt x="89243" y="27470"/>
                  </a:lnTo>
                  <a:lnTo>
                    <a:pt x="94112" y="63329"/>
                  </a:lnTo>
                  <a:lnTo>
                    <a:pt x="94850" y="83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951"/>
            <p:cNvSpPr/>
            <p:nvPr>
              <p:custDataLst>
                <p:tags r:id="rId71"/>
              </p:custDataLst>
            </p:nvPr>
          </p:nvSpPr>
          <p:spPr>
            <a:xfrm>
              <a:off x="5314950" y="5016500"/>
              <a:ext cx="209551" cy="304801"/>
            </a:xfrm>
            <a:custGeom>
              <a:avLst/>
              <a:gdLst/>
              <a:ahLst/>
              <a:cxnLst/>
              <a:rect l="0" t="0" r="0" b="0"/>
              <a:pathLst>
                <a:path w="209551" h="304801">
                  <a:moveTo>
                    <a:pt x="209550" y="0"/>
                  </a:moveTo>
                  <a:lnTo>
                    <a:pt x="209550" y="0"/>
                  </a:lnTo>
                  <a:lnTo>
                    <a:pt x="206179" y="25693"/>
                  </a:lnTo>
                  <a:lnTo>
                    <a:pt x="180486" y="69231"/>
                  </a:lnTo>
                  <a:lnTo>
                    <a:pt x="153358" y="106028"/>
                  </a:lnTo>
                  <a:lnTo>
                    <a:pt x="123193" y="145196"/>
                  </a:lnTo>
                  <a:lnTo>
                    <a:pt x="93323" y="183770"/>
                  </a:lnTo>
                  <a:lnTo>
                    <a:pt x="63584" y="220199"/>
                  </a:lnTo>
                  <a:lnTo>
                    <a:pt x="26601" y="26679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952"/>
            <p:cNvSpPr/>
            <p:nvPr>
              <p:custDataLst>
                <p:tags r:id="rId72"/>
              </p:custDataLst>
            </p:nvPr>
          </p:nvSpPr>
          <p:spPr>
            <a:xfrm>
              <a:off x="5508316" y="5221729"/>
              <a:ext cx="149535" cy="131322"/>
            </a:xfrm>
            <a:custGeom>
              <a:avLst/>
              <a:gdLst/>
              <a:ahLst/>
              <a:cxnLst/>
              <a:rect l="0" t="0" r="0" b="0"/>
              <a:pathLst>
                <a:path w="149535" h="131322">
                  <a:moveTo>
                    <a:pt x="9834" y="48771"/>
                  </a:moveTo>
                  <a:lnTo>
                    <a:pt x="9834" y="48771"/>
                  </a:lnTo>
                  <a:lnTo>
                    <a:pt x="4367" y="92930"/>
                  </a:lnTo>
                  <a:lnTo>
                    <a:pt x="1995" y="102029"/>
                  </a:lnTo>
                  <a:lnTo>
                    <a:pt x="374" y="105443"/>
                  </a:lnTo>
                  <a:lnTo>
                    <a:pt x="0" y="107719"/>
                  </a:lnTo>
                  <a:lnTo>
                    <a:pt x="456" y="109236"/>
                  </a:lnTo>
                  <a:lnTo>
                    <a:pt x="1465" y="110248"/>
                  </a:lnTo>
                  <a:lnTo>
                    <a:pt x="3549" y="108805"/>
                  </a:lnTo>
                  <a:lnTo>
                    <a:pt x="9627" y="101558"/>
                  </a:lnTo>
                  <a:lnTo>
                    <a:pt x="27145" y="63745"/>
                  </a:lnTo>
                  <a:lnTo>
                    <a:pt x="60499" y="16974"/>
                  </a:lnTo>
                  <a:lnTo>
                    <a:pt x="69011" y="8523"/>
                  </a:lnTo>
                  <a:lnTo>
                    <a:pt x="77507" y="3594"/>
                  </a:lnTo>
                  <a:lnTo>
                    <a:pt x="94474" y="0"/>
                  </a:lnTo>
                  <a:lnTo>
                    <a:pt x="119893" y="5314"/>
                  </a:lnTo>
                  <a:lnTo>
                    <a:pt x="133068" y="15816"/>
                  </a:lnTo>
                  <a:lnTo>
                    <a:pt x="138556" y="22568"/>
                  </a:lnTo>
                  <a:lnTo>
                    <a:pt x="144655" y="41358"/>
                  </a:lnTo>
                  <a:lnTo>
                    <a:pt x="148570" y="84545"/>
                  </a:lnTo>
                  <a:lnTo>
                    <a:pt x="149534" y="13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953"/>
            <p:cNvSpPr/>
            <p:nvPr>
              <p:custDataLst>
                <p:tags r:id="rId73"/>
              </p:custDataLst>
            </p:nvPr>
          </p:nvSpPr>
          <p:spPr>
            <a:xfrm>
              <a:off x="5759450" y="4922210"/>
              <a:ext cx="176745" cy="462591"/>
            </a:xfrm>
            <a:custGeom>
              <a:avLst/>
              <a:gdLst/>
              <a:ahLst/>
              <a:cxnLst/>
              <a:rect l="0" t="0" r="0" b="0"/>
              <a:pathLst>
                <a:path w="176745" h="462591">
                  <a:moveTo>
                    <a:pt x="0" y="11740"/>
                  </a:moveTo>
                  <a:lnTo>
                    <a:pt x="0" y="11740"/>
                  </a:lnTo>
                  <a:lnTo>
                    <a:pt x="38724" y="11740"/>
                  </a:lnTo>
                  <a:lnTo>
                    <a:pt x="80270" y="7376"/>
                  </a:lnTo>
                  <a:lnTo>
                    <a:pt x="119660" y="5273"/>
                  </a:lnTo>
                  <a:lnTo>
                    <a:pt x="163728" y="480"/>
                  </a:lnTo>
                  <a:lnTo>
                    <a:pt x="170536" y="0"/>
                  </a:lnTo>
                  <a:lnTo>
                    <a:pt x="174368" y="1091"/>
                  </a:lnTo>
                  <a:lnTo>
                    <a:pt x="176217" y="3230"/>
                  </a:lnTo>
                  <a:lnTo>
                    <a:pt x="176744" y="6066"/>
                  </a:lnTo>
                  <a:lnTo>
                    <a:pt x="161964" y="42386"/>
                  </a:lnTo>
                  <a:lnTo>
                    <a:pt x="145121" y="80557"/>
                  </a:lnTo>
                  <a:lnTo>
                    <a:pt x="132936" y="113586"/>
                  </a:lnTo>
                  <a:lnTo>
                    <a:pt x="120467" y="154136"/>
                  </a:lnTo>
                  <a:lnTo>
                    <a:pt x="111632" y="196148"/>
                  </a:lnTo>
                  <a:lnTo>
                    <a:pt x="107470" y="237632"/>
                  </a:lnTo>
                  <a:lnTo>
                    <a:pt x="110323" y="277237"/>
                  </a:lnTo>
                  <a:lnTo>
                    <a:pt x="118177" y="314124"/>
                  </a:lnTo>
                  <a:lnTo>
                    <a:pt x="128018" y="347922"/>
                  </a:lnTo>
                  <a:lnTo>
                    <a:pt x="140080" y="388632"/>
                  </a:lnTo>
                  <a:lnTo>
                    <a:pt x="145264" y="426091"/>
                  </a:lnTo>
                  <a:lnTo>
                    <a:pt x="143820" y="434139"/>
                  </a:lnTo>
                  <a:lnTo>
                    <a:pt x="142446" y="437272"/>
                  </a:lnTo>
                  <a:lnTo>
                    <a:pt x="129631" y="442636"/>
                  </a:lnTo>
                  <a:lnTo>
                    <a:pt x="83540" y="451828"/>
                  </a:lnTo>
                  <a:lnTo>
                    <a:pt x="31750" y="46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567"/>
          <p:cNvGrpSpPr/>
          <p:nvPr/>
        </p:nvGrpSpPr>
        <p:grpSpPr>
          <a:xfrm>
            <a:off x="6330950" y="5220660"/>
            <a:ext cx="323851" cy="151441"/>
            <a:chOff x="6330950" y="5220660"/>
            <a:chExt cx="323851" cy="151441"/>
          </a:xfrm>
        </p:grpSpPr>
        <p:sp>
          <p:nvSpPr>
            <p:cNvPr id="219" name="SMARTInkShape-2954"/>
            <p:cNvSpPr/>
            <p:nvPr>
              <p:custDataLst>
                <p:tags r:id="rId64"/>
              </p:custDataLst>
            </p:nvPr>
          </p:nvSpPr>
          <p:spPr>
            <a:xfrm>
              <a:off x="6330950" y="5220660"/>
              <a:ext cx="260351" cy="11741"/>
            </a:xfrm>
            <a:custGeom>
              <a:avLst/>
              <a:gdLst/>
              <a:ahLst/>
              <a:cxnLst/>
              <a:rect l="0" t="0" r="0" b="0"/>
              <a:pathLst>
                <a:path w="260351" h="11741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526" y="6714"/>
                  </a:lnTo>
                  <a:lnTo>
                    <a:pt x="40799" y="3901"/>
                  </a:lnTo>
                  <a:lnTo>
                    <a:pt x="81633" y="1200"/>
                  </a:lnTo>
                  <a:lnTo>
                    <a:pt x="107338" y="481"/>
                  </a:lnTo>
                  <a:lnTo>
                    <a:pt x="135059" y="0"/>
                  </a:lnTo>
                  <a:lnTo>
                    <a:pt x="161300" y="386"/>
                  </a:lnTo>
                  <a:lnTo>
                    <a:pt x="186555" y="1348"/>
                  </a:lnTo>
                  <a:lnTo>
                    <a:pt x="227552" y="3594"/>
                  </a:lnTo>
                  <a:lnTo>
                    <a:pt x="26035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955"/>
            <p:cNvSpPr/>
            <p:nvPr>
              <p:custDataLst>
                <p:tags r:id="rId65"/>
              </p:custDataLst>
            </p:nvPr>
          </p:nvSpPr>
          <p:spPr>
            <a:xfrm>
              <a:off x="6337300" y="5363261"/>
              <a:ext cx="317501" cy="8840"/>
            </a:xfrm>
            <a:custGeom>
              <a:avLst/>
              <a:gdLst/>
              <a:ahLst/>
              <a:cxnLst/>
              <a:rect l="0" t="0" r="0" b="0"/>
              <a:pathLst>
                <a:path w="317501" h="8840">
                  <a:moveTo>
                    <a:pt x="0" y="8839"/>
                  </a:moveTo>
                  <a:lnTo>
                    <a:pt x="0" y="8839"/>
                  </a:lnTo>
                  <a:lnTo>
                    <a:pt x="42548" y="5468"/>
                  </a:lnTo>
                  <a:lnTo>
                    <a:pt x="66466" y="3770"/>
                  </a:lnTo>
                  <a:lnTo>
                    <a:pt x="95110" y="1931"/>
                  </a:lnTo>
                  <a:lnTo>
                    <a:pt x="126907" y="0"/>
                  </a:lnTo>
                  <a:lnTo>
                    <a:pt x="162215" y="124"/>
                  </a:lnTo>
                  <a:lnTo>
                    <a:pt x="199866" y="1619"/>
                  </a:lnTo>
                  <a:lnTo>
                    <a:pt x="239077" y="4025"/>
                  </a:lnTo>
                  <a:lnTo>
                    <a:pt x="317500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568"/>
          <p:cNvGrpSpPr/>
          <p:nvPr/>
        </p:nvGrpSpPr>
        <p:grpSpPr>
          <a:xfrm>
            <a:off x="7085633" y="5010150"/>
            <a:ext cx="261318" cy="533401"/>
            <a:chOff x="7085633" y="5010150"/>
            <a:chExt cx="261318" cy="533401"/>
          </a:xfrm>
        </p:grpSpPr>
        <p:sp>
          <p:nvSpPr>
            <p:cNvPr id="222" name="SMARTInkShape-2956"/>
            <p:cNvSpPr/>
            <p:nvPr>
              <p:custDataLst>
                <p:tags r:id="rId61"/>
              </p:custDataLst>
            </p:nvPr>
          </p:nvSpPr>
          <p:spPr>
            <a:xfrm>
              <a:off x="7245350" y="501015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25400" y="0"/>
                  </a:lnTo>
                  <a:lnTo>
                    <a:pt x="20331" y="12961"/>
                  </a:lnTo>
                  <a:lnTo>
                    <a:pt x="12535" y="55241"/>
                  </a:lnTo>
                  <a:lnTo>
                    <a:pt x="6300" y="98447"/>
                  </a:lnTo>
                  <a:lnTo>
                    <a:pt x="1866" y="143235"/>
                  </a:lnTo>
                  <a:lnTo>
                    <a:pt x="553" y="18519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957"/>
            <p:cNvSpPr/>
            <p:nvPr>
              <p:custDataLst>
                <p:tags r:id="rId62"/>
              </p:custDataLst>
            </p:nvPr>
          </p:nvSpPr>
          <p:spPr>
            <a:xfrm>
              <a:off x="7085633" y="5314950"/>
              <a:ext cx="229568" cy="17645"/>
            </a:xfrm>
            <a:custGeom>
              <a:avLst/>
              <a:gdLst/>
              <a:ahLst/>
              <a:cxnLst/>
              <a:rect l="0" t="0" r="0" b="0"/>
              <a:pathLst>
                <a:path w="229568" h="17645">
                  <a:moveTo>
                    <a:pt x="7317" y="0"/>
                  </a:moveTo>
                  <a:lnTo>
                    <a:pt x="7317" y="0"/>
                  </a:lnTo>
                  <a:lnTo>
                    <a:pt x="575" y="6742"/>
                  </a:lnTo>
                  <a:lnTo>
                    <a:pt x="0" y="9434"/>
                  </a:lnTo>
                  <a:lnTo>
                    <a:pt x="1028" y="11933"/>
                  </a:lnTo>
                  <a:lnTo>
                    <a:pt x="3125" y="14305"/>
                  </a:lnTo>
                  <a:lnTo>
                    <a:pt x="29671" y="17644"/>
                  </a:lnTo>
                  <a:lnTo>
                    <a:pt x="60761" y="16544"/>
                  </a:lnTo>
                  <a:lnTo>
                    <a:pt x="98803" y="13703"/>
                  </a:lnTo>
                  <a:lnTo>
                    <a:pt x="141582" y="10088"/>
                  </a:lnTo>
                  <a:lnTo>
                    <a:pt x="178938" y="8011"/>
                  </a:lnTo>
                  <a:lnTo>
                    <a:pt x="2295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958"/>
            <p:cNvSpPr/>
            <p:nvPr>
              <p:custDataLst>
                <p:tags r:id="rId63"/>
              </p:custDataLst>
            </p:nvPr>
          </p:nvSpPr>
          <p:spPr>
            <a:xfrm>
              <a:off x="7177265" y="5409075"/>
              <a:ext cx="169686" cy="134476"/>
            </a:xfrm>
            <a:custGeom>
              <a:avLst/>
              <a:gdLst/>
              <a:ahLst/>
              <a:cxnLst/>
              <a:rect l="0" t="0" r="0" b="0"/>
              <a:pathLst>
                <a:path w="169686" h="134476">
                  <a:moveTo>
                    <a:pt x="10935" y="26525"/>
                  </a:moveTo>
                  <a:lnTo>
                    <a:pt x="10935" y="26525"/>
                  </a:lnTo>
                  <a:lnTo>
                    <a:pt x="0" y="21058"/>
                  </a:lnTo>
                  <a:lnTo>
                    <a:pt x="4805" y="62859"/>
                  </a:lnTo>
                  <a:lnTo>
                    <a:pt x="9988" y="110263"/>
                  </a:lnTo>
                  <a:lnTo>
                    <a:pt x="14026" y="126203"/>
                  </a:lnTo>
                  <a:lnTo>
                    <a:pt x="15112" y="127550"/>
                  </a:lnTo>
                  <a:lnTo>
                    <a:pt x="15836" y="127036"/>
                  </a:lnTo>
                  <a:lnTo>
                    <a:pt x="27828" y="85818"/>
                  </a:lnTo>
                  <a:lnTo>
                    <a:pt x="49863" y="41765"/>
                  </a:lnTo>
                  <a:lnTo>
                    <a:pt x="67747" y="24126"/>
                  </a:lnTo>
                  <a:lnTo>
                    <a:pt x="103609" y="2297"/>
                  </a:lnTo>
                  <a:lnTo>
                    <a:pt x="119622" y="0"/>
                  </a:lnTo>
                  <a:lnTo>
                    <a:pt x="127843" y="375"/>
                  </a:lnTo>
                  <a:lnTo>
                    <a:pt x="134734" y="4153"/>
                  </a:lnTo>
                  <a:lnTo>
                    <a:pt x="146155" y="17758"/>
                  </a:lnTo>
                  <a:lnTo>
                    <a:pt x="152171" y="37445"/>
                  </a:lnTo>
                  <a:lnTo>
                    <a:pt x="157441" y="74210"/>
                  </a:lnTo>
                  <a:lnTo>
                    <a:pt x="162171" y="117396"/>
                  </a:lnTo>
                  <a:lnTo>
                    <a:pt x="164698" y="126885"/>
                  </a:lnTo>
                  <a:lnTo>
                    <a:pt x="169685" y="134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569"/>
          <p:cNvGrpSpPr/>
          <p:nvPr/>
        </p:nvGrpSpPr>
        <p:grpSpPr>
          <a:xfrm>
            <a:off x="7639050" y="5149850"/>
            <a:ext cx="897986" cy="323851"/>
            <a:chOff x="7639050" y="5149850"/>
            <a:chExt cx="897986" cy="323851"/>
          </a:xfrm>
        </p:grpSpPr>
        <p:sp>
          <p:nvSpPr>
            <p:cNvPr id="226" name="SMARTInkShape-2959"/>
            <p:cNvSpPr/>
            <p:nvPr>
              <p:custDataLst>
                <p:tags r:id="rId55"/>
              </p:custDataLst>
            </p:nvPr>
          </p:nvSpPr>
          <p:spPr>
            <a:xfrm>
              <a:off x="7656267" y="5149850"/>
              <a:ext cx="179634" cy="267839"/>
            </a:xfrm>
            <a:custGeom>
              <a:avLst/>
              <a:gdLst/>
              <a:ahLst/>
              <a:cxnLst/>
              <a:rect l="0" t="0" r="0" b="0"/>
              <a:pathLst>
                <a:path w="179634" h="267839">
                  <a:moveTo>
                    <a:pt x="179633" y="0"/>
                  </a:moveTo>
                  <a:lnTo>
                    <a:pt x="179633" y="0"/>
                  </a:lnTo>
                  <a:lnTo>
                    <a:pt x="141350" y="1881"/>
                  </a:lnTo>
                  <a:lnTo>
                    <a:pt x="99163" y="8839"/>
                  </a:lnTo>
                  <a:lnTo>
                    <a:pt x="53186" y="26006"/>
                  </a:lnTo>
                  <a:lnTo>
                    <a:pt x="37356" y="35547"/>
                  </a:lnTo>
                  <a:lnTo>
                    <a:pt x="20511" y="57491"/>
                  </a:lnTo>
                  <a:lnTo>
                    <a:pt x="4058" y="98035"/>
                  </a:lnTo>
                  <a:lnTo>
                    <a:pt x="0" y="122593"/>
                  </a:lnTo>
                  <a:lnTo>
                    <a:pt x="976" y="162775"/>
                  </a:lnTo>
                  <a:lnTo>
                    <a:pt x="3545" y="208673"/>
                  </a:lnTo>
                  <a:lnTo>
                    <a:pt x="10637" y="244968"/>
                  </a:lnTo>
                  <a:lnTo>
                    <a:pt x="16565" y="255395"/>
                  </a:lnTo>
                  <a:lnTo>
                    <a:pt x="20120" y="259163"/>
                  </a:lnTo>
                  <a:lnTo>
                    <a:pt x="38610" y="267838"/>
                  </a:lnTo>
                  <a:lnTo>
                    <a:pt x="57689" y="266971"/>
                  </a:lnTo>
                  <a:lnTo>
                    <a:pt x="103837" y="252494"/>
                  </a:lnTo>
                  <a:lnTo>
                    <a:pt x="11613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960"/>
            <p:cNvSpPr/>
            <p:nvPr>
              <p:custDataLst>
                <p:tags r:id="rId56"/>
              </p:custDataLst>
            </p:nvPr>
          </p:nvSpPr>
          <p:spPr>
            <a:xfrm>
              <a:off x="7639050" y="53530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17325" y="14686"/>
                  </a:lnTo>
                  <a:lnTo>
                    <a:pt x="50524" y="12583"/>
                  </a:lnTo>
                  <a:lnTo>
                    <a:pt x="84779" y="9590"/>
                  </a:lnTo>
                  <a:lnTo>
                    <a:pt x="121641" y="590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961"/>
            <p:cNvSpPr/>
            <p:nvPr>
              <p:custDataLst>
                <p:tags r:id="rId57"/>
              </p:custDataLst>
            </p:nvPr>
          </p:nvSpPr>
          <p:spPr>
            <a:xfrm>
              <a:off x="7938991" y="5163150"/>
              <a:ext cx="195360" cy="233210"/>
            </a:xfrm>
            <a:custGeom>
              <a:avLst/>
              <a:gdLst/>
              <a:ahLst/>
              <a:cxnLst/>
              <a:rect l="0" t="0" r="0" b="0"/>
              <a:pathLst>
                <a:path w="195360" h="233210">
                  <a:moveTo>
                    <a:pt x="195359" y="18450"/>
                  </a:moveTo>
                  <a:lnTo>
                    <a:pt x="195359" y="18450"/>
                  </a:lnTo>
                  <a:lnTo>
                    <a:pt x="169610" y="9661"/>
                  </a:lnTo>
                  <a:lnTo>
                    <a:pt x="156399" y="3960"/>
                  </a:lnTo>
                  <a:lnTo>
                    <a:pt x="116650" y="0"/>
                  </a:lnTo>
                  <a:lnTo>
                    <a:pt x="101816" y="3430"/>
                  </a:lnTo>
                  <a:lnTo>
                    <a:pt x="88168" y="10364"/>
                  </a:lnTo>
                  <a:lnTo>
                    <a:pt x="69289" y="26873"/>
                  </a:lnTo>
                  <a:lnTo>
                    <a:pt x="59130" y="41478"/>
                  </a:lnTo>
                  <a:lnTo>
                    <a:pt x="46180" y="85402"/>
                  </a:lnTo>
                  <a:lnTo>
                    <a:pt x="36936" y="130088"/>
                  </a:lnTo>
                  <a:lnTo>
                    <a:pt x="19381" y="173510"/>
                  </a:lnTo>
                  <a:lnTo>
                    <a:pt x="6055" y="214859"/>
                  </a:lnTo>
                  <a:lnTo>
                    <a:pt x="0" y="230500"/>
                  </a:lnTo>
                  <a:lnTo>
                    <a:pt x="914" y="231783"/>
                  </a:lnTo>
                  <a:lnTo>
                    <a:pt x="5692" y="233209"/>
                  </a:lnTo>
                  <a:lnTo>
                    <a:pt x="12520" y="231961"/>
                  </a:lnTo>
                  <a:lnTo>
                    <a:pt x="26179" y="229174"/>
                  </a:lnTo>
                  <a:lnTo>
                    <a:pt x="71862" y="228069"/>
                  </a:lnTo>
                  <a:lnTo>
                    <a:pt x="114655" y="228006"/>
                  </a:lnTo>
                  <a:lnTo>
                    <a:pt x="144559" y="22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962"/>
            <p:cNvSpPr/>
            <p:nvPr>
              <p:custDataLst>
                <p:tags r:id="rId58"/>
              </p:custDataLst>
            </p:nvPr>
          </p:nvSpPr>
          <p:spPr>
            <a:xfrm>
              <a:off x="8183336" y="5217235"/>
              <a:ext cx="103415" cy="169463"/>
            </a:xfrm>
            <a:custGeom>
              <a:avLst/>
              <a:gdLst/>
              <a:ahLst/>
              <a:cxnLst/>
              <a:rect l="0" t="0" r="0" b="0"/>
              <a:pathLst>
                <a:path w="103415" h="169463">
                  <a:moveTo>
                    <a:pt x="103414" y="40565"/>
                  </a:moveTo>
                  <a:lnTo>
                    <a:pt x="103414" y="40565"/>
                  </a:lnTo>
                  <a:lnTo>
                    <a:pt x="103414" y="33823"/>
                  </a:lnTo>
                  <a:lnTo>
                    <a:pt x="101533" y="28632"/>
                  </a:lnTo>
                  <a:lnTo>
                    <a:pt x="94575" y="16179"/>
                  </a:lnTo>
                  <a:lnTo>
                    <a:pt x="86785" y="10206"/>
                  </a:lnTo>
                  <a:lnTo>
                    <a:pt x="61168" y="623"/>
                  </a:lnTo>
                  <a:lnTo>
                    <a:pt x="47243" y="0"/>
                  </a:lnTo>
                  <a:lnTo>
                    <a:pt x="34704" y="2781"/>
                  </a:lnTo>
                  <a:lnTo>
                    <a:pt x="24428" y="8720"/>
                  </a:lnTo>
                  <a:lnTo>
                    <a:pt x="21829" y="12985"/>
                  </a:lnTo>
                  <a:lnTo>
                    <a:pt x="20822" y="23368"/>
                  </a:lnTo>
                  <a:lnTo>
                    <a:pt x="24222" y="44485"/>
                  </a:lnTo>
                  <a:lnTo>
                    <a:pt x="36441" y="65245"/>
                  </a:lnTo>
                  <a:lnTo>
                    <a:pt x="75288" y="107373"/>
                  </a:lnTo>
                  <a:lnTo>
                    <a:pt x="89514" y="128564"/>
                  </a:lnTo>
                  <a:lnTo>
                    <a:pt x="91827" y="139883"/>
                  </a:lnTo>
                  <a:lnTo>
                    <a:pt x="91457" y="144877"/>
                  </a:lnTo>
                  <a:lnTo>
                    <a:pt x="86975" y="149618"/>
                  </a:lnTo>
                  <a:lnTo>
                    <a:pt x="60443" y="162325"/>
                  </a:lnTo>
                  <a:lnTo>
                    <a:pt x="27887" y="169462"/>
                  </a:lnTo>
                  <a:lnTo>
                    <a:pt x="11285" y="168878"/>
                  </a:lnTo>
                  <a:lnTo>
                    <a:pt x="6011" y="166324"/>
                  </a:lnTo>
                  <a:lnTo>
                    <a:pt x="2495" y="162504"/>
                  </a:lnTo>
                  <a:lnTo>
                    <a:pt x="152" y="157841"/>
                  </a:lnTo>
                  <a:lnTo>
                    <a:pt x="0" y="152616"/>
                  </a:lnTo>
                  <a:lnTo>
                    <a:pt x="8164" y="129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963"/>
            <p:cNvSpPr/>
            <p:nvPr>
              <p:custDataLst>
                <p:tags r:id="rId59"/>
              </p:custDataLst>
            </p:nvPr>
          </p:nvSpPr>
          <p:spPr>
            <a:xfrm>
              <a:off x="8274050" y="5372100"/>
              <a:ext cx="101601" cy="69851"/>
            </a:xfrm>
            <a:custGeom>
              <a:avLst/>
              <a:gdLst/>
              <a:ahLst/>
              <a:cxnLst/>
              <a:rect l="0" t="0" r="0" b="0"/>
              <a:pathLst>
                <a:path w="101601" h="698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706"/>
                  </a:lnTo>
                  <a:lnTo>
                    <a:pt x="10984" y="1881"/>
                  </a:lnTo>
                  <a:lnTo>
                    <a:pt x="11937" y="5774"/>
                  </a:lnTo>
                  <a:lnTo>
                    <a:pt x="11768" y="16606"/>
                  </a:lnTo>
                  <a:lnTo>
                    <a:pt x="6603" y="51443"/>
                  </a:lnTo>
                  <a:lnTo>
                    <a:pt x="7224" y="52640"/>
                  </a:lnTo>
                  <a:lnTo>
                    <a:pt x="8344" y="52732"/>
                  </a:lnTo>
                  <a:lnTo>
                    <a:pt x="9796" y="52088"/>
                  </a:lnTo>
                  <a:lnTo>
                    <a:pt x="36389" y="9424"/>
                  </a:lnTo>
                  <a:lnTo>
                    <a:pt x="46512" y="4188"/>
                  </a:lnTo>
                  <a:lnTo>
                    <a:pt x="52175" y="2792"/>
                  </a:lnTo>
                  <a:lnTo>
                    <a:pt x="58067" y="3978"/>
                  </a:lnTo>
                  <a:lnTo>
                    <a:pt x="75766" y="15055"/>
                  </a:lnTo>
                  <a:lnTo>
                    <a:pt x="85649" y="23389"/>
                  </a:lnTo>
                  <a:lnTo>
                    <a:pt x="95776" y="42757"/>
                  </a:lnTo>
                  <a:lnTo>
                    <a:pt x="1016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964"/>
            <p:cNvSpPr/>
            <p:nvPr>
              <p:custDataLst>
                <p:tags r:id="rId60"/>
              </p:custDataLst>
            </p:nvPr>
          </p:nvSpPr>
          <p:spPr>
            <a:xfrm>
              <a:off x="8407400" y="5183267"/>
              <a:ext cx="129636" cy="290434"/>
            </a:xfrm>
            <a:custGeom>
              <a:avLst/>
              <a:gdLst/>
              <a:ahLst/>
              <a:cxnLst/>
              <a:rect l="0" t="0" r="0" b="0"/>
              <a:pathLst>
                <a:path w="129636" h="290434">
                  <a:moveTo>
                    <a:pt x="0" y="23733"/>
                  </a:moveTo>
                  <a:lnTo>
                    <a:pt x="0" y="23733"/>
                  </a:lnTo>
                  <a:lnTo>
                    <a:pt x="15209" y="9935"/>
                  </a:lnTo>
                  <a:lnTo>
                    <a:pt x="26515" y="3960"/>
                  </a:lnTo>
                  <a:lnTo>
                    <a:pt x="48151" y="0"/>
                  </a:lnTo>
                  <a:lnTo>
                    <a:pt x="72436" y="2198"/>
                  </a:lnTo>
                  <a:lnTo>
                    <a:pt x="119437" y="18770"/>
                  </a:lnTo>
                  <a:lnTo>
                    <a:pt x="124075" y="21835"/>
                  </a:lnTo>
                  <a:lnTo>
                    <a:pt x="129228" y="29005"/>
                  </a:lnTo>
                  <a:lnTo>
                    <a:pt x="129635" y="38776"/>
                  </a:lnTo>
                  <a:lnTo>
                    <a:pt x="120324" y="83528"/>
                  </a:lnTo>
                  <a:lnTo>
                    <a:pt x="115489" y="127110"/>
                  </a:lnTo>
                  <a:lnTo>
                    <a:pt x="114652" y="163959"/>
                  </a:lnTo>
                  <a:lnTo>
                    <a:pt x="121146" y="205060"/>
                  </a:lnTo>
                  <a:lnTo>
                    <a:pt x="121894" y="241776"/>
                  </a:lnTo>
                  <a:lnTo>
                    <a:pt x="115559" y="260341"/>
                  </a:lnTo>
                  <a:lnTo>
                    <a:pt x="110906" y="268255"/>
                  </a:lnTo>
                  <a:lnTo>
                    <a:pt x="92565" y="278930"/>
                  </a:lnTo>
                  <a:lnTo>
                    <a:pt x="57150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570"/>
          <p:cNvGrpSpPr/>
          <p:nvPr/>
        </p:nvGrpSpPr>
        <p:grpSpPr>
          <a:xfrm>
            <a:off x="8832850" y="5156200"/>
            <a:ext cx="539751" cy="514351"/>
            <a:chOff x="8832850" y="5156200"/>
            <a:chExt cx="539751" cy="514351"/>
          </a:xfrm>
        </p:grpSpPr>
        <p:sp>
          <p:nvSpPr>
            <p:cNvPr id="233" name="SMARTInkShape-2965"/>
            <p:cNvSpPr/>
            <p:nvPr>
              <p:custDataLst>
                <p:tags r:id="rId50"/>
              </p:custDataLst>
            </p:nvPr>
          </p:nvSpPr>
          <p:spPr>
            <a:xfrm>
              <a:off x="8851900" y="5338922"/>
              <a:ext cx="127001" cy="14129"/>
            </a:xfrm>
            <a:custGeom>
              <a:avLst/>
              <a:gdLst/>
              <a:ahLst/>
              <a:cxnLst/>
              <a:rect l="0" t="0" r="0" b="0"/>
              <a:pathLst>
                <a:path w="127001" h="14129">
                  <a:moveTo>
                    <a:pt x="0" y="14128"/>
                  </a:moveTo>
                  <a:lnTo>
                    <a:pt x="0" y="14128"/>
                  </a:lnTo>
                  <a:lnTo>
                    <a:pt x="45208" y="5339"/>
                  </a:lnTo>
                  <a:lnTo>
                    <a:pt x="87243" y="0"/>
                  </a:lnTo>
                  <a:lnTo>
                    <a:pt x="127000" y="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66"/>
            <p:cNvSpPr/>
            <p:nvPr>
              <p:custDataLst>
                <p:tags r:id="rId51"/>
              </p:custDataLst>
            </p:nvPr>
          </p:nvSpPr>
          <p:spPr>
            <a:xfrm>
              <a:off x="8832850" y="54419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19541"/>
                  </a:lnTo>
                  <a:lnTo>
                    <a:pt x="92964" y="79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967"/>
            <p:cNvSpPr/>
            <p:nvPr>
              <p:custDataLst>
                <p:tags r:id="rId52"/>
              </p:custDataLst>
            </p:nvPr>
          </p:nvSpPr>
          <p:spPr>
            <a:xfrm>
              <a:off x="9283700" y="5156200"/>
              <a:ext cx="3371" cy="120651"/>
            </a:xfrm>
            <a:custGeom>
              <a:avLst/>
              <a:gdLst/>
              <a:ahLst/>
              <a:cxnLst/>
              <a:rect l="0" t="0" r="0" b="0"/>
              <a:pathLst>
                <a:path w="3371" h="1206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931" y="45190"/>
                  </a:lnTo>
                  <a:lnTo>
                    <a:pt x="275" y="8276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968"/>
            <p:cNvSpPr/>
            <p:nvPr>
              <p:custDataLst>
                <p:tags r:id="rId53"/>
              </p:custDataLst>
            </p:nvPr>
          </p:nvSpPr>
          <p:spPr>
            <a:xfrm>
              <a:off x="9137650" y="5445456"/>
              <a:ext cx="234951" cy="21895"/>
            </a:xfrm>
            <a:custGeom>
              <a:avLst/>
              <a:gdLst/>
              <a:ahLst/>
              <a:cxnLst/>
              <a:rect l="0" t="0" r="0" b="0"/>
              <a:pathLst>
                <a:path w="234951" h="21895">
                  <a:moveTo>
                    <a:pt x="0" y="21894"/>
                  </a:moveTo>
                  <a:lnTo>
                    <a:pt x="0" y="21894"/>
                  </a:lnTo>
                  <a:lnTo>
                    <a:pt x="3370" y="18523"/>
                  </a:lnTo>
                  <a:lnTo>
                    <a:pt x="39000" y="11062"/>
                  </a:lnTo>
                  <a:lnTo>
                    <a:pt x="72602" y="6967"/>
                  </a:lnTo>
                  <a:lnTo>
                    <a:pt x="114818" y="2795"/>
                  </a:lnTo>
                  <a:lnTo>
                    <a:pt x="158979" y="0"/>
                  </a:lnTo>
                  <a:lnTo>
                    <a:pt x="197422" y="1109"/>
                  </a:lnTo>
                  <a:lnTo>
                    <a:pt x="234950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969"/>
            <p:cNvSpPr/>
            <p:nvPr>
              <p:custDataLst>
                <p:tags r:id="rId54"/>
              </p:custDataLst>
            </p:nvPr>
          </p:nvSpPr>
          <p:spPr>
            <a:xfrm>
              <a:off x="9239357" y="5562600"/>
              <a:ext cx="126894" cy="107951"/>
            </a:xfrm>
            <a:custGeom>
              <a:avLst/>
              <a:gdLst/>
              <a:ahLst/>
              <a:cxnLst/>
              <a:rect l="0" t="0" r="0" b="0"/>
              <a:pathLst>
                <a:path w="126894" h="107951">
                  <a:moveTo>
                    <a:pt x="18943" y="0"/>
                  </a:moveTo>
                  <a:lnTo>
                    <a:pt x="18943" y="0"/>
                  </a:lnTo>
                  <a:lnTo>
                    <a:pt x="8111" y="41927"/>
                  </a:lnTo>
                  <a:lnTo>
                    <a:pt x="435" y="89025"/>
                  </a:lnTo>
                  <a:lnTo>
                    <a:pt x="254" y="91099"/>
                  </a:lnTo>
                  <a:lnTo>
                    <a:pt x="133" y="91072"/>
                  </a:lnTo>
                  <a:lnTo>
                    <a:pt x="0" y="87278"/>
                  </a:lnTo>
                  <a:lnTo>
                    <a:pt x="20950" y="40870"/>
                  </a:lnTo>
                  <a:lnTo>
                    <a:pt x="38588" y="18773"/>
                  </a:lnTo>
                  <a:lnTo>
                    <a:pt x="50957" y="11871"/>
                  </a:lnTo>
                  <a:lnTo>
                    <a:pt x="57219" y="10031"/>
                  </a:lnTo>
                  <a:lnTo>
                    <a:pt x="71703" y="11749"/>
                  </a:lnTo>
                  <a:lnTo>
                    <a:pt x="79516" y="14182"/>
                  </a:lnTo>
                  <a:lnTo>
                    <a:pt x="93842" y="24412"/>
                  </a:lnTo>
                  <a:lnTo>
                    <a:pt x="100626" y="31092"/>
                  </a:lnTo>
                  <a:lnTo>
                    <a:pt x="108162" y="47920"/>
                  </a:lnTo>
                  <a:lnTo>
                    <a:pt x="122127" y="94296"/>
                  </a:lnTo>
                  <a:lnTo>
                    <a:pt x="12689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571"/>
          <p:cNvGrpSpPr/>
          <p:nvPr/>
        </p:nvGrpSpPr>
        <p:grpSpPr>
          <a:xfrm>
            <a:off x="9667295" y="5233724"/>
            <a:ext cx="1477909" cy="443177"/>
            <a:chOff x="9667295" y="5233724"/>
            <a:chExt cx="1477909" cy="443177"/>
          </a:xfrm>
        </p:grpSpPr>
        <p:sp>
          <p:nvSpPr>
            <p:cNvPr id="239" name="SMARTInkShape-2970"/>
            <p:cNvSpPr/>
            <p:nvPr>
              <p:custDataLst>
                <p:tags r:id="rId41"/>
              </p:custDataLst>
            </p:nvPr>
          </p:nvSpPr>
          <p:spPr>
            <a:xfrm>
              <a:off x="9667295" y="5233724"/>
              <a:ext cx="175206" cy="295079"/>
            </a:xfrm>
            <a:custGeom>
              <a:avLst/>
              <a:gdLst/>
              <a:ahLst/>
              <a:cxnLst/>
              <a:rect l="0" t="0" r="0" b="0"/>
              <a:pathLst>
                <a:path w="175206" h="295079">
                  <a:moveTo>
                    <a:pt x="175205" y="5026"/>
                  </a:moveTo>
                  <a:lnTo>
                    <a:pt x="175205" y="5026"/>
                  </a:lnTo>
                  <a:lnTo>
                    <a:pt x="154482" y="0"/>
                  </a:lnTo>
                  <a:lnTo>
                    <a:pt x="120311" y="2308"/>
                  </a:lnTo>
                  <a:lnTo>
                    <a:pt x="88463" y="10963"/>
                  </a:lnTo>
                  <a:lnTo>
                    <a:pt x="71036" y="22246"/>
                  </a:lnTo>
                  <a:lnTo>
                    <a:pt x="51207" y="44465"/>
                  </a:lnTo>
                  <a:lnTo>
                    <a:pt x="41777" y="62066"/>
                  </a:lnTo>
                  <a:lnTo>
                    <a:pt x="28095" y="107858"/>
                  </a:lnTo>
                  <a:lnTo>
                    <a:pt x="16140" y="148854"/>
                  </a:lnTo>
                  <a:lnTo>
                    <a:pt x="8554" y="180427"/>
                  </a:lnTo>
                  <a:lnTo>
                    <a:pt x="1022" y="227820"/>
                  </a:lnTo>
                  <a:lnTo>
                    <a:pt x="0" y="270867"/>
                  </a:lnTo>
                  <a:lnTo>
                    <a:pt x="1252" y="277503"/>
                  </a:lnTo>
                  <a:lnTo>
                    <a:pt x="5615" y="282633"/>
                  </a:lnTo>
                  <a:lnTo>
                    <a:pt x="19868" y="290214"/>
                  </a:lnTo>
                  <a:lnTo>
                    <a:pt x="57839" y="295078"/>
                  </a:lnTo>
                  <a:lnTo>
                    <a:pt x="98097" y="293148"/>
                  </a:lnTo>
                  <a:lnTo>
                    <a:pt x="124405" y="290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971"/>
            <p:cNvSpPr/>
            <p:nvPr>
              <p:custDataLst>
                <p:tags r:id="rId42"/>
              </p:custDataLst>
            </p:nvPr>
          </p:nvSpPr>
          <p:spPr>
            <a:xfrm>
              <a:off x="9683750" y="54483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2096" y="9329"/>
                  </a:lnTo>
                  <a:lnTo>
                    <a:pt x="84126" y="38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972"/>
            <p:cNvSpPr/>
            <p:nvPr>
              <p:custDataLst>
                <p:tags r:id="rId43"/>
              </p:custDataLst>
            </p:nvPr>
          </p:nvSpPr>
          <p:spPr>
            <a:xfrm>
              <a:off x="9944310" y="5235680"/>
              <a:ext cx="215691" cy="332087"/>
            </a:xfrm>
            <a:custGeom>
              <a:avLst/>
              <a:gdLst/>
              <a:ahLst/>
              <a:cxnLst/>
              <a:rect l="0" t="0" r="0" b="0"/>
              <a:pathLst>
                <a:path w="215691" h="332087">
                  <a:moveTo>
                    <a:pt x="215690" y="9420"/>
                  </a:moveTo>
                  <a:lnTo>
                    <a:pt x="215690" y="9420"/>
                  </a:lnTo>
                  <a:lnTo>
                    <a:pt x="196230" y="2512"/>
                  </a:lnTo>
                  <a:lnTo>
                    <a:pt x="179524" y="0"/>
                  </a:lnTo>
                  <a:lnTo>
                    <a:pt x="140721" y="5897"/>
                  </a:lnTo>
                  <a:lnTo>
                    <a:pt x="129219" y="13499"/>
                  </a:lnTo>
                  <a:lnTo>
                    <a:pt x="114809" y="31559"/>
                  </a:lnTo>
                  <a:lnTo>
                    <a:pt x="93928" y="73060"/>
                  </a:lnTo>
                  <a:lnTo>
                    <a:pt x="83727" y="105908"/>
                  </a:lnTo>
                  <a:lnTo>
                    <a:pt x="74490" y="142615"/>
                  </a:lnTo>
                  <a:lnTo>
                    <a:pt x="65681" y="177743"/>
                  </a:lnTo>
                  <a:lnTo>
                    <a:pt x="53298" y="214052"/>
                  </a:lnTo>
                  <a:lnTo>
                    <a:pt x="38388" y="249240"/>
                  </a:lnTo>
                  <a:lnTo>
                    <a:pt x="15538" y="290734"/>
                  </a:lnTo>
                  <a:lnTo>
                    <a:pt x="1320" y="315963"/>
                  </a:lnTo>
                  <a:lnTo>
                    <a:pt x="0" y="325107"/>
                  </a:lnTo>
                  <a:lnTo>
                    <a:pt x="1341" y="327828"/>
                  </a:lnTo>
                  <a:lnTo>
                    <a:pt x="3646" y="329642"/>
                  </a:lnTo>
                  <a:lnTo>
                    <a:pt x="6594" y="330852"/>
                  </a:lnTo>
                  <a:lnTo>
                    <a:pt x="37379" y="332086"/>
                  </a:lnTo>
                  <a:lnTo>
                    <a:pt x="72076" y="328059"/>
                  </a:lnTo>
                  <a:lnTo>
                    <a:pt x="126790" y="3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973"/>
            <p:cNvSpPr/>
            <p:nvPr>
              <p:custDataLst>
                <p:tags r:id="rId44"/>
              </p:custDataLst>
            </p:nvPr>
          </p:nvSpPr>
          <p:spPr>
            <a:xfrm>
              <a:off x="10193802" y="5308600"/>
              <a:ext cx="270999" cy="221837"/>
            </a:xfrm>
            <a:custGeom>
              <a:avLst/>
              <a:gdLst/>
              <a:ahLst/>
              <a:cxnLst/>
              <a:rect l="0" t="0" r="0" b="0"/>
              <a:pathLst>
                <a:path w="270999" h="221837">
                  <a:moveTo>
                    <a:pt x="270998" y="0"/>
                  </a:moveTo>
                  <a:lnTo>
                    <a:pt x="270998" y="0"/>
                  </a:lnTo>
                  <a:lnTo>
                    <a:pt x="258167" y="0"/>
                  </a:lnTo>
                  <a:lnTo>
                    <a:pt x="219237" y="17676"/>
                  </a:lnTo>
                  <a:lnTo>
                    <a:pt x="182910" y="29853"/>
                  </a:lnTo>
                  <a:lnTo>
                    <a:pt x="151414" y="38198"/>
                  </a:lnTo>
                  <a:lnTo>
                    <a:pt x="105509" y="50829"/>
                  </a:lnTo>
                  <a:lnTo>
                    <a:pt x="61763" y="67739"/>
                  </a:lnTo>
                  <a:lnTo>
                    <a:pt x="51004" y="74321"/>
                  </a:lnTo>
                  <a:lnTo>
                    <a:pt x="48136" y="77064"/>
                  </a:lnTo>
                  <a:lnTo>
                    <a:pt x="49046" y="79598"/>
                  </a:lnTo>
                  <a:lnTo>
                    <a:pt x="57582" y="84296"/>
                  </a:lnTo>
                  <a:lnTo>
                    <a:pt x="102677" y="93060"/>
                  </a:lnTo>
                  <a:lnTo>
                    <a:pt x="135512" y="97334"/>
                  </a:lnTo>
                  <a:lnTo>
                    <a:pt x="176212" y="103707"/>
                  </a:lnTo>
                  <a:lnTo>
                    <a:pt x="190064" y="109827"/>
                  </a:lnTo>
                  <a:lnTo>
                    <a:pt x="193759" y="113435"/>
                  </a:lnTo>
                  <a:lnTo>
                    <a:pt x="193400" y="117956"/>
                  </a:lnTo>
                  <a:lnTo>
                    <a:pt x="185475" y="128625"/>
                  </a:lnTo>
                  <a:lnTo>
                    <a:pt x="151662" y="146531"/>
                  </a:lnTo>
                  <a:lnTo>
                    <a:pt x="105895" y="165243"/>
                  </a:lnTo>
                  <a:lnTo>
                    <a:pt x="73206" y="177863"/>
                  </a:lnTo>
                  <a:lnTo>
                    <a:pt x="30595" y="194987"/>
                  </a:lnTo>
                  <a:lnTo>
                    <a:pt x="1025" y="210045"/>
                  </a:lnTo>
                  <a:lnTo>
                    <a:pt x="0" y="212702"/>
                  </a:lnTo>
                  <a:lnTo>
                    <a:pt x="1432" y="215179"/>
                  </a:lnTo>
                  <a:lnTo>
                    <a:pt x="4504" y="217536"/>
                  </a:lnTo>
                  <a:lnTo>
                    <a:pt x="42673" y="221318"/>
                  </a:lnTo>
                  <a:lnTo>
                    <a:pt x="76622" y="221836"/>
                  </a:lnTo>
                  <a:lnTo>
                    <a:pt x="118993" y="220185"/>
                  </a:lnTo>
                  <a:lnTo>
                    <a:pt x="163929" y="217805"/>
                  </a:lnTo>
                  <a:lnTo>
                    <a:pt x="205068" y="216746"/>
                  </a:lnTo>
                  <a:lnTo>
                    <a:pt x="24559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974"/>
            <p:cNvSpPr/>
            <p:nvPr>
              <p:custDataLst>
                <p:tags r:id="rId45"/>
              </p:custDataLst>
            </p:nvPr>
          </p:nvSpPr>
          <p:spPr>
            <a:xfrm>
              <a:off x="10598150" y="5359400"/>
              <a:ext cx="177801" cy="146051"/>
            </a:xfrm>
            <a:custGeom>
              <a:avLst/>
              <a:gdLst/>
              <a:ahLst/>
              <a:cxnLst/>
              <a:rect l="0" t="0" r="0" b="0"/>
              <a:pathLst>
                <a:path w="177801" h="146051">
                  <a:moveTo>
                    <a:pt x="0" y="0"/>
                  </a:moveTo>
                  <a:lnTo>
                    <a:pt x="0" y="0"/>
                  </a:lnTo>
                  <a:lnTo>
                    <a:pt x="37576" y="32507"/>
                  </a:lnTo>
                  <a:lnTo>
                    <a:pt x="72281" y="60745"/>
                  </a:lnTo>
                  <a:lnTo>
                    <a:pt x="112120" y="91455"/>
                  </a:lnTo>
                  <a:lnTo>
                    <a:pt x="154138" y="127792"/>
                  </a:lnTo>
                  <a:lnTo>
                    <a:pt x="1778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975"/>
            <p:cNvSpPr/>
            <p:nvPr>
              <p:custDataLst>
                <p:tags r:id="rId46"/>
              </p:custDataLst>
            </p:nvPr>
          </p:nvSpPr>
          <p:spPr>
            <a:xfrm>
              <a:off x="10629900" y="5334000"/>
              <a:ext cx="177801" cy="234951"/>
            </a:xfrm>
            <a:custGeom>
              <a:avLst/>
              <a:gdLst/>
              <a:ahLst/>
              <a:cxnLst/>
              <a:rect l="0" t="0" r="0" b="0"/>
              <a:pathLst>
                <a:path w="177801" h="234951">
                  <a:moveTo>
                    <a:pt x="177800" y="0"/>
                  </a:moveTo>
                  <a:lnTo>
                    <a:pt x="177800" y="0"/>
                  </a:lnTo>
                  <a:lnTo>
                    <a:pt x="145998" y="18018"/>
                  </a:lnTo>
                  <a:lnTo>
                    <a:pt x="113871" y="54568"/>
                  </a:lnTo>
                  <a:lnTo>
                    <a:pt x="88772" y="90017"/>
                  </a:lnTo>
                  <a:lnTo>
                    <a:pt x="63461" y="131094"/>
                  </a:lnTo>
                  <a:lnTo>
                    <a:pt x="39970" y="173368"/>
                  </a:lnTo>
                  <a:lnTo>
                    <a:pt x="12371" y="21858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976"/>
            <p:cNvSpPr/>
            <p:nvPr>
              <p:custDataLst>
                <p:tags r:id="rId47"/>
              </p:custDataLst>
            </p:nvPr>
          </p:nvSpPr>
          <p:spPr>
            <a:xfrm>
              <a:off x="10902950" y="55626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977"/>
            <p:cNvSpPr/>
            <p:nvPr>
              <p:custDataLst>
                <p:tags r:id="rId48"/>
              </p:custDataLst>
            </p:nvPr>
          </p:nvSpPr>
          <p:spPr>
            <a:xfrm>
              <a:off x="10883900" y="5486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978"/>
            <p:cNvSpPr/>
            <p:nvPr>
              <p:custDataLst>
                <p:tags r:id="rId49"/>
              </p:custDataLst>
            </p:nvPr>
          </p:nvSpPr>
          <p:spPr>
            <a:xfrm>
              <a:off x="10972800" y="5322444"/>
              <a:ext cx="172404" cy="354457"/>
            </a:xfrm>
            <a:custGeom>
              <a:avLst/>
              <a:gdLst/>
              <a:ahLst/>
              <a:cxnLst/>
              <a:rect l="0" t="0" r="0" b="0"/>
              <a:pathLst>
                <a:path w="172404" h="354457">
                  <a:moveTo>
                    <a:pt x="0" y="11556"/>
                  </a:moveTo>
                  <a:lnTo>
                    <a:pt x="0" y="11556"/>
                  </a:lnTo>
                  <a:lnTo>
                    <a:pt x="47563" y="2717"/>
                  </a:lnTo>
                  <a:lnTo>
                    <a:pt x="86844" y="0"/>
                  </a:lnTo>
                  <a:lnTo>
                    <a:pt x="126391" y="2566"/>
                  </a:lnTo>
                  <a:lnTo>
                    <a:pt x="154807" y="11166"/>
                  </a:lnTo>
                  <a:lnTo>
                    <a:pt x="165934" y="20555"/>
                  </a:lnTo>
                  <a:lnTo>
                    <a:pt x="169890" y="26022"/>
                  </a:lnTo>
                  <a:lnTo>
                    <a:pt x="172403" y="39622"/>
                  </a:lnTo>
                  <a:lnTo>
                    <a:pt x="167969" y="66909"/>
                  </a:lnTo>
                  <a:lnTo>
                    <a:pt x="157718" y="103687"/>
                  </a:lnTo>
                  <a:lnTo>
                    <a:pt x="145745" y="147745"/>
                  </a:lnTo>
                  <a:lnTo>
                    <a:pt x="135141" y="190902"/>
                  </a:lnTo>
                  <a:lnTo>
                    <a:pt x="128608" y="237090"/>
                  </a:lnTo>
                  <a:lnTo>
                    <a:pt x="122186" y="282042"/>
                  </a:lnTo>
                  <a:lnTo>
                    <a:pt x="121674" y="289246"/>
                  </a:lnTo>
                  <a:lnTo>
                    <a:pt x="115461" y="302896"/>
                  </a:lnTo>
                  <a:lnTo>
                    <a:pt x="94225" y="328906"/>
                  </a:lnTo>
                  <a:lnTo>
                    <a:pt x="78331" y="337926"/>
                  </a:lnTo>
                  <a:lnTo>
                    <a:pt x="32606" y="351129"/>
                  </a:lnTo>
                  <a:lnTo>
                    <a:pt x="19050" y="35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572"/>
          <p:cNvGrpSpPr/>
          <p:nvPr/>
        </p:nvGrpSpPr>
        <p:grpSpPr>
          <a:xfrm>
            <a:off x="3665696" y="5835650"/>
            <a:ext cx="474505" cy="485671"/>
            <a:chOff x="3665696" y="5835650"/>
            <a:chExt cx="474505" cy="485671"/>
          </a:xfrm>
        </p:grpSpPr>
        <p:sp>
          <p:nvSpPr>
            <p:cNvPr id="249" name="SMARTInkShape-2979"/>
            <p:cNvSpPr/>
            <p:nvPr>
              <p:custDataLst>
                <p:tags r:id="rId35"/>
              </p:custDataLst>
            </p:nvPr>
          </p:nvSpPr>
          <p:spPr>
            <a:xfrm>
              <a:off x="3749191" y="6168887"/>
              <a:ext cx="308460" cy="16014"/>
            </a:xfrm>
            <a:custGeom>
              <a:avLst/>
              <a:gdLst/>
              <a:ahLst/>
              <a:cxnLst/>
              <a:rect l="0" t="0" r="0" b="0"/>
              <a:pathLst>
                <a:path w="308460" h="16014">
                  <a:moveTo>
                    <a:pt x="3659" y="16013"/>
                  </a:moveTo>
                  <a:lnTo>
                    <a:pt x="3659" y="16013"/>
                  </a:lnTo>
                  <a:lnTo>
                    <a:pt x="0" y="12355"/>
                  </a:lnTo>
                  <a:lnTo>
                    <a:pt x="1563" y="13917"/>
                  </a:lnTo>
                  <a:lnTo>
                    <a:pt x="4609" y="15081"/>
                  </a:lnTo>
                  <a:lnTo>
                    <a:pt x="35910" y="15829"/>
                  </a:lnTo>
                  <a:lnTo>
                    <a:pt x="70439" y="12167"/>
                  </a:lnTo>
                  <a:lnTo>
                    <a:pt x="112361" y="7249"/>
                  </a:lnTo>
                  <a:lnTo>
                    <a:pt x="159215" y="5062"/>
                  </a:lnTo>
                  <a:lnTo>
                    <a:pt x="204499" y="2208"/>
                  </a:lnTo>
                  <a:lnTo>
                    <a:pt x="245321" y="0"/>
                  </a:lnTo>
                  <a:lnTo>
                    <a:pt x="287870" y="2018"/>
                  </a:lnTo>
                  <a:lnTo>
                    <a:pt x="308459" y="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980"/>
            <p:cNvSpPr/>
            <p:nvPr>
              <p:custDataLst>
                <p:tags r:id="rId36"/>
              </p:custDataLst>
            </p:nvPr>
          </p:nvSpPr>
          <p:spPr>
            <a:xfrm>
              <a:off x="3813530" y="6299200"/>
              <a:ext cx="237771" cy="22121"/>
            </a:xfrm>
            <a:custGeom>
              <a:avLst/>
              <a:gdLst/>
              <a:ahLst/>
              <a:cxnLst/>
              <a:rect l="0" t="0" r="0" b="0"/>
              <a:pathLst>
                <a:path w="237771" h="22121">
                  <a:moveTo>
                    <a:pt x="21870" y="12700"/>
                  </a:moveTo>
                  <a:lnTo>
                    <a:pt x="21870" y="12700"/>
                  </a:lnTo>
                  <a:lnTo>
                    <a:pt x="4414" y="17769"/>
                  </a:lnTo>
                  <a:lnTo>
                    <a:pt x="0" y="21539"/>
                  </a:lnTo>
                  <a:lnTo>
                    <a:pt x="3057" y="22120"/>
                  </a:lnTo>
                  <a:lnTo>
                    <a:pt x="47787" y="17984"/>
                  </a:lnTo>
                  <a:lnTo>
                    <a:pt x="87011" y="14343"/>
                  </a:lnTo>
                  <a:lnTo>
                    <a:pt x="130314" y="10373"/>
                  </a:lnTo>
                  <a:lnTo>
                    <a:pt x="169786" y="6256"/>
                  </a:lnTo>
                  <a:lnTo>
                    <a:pt x="212452" y="1854"/>
                  </a:lnTo>
                  <a:lnTo>
                    <a:pt x="237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981"/>
            <p:cNvSpPr/>
            <p:nvPr>
              <p:custDataLst>
                <p:tags r:id="rId37"/>
              </p:custDataLst>
            </p:nvPr>
          </p:nvSpPr>
          <p:spPr>
            <a:xfrm>
              <a:off x="3665696" y="5835650"/>
              <a:ext cx="150655" cy="177124"/>
            </a:xfrm>
            <a:custGeom>
              <a:avLst/>
              <a:gdLst/>
              <a:ahLst/>
              <a:cxnLst/>
              <a:rect l="0" t="0" r="0" b="0"/>
              <a:pathLst>
                <a:path w="150655" h="177124">
                  <a:moveTo>
                    <a:pt x="30004" y="0"/>
                  </a:moveTo>
                  <a:lnTo>
                    <a:pt x="30004" y="0"/>
                  </a:lnTo>
                  <a:lnTo>
                    <a:pt x="30004" y="12209"/>
                  </a:lnTo>
                  <a:lnTo>
                    <a:pt x="16189" y="49542"/>
                  </a:lnTo>
                  <a:lnTo>
                    <a:pt x="3522" y="96256"/>
                  </a:lnTo>
                  <a:lnTo>
                    <a:pt x="0" y="135404"/>
                  </a:lnTo>
                  <a:lnTo>
                    <a:pt x="3632" y="156066"/>
                  </a:lnTo>
                  <a:lnTo>
                    <a:pt x="7229" y="164142"/>
                  </a:lnTo>
                  <a:lnTo>
                    <a:pt x="16825" y="170084"/>
                  </a:lnTo>
                  <a:lnTo>
                    <a:pt x="31202" y="174370"/>
                  </a:lnTo>
                  <a:lnTo>
                    <a:pt x="71058" y="177123"/>
                  </a:lnTo>
                  <a:lnTo>
                    <a:pt x="112745" y="174295"/>
                  </a:lnTo>
                  <a:lnTo>
                    <a:pt x="15065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982"/>
            <p:cNvSpPr/>
            <p:nvPr>
              <p:custDataLst>
                <p:tags r:id="rId38"/>
              </p:custDataLst>
            </p:nvPr>
          </p:nvSpPr>
          <p:spPr>
            <a:xfrm>
              <a:off x="3805757" y="5894206"/>
              <a:ext cx="87094" cy="131902"/>
            </a:xfrm>
            <a:custGeom>
              <a:avLst/>
              <a:gdLst/>
              <a:ahLst/>
              <a:cxnLst/>
              <a:rect l="0" t="0" r="0" b="0"/>
              <a:pathLst>
                <a:path w="87094" h="131902">
                  <a:moveTo>
                    <a:pt x="48693" y="17644"/>
                  </a:moveTo>
                  <a:lnTo>
                    <a:pt x="48693" y="17644"/>
                  </a:lnTo>
                  <a:lnTo>
                    <a:pt x="48693" y="3339"/>
                  </a:lnTo>
                  <a:lnTo>
                    <a:pt x="47987" y="1757"/>
                  </a:lnTo>
                  <a:lnTo>
                    <a:pt x="46811" y="703"/>
                  </a:lnTo>
                  <a:lnTo>
                    <a:pt x="45322" y="0"/>
                  </a:lnTo>
                  <a:lnTo>
                    <a:pt x="39904" y="2982"/>
                  </a:lnTo>
                  <a:lnTo>
                    <a:pt x="31381" y="11834"/>
                  </a:lnTo>
                  <a:lnTo>
                    <a:pt x="12833" y="39911"/>
                  </a:lnTo>
                  <a:lnTo>
                    <a:pt x="2633" y="70886"/>
                  </a:lnTo>
                  <a:lnTo>
                    <a:pt x="0" y="91872"/>
                  </a:lnTo>
                  <a:lnTo>
                    <a:pt x="2592" y="109195"/>
                  </a:lnTo>
                  <a:lnTo>
                    <a:pt x="5259" y="116779"/>
                  </a:lnTo>
                  <a:lnTo>
                    <a:pt x="9859" y="122540"/>
                  </a:lnTo>
                  <a:lnTo>
                    <a:pt x="22497" y="130822"/>
                  </a:lnTo>
                  <a:lnTo>
                    <a:pt x="28406" y="131901"/>
                  </a:lnTo>
                  <a:lnTo>
                    <a:pt x="33757" y="131210"/>
                  </a:lnTo>
                  <a:lnTo>
                    <a:pt x="38736" y="129338"/>
                  </a:lnTo>
                  <a:lnTo>
                    <a:pt x="59227" y="113219"/>
                  </a:lnTo>
                  <a:lnTo>
                    <a:pt x="76430" y="83827"/>
                  </a:lnTo>
                  <a:lnTo>
                    <a:pt x="87093" y="48307"/>
                  </a:lnTo>
                  <a:lnTo>
                    <a:pt x="86691" y="29155"/>
                  </a:lnTo>
                  <a:lnTo>
                    <a:pt x="84609" y="21084"/>
                  </a:lnTo>
                  <a:lnTo>
                    <a:pt x="81103" y="15705"/>
                  </a:lnTo>
                  <a:lnTo>
                    <a:pt x="76650" y="12117"/>
                  </a:lnTo>
                  <a:lnTo>
                    <a:pt x="71564" y="9727"/>
                  </a:lnTo>
                  <a:lnTo>
                    <a:pt x="66057" y="9543"/>
                  </a:lnTo>
                  <a:lnTo>
                    <a:pt x="54293" y="13103"/>
                  </a:lnTo>
                  <a:lnTo>
                    <a:pt x="47654" y="17507"/>
                  </a:lnTo>
                  <a:lnTo>
                    <a:pt x="42343" y="23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983"/>
            <p:cNvSpPr/>
            <p:nvPr>
              <p:custDataLst>
                <p:tags r:id="rId39"/>
              </p:custDataLst>
            </p:nvPr>
          </p:nvSpPr>
          <p:spPr>
            <a:xfrm>
              <a:off x="3976441" y="5849134"/>
              <a:ext cx="138360" cy="180401"/>
            </a:xfrm>
            <a:custGeom>
              <a:avLst/>
              <a:gdLst/>
              <a:ahLst/>
              <a:cxnLst/>
              <a:rect l="0" t="0" r="0" b="0"/>
              <a:pathLst>
                <a:path w="138360" h="180401">
                  <a:moveTo>
                    <a:pt x="106609" y="11916"/>
                  </a:moveTo>
                  <a:lnTo>
                    <a:pt x="106609" y="11916"/>
                  </a:lnTo>
                  <a:lnTo>
                    <a:pt x="112076" y="981"/>
                  </a:lnTo>
                  <a:lnTo>
                    <a:pt x="106922" y="0"/>
                  </a:lnTo>
                  <a:lnTo>
                    <a:pt x="76253" y="2743"/>
                  </a:lnTo>
                  <a:lnTo>
                    <a:pt x="40275" y="15147"/>
                  </a:lnTo>
                  <a:lnTo>
                    <a:pt x="25622" y="22995"/>
                  </a:lnTo>
                  <a:lnTo>
                    <a:pt x="13935" y="36830"/>
                  </a:lnTo>
                  <a:lnTo>
                    <a:pt x="5448" y="53328"/>
                  </a:lnTo>
                  <a:lnTo>
                    <a:pt x="0" y="83047"/>
                  </a:lnTo>
                  <a:lnTo>
                    <a:pt x="938" y="105664"/>
                  </a:lnTo>
                  <a:lnTo>
                    <a:pt x="11559" y="150160"/>
                  </a:lnTo>
                  <a:lnTo>
                    <a:pt x="19865" y="173357"/>
                  </a:lnTo>
                  <a:lnTo>
                    <a:pt x="24791" y="176694"/>
                  </a:lnTo>
                  <a:lnTo>
                    <a:pt x="39671" y="180400"/>
                  </a:lnTo>
                  <a:lnTo>
                    <a:pt x="86697" y="177710"/>
                  </a:lnTo>
                  <a:lnTo>
                    <a:pt x="123895" y="170385"/>
                  </a:lnTo>
                  <a:lnTo>
                    <a:pt x="138359" y="16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984"/>
            <p:cNvSpPr/>
            <p:nvPr>
              <p:custDataLst>
                <p:tags r:id="rId40"/>
              </p:custDataLst>
            </p:nvPr>
          </p:nvSpPr>
          <p:spPr>
            <a:xfrm>
              <a:off x="3962400" y="59626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50233" y="8218"/>
                  </a:lnTo>
                  <a:lnTo>
                    <a:pt x="81592" y="4123"/>
                  </a:lnTo>
                  <a:lnTo>
                    <a:pt x="118578" y="183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573"/>
          <p:cNvGrpSpPr/>
          <p:nvPr/>
        </p:nvGrpSpPr>
        <p:grpSpPr>
          <a:xfrm>
            <a:off x="4393808" y="5927529"/>
            <a:ext cx="260743" cy="435061"/>
            <a:chOff x="4393808" y="5927529"/>
            <a:chExt cx="260743" cy="435061"/>
          </a:xfrm>
        </p:grpSpPr>
        <p:sp>
          <p:nvSpPr>
            <p:cNvPr id="256" name="SMARTInkShape-2985"/>
            <p:cNvSpPr/>
            <p:nvPr>
              <p:custDataLst>
                <p:tags r:id="rId32"/>
              </p:custDataLst>
            </p:nvPr>
          </p:nvSpPr>
          <p:spPr>
            <a:xfrm>
              <a:off x="4517542" y="5927529"/>
              <a:ext cx="22709" cy="206572"/>
            </a:xfrm>
            <a:custGeom>
              <a:avLst/>
              <a:gdLst/>
              <a:ahLst/>
              <a:cxnLst/>
              <a:rect l="0" t="0" r="0" b="0"/>
              <a:pathLst>
                <a:path w="22709" h="20657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2726" y="13110"/>
                  </a:lnTo>
                  <a:lnTo>
                    <a:pt x="3474" y="52646"/>
                  </a:lnTo>
                  <a:lnTo>
                    <a:pt x="6974" y="98561"/>
                  </a:lnTo>
                  <a:lnTo>
                    <a:pt x="12480" y="144543"/>
                  </a:lnTo>
                  <a:lnTo>
                    <a:pt x="19956" y="190660"/>
                  </a:lnTo>
                  <a:lnTo>
                    <a:pt x="22708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986"/>
            <p:cNvSpPr/>
            <p:nvPr>
              <p:custDataLst>
                <p:tags r:id="rId33"/>
              </p:custDataLst>
            </p:nvPr>
          </p:nvSpPr>
          <p:spPr>
            <a:xfrm>
              <a:off x="4393808" y="6146800"/>
              <a:ext cx="228993" cy="31751"/>
            </a:xfrm>
            <a:custGeom>
              <a:avLst/>
              <a:gdLst/>
              <a:ahLst/>
              <a:cxnLst/>
              <a:rect l="0" t="0" r="0" b="0"/>
              <a:pathLst>
                <a:path w="228993" h="31751">
                  <a:moveTo>
                    <a:pt x="6742" y="31750"/>
                  </a:moveTo>
                  <a:lnTo>
                    <a:pt x="6742" y="31750"/>
                  </a:lnTo>
                  <a:lnTo>
                    <a:pt x="0" y="31750"/>
                  </a:lnTo>
                  <a:lnTo>
                    <a:pt x="46326" y="25975"/>
                  </a:lnTo>
                  <a:lnTo>
                    <a:pt x="85718" y="19541"/>
                  </a:lnTo>
                  <a:lnTo>
                    <a:pt x="129567" y="11976"/>
                  </a:lnTo>
                  <a:lnTo>
                    <a:pt x="170692" y="5323"/>
                  </a:lnTo>
                  <a:lnTo>
                    <a:pt x="228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987"/>
            <p:cNvSpPr/>
            <p:nvPr>
              <p:custDataLst>
                <p:tags r:id="rId34"/>
              </p:custDataLst>
            </p:nvPr>
          </p:nvSpPr>
          <p:spPr>
            <a:xfrm>
              <a:off x="4495800" y="6245711"/>
              <a:ext cx="158751" cy="116879"/>
            </a:xfrm>
            <a:custGeom>
              <a:avLst/>
              <a:gdLst/>
              <a:ahLst/>
              <a:cxnLst/>
              <a:rect l="0" t="0" r="0" b="0"/>
              <a:pathLst>
                <a:path w="158751" h="116879">
                  <a:moveTo>
                    <a:pt x="0" y="15389"/>
                  </a:moveTo>
                  <a:lnTo>
                    <a:pt x="0" y="15389"/>
                  </a:lnTo>
                  <a:lnTo>
                    <a:pt x="5026" y="37993"/>
                  </a:lnTo>
                  <a:lnTo>
                    <a:pt x="11245" y="85263"/>
                  </a:lnTo>
                  <a:lnTo>
                    <a:pt x="18272" y="116878"/>
                  </a:lnTo>
                  <a:lnTo>
                    <a:pt x="18531" y="116209"/>
                  </a:lnTo>
                  <a:lnTo>
                    <a:pt x="25912" y="74709"/>
                  </a:lnTo>
                  <a:lnTo>
                    <a:pt x="31978" y="52337"/>
                  </a:lnTo>
                  <a:lnTo>
                    <a:pt x="50554" y="22024"/>
                  </a:lnTo>
                  <a:lnTo>
                    <a:pt x="63390" y="8696"/>
                  </a:lnTo>
                  <a:lnTo>
                    <a:pt x="78033" y="1831"/>
                  </a:lnTo>
                  <a:lnTo>
                    <a:pt x="85889" y="0"/>
                  </a:lnTo>
                  <a:lnTo>
                    <a:pt x="102143" y="1729"/>
                  </a:lnTo>
                  <a:lnTo>
                    <a:pt x="110429" y="4166"/>
                  </a:lnTo>
                  <a:lnTo>
                    <a:pt x="116658" y="8613"/>
                  </a:lnTo>
                  <a:lnTo>
                    <a:pt x="125461" y="21079"/>
                  </a:lnTo>
                  <a:lnTo>
                    <a:pt x="139218" y="65335"/>
                  </a:lnTo>
                  <a:lnTo>
                    <a:pt x="144425" y="81331"/>
                  </a:lnTo>
                  <a:lnTo>
                    <a:pt x="158750" y="10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574"/>
          <p:cNvGrpSpPr/>
          <p:nvPr/>
        </p:nvGrpSpPr>
        <p:grpSpPr>
          <a:xfrm>
            <a:off x="4927897" y="5922061"/>
            <a:ext cx="1686505" cy="405054"/>
            <a:chOff x="4927897" y="5922061"/>
            <a:chExt cx="1686505" cy="405054"/>
          </a:xfrm>
        </p:grpSpPr>
        <p:sp>
          <p:nvSpPr>
            <p:cNvPr id="260" name="SMARTInkShape-2988"/>
            <p:cNvSpPr/>
            <p:nvPr>
              <p:custDataLst>
                <p:tags r:id="rId23"/>
              </p:custDataLst>
            </p:nvPr>
          </p:nvSpPr>
          <p:spPr>
            <a:xfrm>
              <a:off x="6070600" y="6007983"/>
              <a:ext cx="165101" cy="278518"/>
            </a:xfrm>
            <a:custGeom>
              <a:avLst/>
              <a:gdLst/>
              <a:ahLst/>
              <a:cxnLst/>
              <a:rect l="0" t="0" r="0" b="0"/>
              <a:pathLst>
                <a:path w="165101" h="278518">
                  <a:moveTo>
                    <a:pt x="165100" y="5467"/>
                  </a:moveTo>
                  <a:lnTo>
                    <a:pt x="165100" y="5467"/>
                  </a:lnTo>
                  <a:lnTo>
                    <a:pt x="159633" y="0"/>
                  </a:lnTo>
                  <a:lnTo>
                    <a:pt x="152269" y="6120"/>
                  </a:lnTo>
                  <a:lnTo>
                    <a:pt x="125588" y="41814"/>
                  </a:lnTo>
                  <a:lnTo>
                    <a:pt x="94361" y="83656"/>
                  </a:lnTo>
                  <a:lnTo>
                    <a:pt x="75570" y="120181"/>
                  </a:lnTo>
                  <a:lnTo>
                    <a:pt x="57811" y="159931"/>
                  </a:lnTo>
                  <a:lnTo>
                    <a:pt x="41921" y="198296"/>
                  </a:lnTo>
                  <a:lnTo>
                    <a:pt x="25042" y="242282"/>
                  </a:lnTo>
                  <a:lnTo>
                    <a:pt x="11810" y="270290"/>
                  </a:lnTo>
                  <a:lnTo>
                    <a:pt x="8580" y="273737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989"/>
            <p:cNvSpPr/>
            <p:nvPr>
              <p:custDataLst>
                <p:tags r:id="rId24"/>
              </p:custDataLst>
            </p:nvPr>
          </p:nvSpPr>
          <p:spPr>
            <a:xfrm>
              <a:off x="6324600" y="62230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4" y="4362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990"/>
            <p:cNvSpPr/>
            <p:nvPr>
              <p:custDataLst>
                <p:tags r:id="rId25"/>
              </p:custDataLst>
            </p:nvPr>
          </p:nvSpPr>
          <p:spPr>
            <a:xfrm>
              <a:off x="6333642" y="6098692"/>
              <a:ext cx="3659" cy="3659"/>
            </a:xfrm>
            <a:custGeom>
              <a:avLst/>
              <a:gdLst/>
              <a:ahLst/>
              <a:cxnLst/>
              <a:rect l="0" t="0" r="0" b="0"/>
              <a:pathLst>
                <a:path w="3659" h="36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991"/>
            <p:cNvSpPr/>
            <p:nvPr>
              <p:custDataLst>
                <p:tags r:id="rId26"/>
              </p:custDataLst>
            </p:nvPr>
          </p:nvSpPr>
          <p:spPr>
            <a:xfrm>
              <a:off x="6451600" y="5922061"/>
              <a:ext cx="162802" cy="405054"/>
            </a:xfrm>
            <a:custGeom>
              <a:avLst/>
              <a:gdLst/>
              <a:ahLst/>
              <a:cxnLst/>
              <a:rect l="0" t="0" r="0" b="0"/>
              <a:pathLst>
                <a:path w="162802" h="405054">
                  <a:moveTo>
                    <a:pt x="0" y="8839"/>
                  </a:moveTo>
                  <a:lnTo>
                    <a:pt x="0" y="8839"/>
                  </a:lnTo>
                  <a:lnTo>
                    <a:pt x="38724" y="0"/>
                  </a:lnTo>
                  <a:lnTo>
                    <a:pt x="84633" y="1972"/>
                  </a:lnTo>
                  <a:lnTo>
                    <a:pt x="123306" y="7901"/>
                  </a:lnTo>
                  <a:lnTo>
                    <a:pt x="148013" y="18282"/>
                  </a:lnTo>
                  <a:lnTo>
                    <a:pt x="157035" y="26207"/>
                  </a:lnTo>
                  <a:lnTo>
                    <a:pt x="161515" y="38195"/>
                  </a:lnTo>
                  <a:lnTo>
                    <a:pt x="162801" y="54342"/>
                  </a:lnTo>
                  <a:lnTo>
                    <a:pt x="160264" y="89349"/>
                  </a:lnTo>
                  <a:lnTo>
                    <a:pt x="159422" y="121526"/>
                  </a:lnTo>
                  <a:lnTo>
                    <a:pt x="157166" y="155114"/>
                  </a:lnTo>
                  <a:lnTo>
                    <a:pt x="153813" y="188856"/>
                  </a:lnTo>
                  <a:lnTo>
                    <a:pt x="149970" y="222666"/>
                  </a:lnTo>
                  <a:lnTo>
                    <a:pt x="145911" y="256508"/>
                  </a:lnTo>
                  <a:lnTo>
                    <a:pt x="141539" y="303533"/>
                  </a:lnTo>
                  <a:lnTo>
                    <a:pt x="142126" y="342394"/>
                  </a:lnTo>
                  <a:lnTo>
                    <a:pt x="142895" y="363108"/>
                  </a:lnTo>
                  <a:lnTo>
                    <a:pt x="138533" y="377018"/>
                  </a:lnTo>
                  <a:lnTo>
                    <a:pt x="128143" y="392783"/>
                  </a:lnTo>
                  <a:lnTo>
                    <a:pt x="112692" y="398202"/>
                  </a:lnTo>
                  <a:lnTo>
                    <a:pt x="68277" y="405053"/>
                  </a:lnTo>
                  <a:lnTo>
                    <a:pt x="22973" y="403768"/>
                  </a:lnTo>
                  <a:lnTo>
                    <a:pt x="6350" y="402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992"/>
            <p:cNvSpPr/>
            <p:nvPr>
              <p:custDataLst>
                <p:tags r:id="rId27"/>
              </p:custDataLst>
            </p:nvPr>
          </p:nvSpPr>
          <p:spPr>
            <a:xfrm>
              <a:off x="4927897" y="5989010"/>
              <a:ext cx="317204" cy="293269"/>
            </a:xfrm>
            <a:custGeom>
              <a:avLst/>
              <a:gdLst/>
              <a:ahLst/>
              <a:cxnLst/>
              <a:rect l="0" t="0" r="0" b="0"/>
              <a:pathLst>
                <a:path w="317204" h="293269">
                  <a:moveTo>
                    <a:pt x="221953" y="11740"/>
                  </a:moveTo>
                  <a:lnTo>
                    <a:pt x="221953" y="11740"/>
                  </a:lnTo>
                  <a:lnTo>
                    <a:pt x="221953" y="6273"/>
                  </a:lnTo>
                  <a:lnTo>
                    <a:pt x="228695" y="2280"/>
                  </a:lnTo>
                  <a:lnTo>
                    <a:pt x="236258" y="0"/>
                  </a:lnTo>
                  <a:lnTo>
                    <a:pt x="237840" y="386"/>
                  </a:lnTo>
                  <a:lnTo>
                    <a:pt x="238894" y="1348"/>
                  </a:lnTo>
                  <a:lnTo>
                    <a:pt x="239597" y="2696"/>
                  </a:lnTo>
                  <a:lnTo>
                    <a:pt x="238497" y="7956"/>
                  </a:lnTo>
                  <a:lnTo>
                    <a:pt x="237216" y="11333"/>
                  </a:lnTo>
                  <a:lnTo>
                    <a:pt x="221929" y="22830"/>
                  </a:lnTo>
                  <a:lnTo>
                    <a:pt x="176384" y="50464"/>
                  </a:lnTo>
                  <a:lnTo>
                    <a:pt x="141659" y="70957"/>
                  </a:lnTo>
                  <a:lnTo>
                    <a:pt x="100090" y="94902"/>
                  </a:lnTo>
                  <a:lnTo>
                    <a:pt x="60257" y="119871"/>
                  </a:lnTo>
                  <a:lnTo>
                    <a:pt x="28676" y="143480"/>
                  </a:lnTo>
                  <a:lnTo>
                    <a:pt x="27485" y="146839"/>
                  </a:lnTo>
                  <a:lnTo>
                    <a:pt x="28807" y="149784"/>
                  </a:lnTo>
                  <a:lnTo>
                    <a:pt x="31806" y="152453"/>
                  </a:lnTo>
                  <a:lnTo>
                    <a:pt x="66365" y="152837"/>
                  </a:lnTo>
                  <a:lnTo>
                    <a:pt x="99180" y="153943"/>
                  </a:lnTo>
                  <a:lnTo>
                    <a:pt x="132815" y="156080"/>
                  </a:lnTo>
                  <a:lnTo>
                    <a:pt x="172728" y="158694"/>
                  </a:lnTo>
                  <a:lnTo>
                    <a:pt x="188551" y="164307"/>
                  </a:lnTo>
                  <a:lnTo>
                    <a:pt x="191218" y="168484"/>
                  </a:lnTo>
                  <a:lnTo>
                    <a:pt x="190880" y="173387"/>
                  </a:lnTo>
                  <a:lnTo>
                    <a:pt x="188538" y="178771"/>
                  </a:lnTo>
                  <a:lnTo>
                    <a:pt x="161644" y="199832"/>
                  </a:lnTo>
                  <a:lnTo>
                    <a:pt x="128592" y="217633"/>
                  </a:lnTo>
                  <a:lnTo>
                    <a:pt x="90148" y="236599"/>
                  </a:lnTo>
                  <a:lnTo>
                    <a:pt x="54247" y="254434"/>
                  </a:lnTo>
                  <a:lnTo>
                    <a:pt x="8309" y="281694"/>
                  </a:lnTo>
                  <a:lnTo>
                    <a:pt x="0" y="286942"/>
                  </a:lnTo>
                  <a:lnTo>
                    <a:pt x="607" y="289047"/>
                  </a:lnTo>
                  <a:lnTo>
                    <a:pt x="8806" y="293268"/>
                  </a:lnTo>
                  <a:lnTo>
                    <a:pt x="49515" y="292868"/>
                  </a:lnTo>
                  <a:lnTo>
                    <a:pt x="94044" y="288144"/>
                  </a:lnTo>
                  <a:lnTo>
                    <a:pt x="119747" y="284910"/>
                  </a:lnTo>
                  <a:lnTo>
                    <a:pt x="146760" y="282048"/>
                  </a:lnTo>
                  <a:lnTo>
                    <a:pt x="174646" y="279434"/>
                  </a:lnTo>
                  <a:lnTo>
                    <a:pt x="203115" y="276986"/>
                  </a:lnTo>
                  <a:lnTo>
                    <a:pt x="228444" y="275354"/>
                  </a:lnTo>
                  <a:lnTo>
                    <a:pt x="273522" y="273540"/>
                  </a:lnTo>
                  <a:lnTo>
                    <a:pt x="317203" y="272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993"/>
            <p:cNvSpPr/>
            <p:nvPr>
              <p:custDataLst>
                <p:tags r:id="rId28"/>
              </p:custDataLst>
            </p:nvPr>
          </p:nvSpPr>
          <p:spPr>
            <a:xfrm>
              <a:off x="5450394" y="5969262"/>
              <a:ext cx="213807" cy="282869"/>
            </a:xfrm>
            <a:custGeom>
              <a:avLst/>
              <a:gdLst/>
              <a:ahLst/>
              <a:cxnLst/>
              <a:rect l="0" t="0" r="0" b="0"/>
              <a:pathLst>
                <a:path w="213807" h="282869">
                  <a:moveTo>
                    <a:pt x="169356" y="6088"/>
                  </a:moveTo>
                  <a:lnTo>
                    <a:pt x="169356" y="6088"/>
                  </a:lnTo>
                  <a:lnTo>
                    <a:pt x="176098" y="2717"/>
                  </a:lnTo>
                  <a:lnTo>
                    <a:pt x="176673" y="1724"/>
                  </a:lnTo>
                  <a:lnTo>
                    <a:pt x="175644" y="1062"/>
                  </a:lnTo>
                  <a:lnTo>
                    <a:pt x="163856" y="0"/>
                  </a:lnTo>
                  <a:lnTo>
                    <a:pt x="126955" y="6270"/>
                  </a:lnTo>
                  <a:lnTo>
                    <a:pt x="88432" y="20018"/>
                  </a:lnTo>
                  <a:lnTo>
                    <a:pt x="44976" y="39545"/>
                  </a:lnTo>
                  <a:lnTo>
                    <a:pt x="23377" y="55512"/>
                  </a:lnTo>
                  <a:lnTo>
                    <a:pt x="15576" y="66154"/>
                  </a:lnTo>
                  <a:lnTo>
                    <a:pt x="9758" y="80291"/>
                  </a:lnTo>
                  <a:lnTo>
                    <a:pt x="4637" y="123208"/>
                  </a:lnTo>
                  <a:lnTo>
                    <a:pt x="214" y="163478"/>
                  </a:lnTo>
                  <a:lnTo>
                    <a:pt x="0" y="201830"/>
                  </a:lnTo>
                  <a:lnTo>
                    <a:pt x="11856" y="242988"/>
                  </a:lnTo>
                  <a:lnTo>
                    <a:pt x="20334" y="257427"/>
                  </a:lnTo>
                  <a:lnTo>
                    <a:pt x="31157" y="268548"/>
                  </a:lnTo>
                  <a:lnTo>
                    <a:pt x="62635" y="279371"/>
                  </a:lnTo>
                  <a:lnTo>
                    <a:pt x="94878" y="282769"/>
                  </a:lnTo>
                  <a:lnTo>
                    <a:pt x="132021" y="282868"/>
                  </a:lnTo>
                  <a:lnTo>
                    <a:pt x="169696" y="278209"/>
                  </a:lnTo>
                  <a:lnTo>
                    <a:pt x="213806" y="27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994"/>
            <p:cNvSpPr/>
            <p:nvPr>
              <p:custDataLst>
                <p:tags r:id="rId29"/>
              </p:custDataLst>
            </p:nvPr>
          </p:nvSpPr>
          <p:spPr>
            <a:xfrm>
              <a:off x="5461000" y="614045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6139" y="18326"/>
                  </a:lnTo>
                  <a:lnTo>
                    <a:pt x="93163" y="8017"/>
                  </a:lnTo>
                  <a:lnTo>
                    <a:pt x="139786" y="237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995"/>
            <p:cNvSpPr/>
            <p:nvPr>
              <p:custDataLst>
                <p:tags r:id="rId30"/>
              </p:custDataLst>
            </p:nvPr>
          </p:nvSpPr>
          <p:spPr>
            <a:xfrm>
              <a:off x="5779799" y="5938822"/>
              <a:ext cx="220952" cy="351479"/>
            </a:xfrm>
            <a:custGeom>
              <a:avLst/>
              <a:gdLst/>
              <a:ahLst/>
              <a:cxnLst/>
              <a:rect l="0" t="0" r="0" b="0"/>
              <a:pathLst>
                <a:path w="220952" h="351479">
                  <a:moveTo>
                    <a:pt x="220951" y="23828"/>
                  </a:moveTo>
                  <a:lnTo>
                    <a:pt x="220951" y="23828"/>
                  </a:lnTo>
                  <a:lnTo>
                    <a:pt x="214209" y="17086"/>
                  </a:lnTo>
                  <a:lnTo>
                    <a:pt x="196532" y="9523"/>
                  </a:lnTo>
                  <a:lnTo>
                    <a:pt x="158795" y="1351"/>
                  </a:lnTo>
                  <a:lnTo>
                    <a:pt x="120062" y="0"/>
                  </a:lnTo>
                  <a:lnTo>
                    <a:pt x="72454" y="5506"/>
                  </a:lnTo>
                  <a:lnTo>
                    <a:pt x="46189" y="13226"/>
                  </a:lnTo>
                  <a:lnTo>
                    <a:pt x="38827" y="16759"/>
                  </a:lnTo>
                  <a:lnTo>
                    <a:pt x="28764" y="26331"/>
                  </a:lnTo>
                  <a:lnTo>
                    <a:pt x="25093" y="31847"/>
                  </a:lnTo>
                  <a:lnTo>
                    <a:pt x="22896" y="47382"/>
                  </a:lnTo>
                  <a:lnTo>
                    <a:pt x="23863" y="89472"/>
                  </a:lnTo>
                  <a:lnTo>
                    <a:pt x="24031" y="129433"/>
                  </a:lnTo>
                  <a:lnTo>
                    <a:pt x="24070" y="161781"/>
                  </a:lnTo>
                  <a:lnTo>
                    <a:pt x="22676" y="197324"/>
                  </a:lnTo>
                  <a:lnTo>
                    <a:pt x="17353" y="234288"/>
                  </a:lnTo>
                  <a:lnTo>
                    <a:pt x="12165" y="268119"/>
                  </a:lnTo>
                  <a:lnTo>
                    <a:pt x="5279" y="309288"/>
                  </a:lnTo>
                  <a:lnTo>
                    <a:pt x="0" y="338371"/>
                  </a:lnTo>
                  <a:lnTo>
                    <a:pt x="978" y="342179"/>
                  </a:lnTo>
                  <a:lnTo>
                    <a:pt x="5828" y="348291"/>
                  </a:lnTo>
                  <a:lnTo>
                    <a:pt x="16450" y="351478"/>
                  </a:lnTo>
                  <a:lnTo>
                    <a:pt x="42060" y="351391"/>
                  </a:lnTo>
                  <a:lnTo>
                    <a:pt x="88640" y="345041"/>
                  </a:lnTo>
                  <a:lnTo>
                    <a:pt x="144751" y="32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996"/>
            <p:cNvSpPr/>
            <p:nvPr>
              <p:custDataLst>
                <p:tags r:id="rId31"/>
              </p:custDataLst>
            </p:nvPr>
          </p:nvSpPr>
          <p:spPr>
            <a:xfrm>
              <a:off x="6057900" y="6038850"/>
              <a:ext cx="171451" cy="203201"/>
            </a:xfrm>
            <a:custGeom>
              <a:avLst/>
              <a:gdLst/>
              <a:ahLst/>
              <a:cxnLst/>
              <a:rect l="0" t="0" r="0" b="0"/>
              <a:pathLst>
                <a:path w="171451" h="203201">
                  <a:moveTo>
                    <a:pt x="0" y="0"/>
                  </a:moveTo>
                  <a:lnTo>
                    <a:pt x="0" y="0"/>
                  </a:lnTo>
                  <a:lnTo>
                    <a:pt x="39346" y="42716"/>
                  </a:lnTo>
                  <a:lnTo>
                    <a:pt x="65359" y="77568"/>
                  </a:lnTo>
                  <a:lnTo>
                    <a:pt x="97682" y="121446"/>
                  </a:lnTo>
                  <a:lnTo>
                    <a:pt x="127329" y="163455"/>
                  </a:lnTo>
                  <a:lnTo>
                    <a:pt x="152491" y="193885"/>
                  </a:lnTo>
                  <a:lnTo>
                    <a:pt x="1714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575"/>
          <p:cNvGrpSpPr/>
          <p:nvPr/>
        </p:nvGrpSpPr>
        <p:grpSpPr>
          <a:xfrm>
            <a:off x="6998222" y="6051549"/>
            <a:ext cx="634479" cy="495302"/>
            <a:chOff x="6998222" y="6051549"/>
            <a:chExt cx="634479" cy="495302"/>
          </a:xfrm>
        </p:grpSpPr>
        <p:sp>
          <p:nvSpPr>
            <p:cNvPr id="270" name="SMARTInkShape-2997"/>
            <p:cNvSpPr/>
            <p:nvPr>
              <p:custDataLst>
                <p:tags r:id="rId19"/>
              </p:custDataLst>
            </p:nvPr>
          </p:nvSpPr>
          <p:spPr>
            <a:xfrm>
              <a:off x="6998222" y="6051549"/>
              <a:ext cx="228079" cy="39029"/>
            </a:xfrm>
            <a:custGeom>
              <a:avLst/>
              <a:gdLst/>
              <a:ahLst/>
              <a:cxnLst/>
              <a:rect l="0" t="0" r="0" b="0"/>
              <a:pathLst>
                <a:path w="228079" h="39029">
                  <a:moveTo>
                    <a:pt x="12178" y="1"/>
                  </a:moveTo>
                  <a:lnTo>
                    <a:pt x="12178" y="1"/>
                  </a:lnTo>
                  <a:lnTo>
                    <a:pt x="5436" y="0"/>
                  </a:lnTo>
                  <a:lnTo>
                    <a:pt x="3450" y="1412"/>
                  </a:lnTo>
                  <a:lnTo>
                    <a:pt x="2126" y="3764"/>
                  </a:lnTo>
                  <a:lnTo>
                    <a:pt x="0" y="17677"/>
                  </a:lnTo>
                  <a:lnTo>
                    <a:pt x="3474" y="25731"/>
                  </a:lnTo>
                  <a:lnTo>
                    <a:pt x="6374" y="29855"/>
                  </a:lnTo>
                  <a:lnTo>
                    <a:pt x="19006" y="36318"/>
                  </a:lnTo>
                  <a:lnTo>
                    <a:pt x="27314" y="39028"/>
                  </a:lnTo>
                  <a:lnTo>
                    <a:pt x="72715" y="36103"/>
                  </a:lnTo>
                  <a:lnTo>
                    <a:pt x="112696" y="31803"/>
                  </a:lnTo>
                  <a:lnTo>
                    <a:pt x="154220" y="29658"/>
                  </a:lnTo>
                  <a:lnTo>
                    <a:pt x="191489" y="33407"/>
                  </a:lnTo>
                  <a:lnTo>
                    <a:pt x="228078" y="3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998"/>
            <p:cNvSpPr/>
            <p:nvPr>
              <p:custDataLst>
                <p:tags r:id="rId20"/>
              </p:custDataLst>
            </p:nvPr>
          </p:nvSpPr>
          <p:spPr>
            <a:xfrm>
              <a:off x="7013048" y="6267450"/>
              <a:ext cx="168803" cy="18767"/>
            </a:xfrm>
            <a:custGeom>
              <a:avLst/>
              <a:gdLst/>
              <a:ahLst/>
              <a:cxnLst/>
              <a:rect l="0" t="0" r="0" b="0"/>
              <a:pathLst>
                <a:path w="168803" h="18767">
                  <a:moveTo>
                    <a:pt x="16402" y="6350"/>
                  </a:moveTo>
                  <a:lnTo>
                    <a:pt x="16402" y="6350"/>
                  </a:lnTo>
                  <a:lnTo>
                    <a:pt x="0" y="11817"/>
                  </a:lnTo>
                  <a:lnTo>
                    <a:pt x="1233" y="12817"/>
                  </a:lnTo>
                  <a:lnTo>
                    <a:pt x="8249" y="15810"/>
                  </a:lnTo>
                  <a:lnTo>
                    <a:pt x="51690" y="18410"/>
                  </a:lnTo>
                  <a:lnTo>
                    <a:pt x="84296" y="18766"/>
                  </a:lnTo>
                  <a:lnTo>
                    <a:pt x="118073" y="13279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999"/>
            <p:cNvSpPr/>
            <p:nvPr>
              <p:custDataLst>
                <p:tags r:id="rId21"/>
              </p:custDataLst>
            </p:nvPr>
          </p:nvSpPr>
          <p:spPr>
            <a:xfrm>
              <a:off x="7422183" y="6280150"/>
              <a:ext cx="210518" cy="28772"/>
            </a:xfrm>
            <a:custGeom>
              <a:avLst/>
              <a:gdLst/>
              <a:ahLst/>
              <a:cxnLst/>
              <a:rect l="0" t="0" r="0" b="0"/>
              <a:pathLst>
                <a:path w="210518" h="28772">
                  <a:moveTo>
                    <a:pt x="7317" y="25400"/>
                  </a:moveTo>
                  <a:lnTo>
                    <a:pt x="7317" y="25400"/>
                  </a:lnTo>
                  <a:lnTo>
                    <a:pt x="575" y="25400"/>
                  </a:lnTo>
                  <a:lnTo>
                    <a:pt x="0" y="26105"/>
                  </a:lnTo>
                  <a:lnTo>
                    <a:pt x="1028" y="27281"/>
                  </a:lnTo>
                  <a:lnTo>
                    <a:pt x="3124" y="28771"/>
                  </a:lnTo>
                  <a:lnTo>
                    <a:pt x="46915" y="25386"/>
                  </a:lnTo>
                  <a:lnTo>
                    <a:pt x="92413" y="19279"/>
                  </a:lnTo>
                  <a:lnTo>
                    <a:pt x="139917" y="11861"/>
                  </a:lnTo>
                  <a:lnTo>
                    <a:pt x="179139" y="5272"/>
                  </a:lnTo>
                  <a:lnTo>
                    <a:pt x="210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000"/>
            <p:cNvSpPr/>
            <p:nvPr>
              <p:custDataLst>
                <p:tags r:id="rId22"/>
              </p:custDataLst>
            </p:nvPr>
          </p:nvSpPr>
          <p:spPr>
            <a:xfrm>
              <a:off x="7477016" y="6407150"/>
              <a:ext cx="130285" cy="139701"/>
            </a:xfrm>
            <a:custGeom>
              <a:avLst/>
              <a:gdLst/>
              <a:ahLst/>
              <a:cxnLst/>
              <a:rect l="0" t="0" r="0" b="0"/>
              <a:pathLst>
                <a:path w="130285" h="139701">
                  <a:moveTo>
                    <a:pt x="22334" y="0"/>
                  </a:moveTo>
                  <a:lnTo>
                    <a:pt x="22334" y="0"/>
                  </a:lnTo>
                  <a:lnTo>
                    <a:pt x="13495" y="21048"/>
                  </a:lnTo>
                  <a:lnTo>
                    <a:pt x="9691" y="59347"/>
                  </a:lnTo>
                  <a:lnTo>
                    <a:pt x="4267" y="105452"/>
                  </a:lnTo>
                  <a:lnTo>
                    <a:pt x="3575" y="116146"/>
                  </a:lnTo>
                  <a:lnTo>
                    <a:pt x="2772" y="115531"/>
                  </a:lnTo>
                  <a:lnTo>
                    <a:pt x="0" y="109203"/>
                  </a:lnTo>
                  <a:lnTo>
                    <a:pt x="4584" y="80256"/>
                  </a:lnTo>
                  <a:lnTo>
                    <a:pt x="18251" y="40399"/>
                  </a:lnTo>
                  <a:lnTo>
                    <a:pt x="32334" y="17535"/>
                  </a:lnTo>
                  <a:lnTo>
                    <a:pt x="43006" y="11321"/>
                  </a:lnTo>
                  <a:lnTo>
                    <a:pt x="48815" y="9664"/>
                  </a:lnTo>
                  <a:lnTo>
                    <a:pt x="54805" y="10676"/>
                  </a:lnTo>
                  <a:lnTo>
                    <a:pt x="73347" y="22213"/>
                  </a:lnTo>
                  <a:lnTo>
                    <a:pt x="91541" y="40448"/>
                  </a:lnTo>
                  <a:lnTo>
                    <a:pt x="110688" y="79382"/>
                  </a:lnTo>
                  <a:lnTo>
                    <a:pt x="124653" y="125049"/>
                  </a:lnTo>
                  <a:lnTo>
                    <a:pt x="13028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5" name="SMARTInkShape-3001"/>
          <p:cNvSpPr/>
          <p:nvPr>
            <p:custDataLst>
              <p:tags r:id="rId5"/>
            </p:custDataLst>
          </p:nvPr>
        </p:nvSpPr>
        <p:spPr>
          <a:xfrm>
            <a:off x="7598671" y="5988933"/>
            <a:ext cx="18638" cy="208668"/>
          </a:xfrm>
          <a:custGeom>
            <a:avLst/>
            <a:gdLst/>
            <a:ahLst/>
            <a:cxnLst/>
            <a:rect l="0" t="0" r="0" b="0"/>
            <a:pathLst>
              <a:path w="18638" h="208668">
                <a:moveTo>
                  <a:pt x="14979" y="5467"/>
                </a:moveTo>
                <a:lnTo>
                  <a:pt x="14979" y="5467"/>
                </a:lnTo>
                <a:lnTo>
                  <a:pt x="18349" y="2096"/>
                </a:lnTo>
                <a:lnTo>
                  <a:pt x="18637" y="1103"/>
                </a:lnTo>
                <a:lnTo>
                  <a:pt x="18123" y="441"/>
                </a:lnTo>
                <a:lnTo>
                  <a:pt x="17075" y="0"/>
                </a:lnTo>
                <a:lnTo>
                  <a:pt x="8858" y="19604"/>
                </a:lnTo>
                <a:lnTo>
                  <a:pt x="857" y="62337"/>
                </a:lnTo>
                <a:lnTo>
                  <a:pt x="0" y="97065"/>
                </a:lnTo>
                <a:lnTo>
                  <a:pt x="1267" y="133666"/>
                </a:lnTo>
                <a:lnTo>
                  <a:pt x="1829" y="171100"/>
                </a:lnTo>
                <a:lnTo>
                  <a:pt x="2279" y="2086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SMARTInkShape-Group577"/>
          <p:cNvGrpSpPr/>
          <p:nvPr/>
        </p:nvGrpSpPr>
        <p:grpSpPr>
          <a:xfrm>
            <a:off x="8001000" y="6132723"/>
            <a:ext cx="647701" cy="255378"/>
            <a:chOff x="8001000" y="6132723"/>
            <a:chExt cx="647701" cy="255378"/>
          </a:xfrm>
        </p:grpSpPr>
        <p:sp>
          <p:nvSpPr>
            <p:cNvPr id="276" name="SMARTInkShape-3002"/>
            <p:cNvSpPr/>
            <p:nvPr>
              <p:custDataLst>
                <p:tags r:id="rId16"/>
              </p:custDataLst>
            </p:nvPr>
          </p:nvSpPr>
          <p:spPr>
            <a:xfrm>
              <a:off x="8356600" y="6169123"/>
              <a:ext cx="292101" cy="218978"/>
            </a:xfrm>
            <a:custGeom>
              <a:avLst/>
              <a:gdLst/>
              <a:ahLst/>
              <a:cxnLst/>
              <a:rect l="0" t="0" r="0" b="0"/>
              <a:pathLst>
                <a:path w="292101" h="218978">
                  <a:moveTo>
                    <a:pt x="0" y="218977"/>
                  </a:moveTo>
                  <a:lnTo>
                    <a:pt x="0" y="218977"/>
                  </a:lnTo>
                  <a:lnTo>
                    <a:pt x="12209" y="206768"/>
                  </a:lnTo>
                  <a:lnTo>
                    <a:pt x="32583" y="161909"/>
                  </a:lnTo>
                  <a:lnTo>
                    <a:pt x="47642" y="126586"/>
                  </a:lnTo>
                  <a:lnTo>
                    <a:pt x="59039" y="87368"/>
                  </a:lnTo>
                  <a:lnTo>
                    <a:pt x="76760" y="45848"/>
                  </a:lnTo>
                  <a:lnTo>
                    <a:pt x="93951" y="2573"/>
                  </a:lnTo>
                  <a:lnTo>
                    <a:pt x="94384" y="2035"/>
                  </a:lnTo>
                  <a:lnTo>
                    <a:pt x="94673" y="2382"/>
                  </a:lnTo>
                  <a:lnTo>
                    <a:pt x="88336" y="12984"/>
                  </a:lnTo>
                  <a:lnTo>
                    <a:pt x="83693" y="55808"/>
                  </a:lnTo>
                  <a:lnTo>
                    <a:pt x="83593" y="96704"/>
                  </a:lnTo>
                  <a:lnTo>
                    <a:pt x="87719" y="135241"/>
                  </a:lnTo>
                  <a:lnTo>
                    <a:pt x="94116" y="166493"/>
                  </a:lnTo>
                  <a:lnTo>
                    <a:pt x="100861" y="177542"/>
                  </a:lnTo>
                  <a:lnTo>
                    <a:pt x="108562" y="182923"/>
                  </a:lnTo>
                  <a:lnTo>
                    <a:pt x="112591" y="184358"/>
                  </a:lnTo>
                  <a:lnTo>
                    <a:pt x="117394" y="182492"/>
                  </a:lnTo>
                  <a:lnTo>
                    <a:pt x="128375" y="172893"/>
                  </a:lnTo>
                  <a:lnTo>
                    <a:pt x="153199" y="134767"/>
                  </a:lnTo>
                  <a:lnTo>
                    <a:pt x="172746" y="97354"/>
                  </a:lnTo>
                  <a:lnTo>
                    <a:pt x="191076" y="59089"/>
                  </a:lnTo>
                  <a:lnTo>
                    <a:pt x="210578" y="13305"/>
                  </a:lnTo>
                  <a:lnTo>
                    <a:pt x="214848" y="0"/>
                  </a:lnTo>
                  <a:lnTo>
                    <a:pt x="206970" y="33643"/>
                  </a:lnTo>
                  <a:lnTo>
                    <a:pt x="204317" y="78220"/>
                  </a:lnTo>
                  <a:lnTo>
                    <a:pt x="210273" y="121533"/>
                  </a:lnTo>
                  <a:lnTo>
                    <a:pt x="220975" y="157806"/>
                  </a:lnTo>
                  <a:lnTo>
                    <a:pt x="232737" y="174386"/>
                  </a:lnTo>
                  <a:lnTo>
                    <a:pt x="239824" y="180782"/>
                  </a:lnTo>
                  <a:lnTo>
                    <a:pt x="248783" y="183637"/>
                  </a:lnTo>
                  <a:lnTo>
                    <a:pt x="292100" y="180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003"/>
            <p:cNvSpPr/>
            <p:nvPr>
              <p:custDataLst>
                <p:tags r:id="rId17"/>
              </p:custDataLst>
            </p:nvPr>
          </p:nvSpPr>
          <p:spPr>
            <a:xfrm>
              <a:off x="8223250" y="6299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004"/>
            <p:cNvSpPr/>
            <p:nvPr>
              <p:custDataLst>
                <p:tags r:id="rId18"/>
              </p:custDataLst>
            </p:nvPr>
          </p:nvSpPr>
          <p:spPr>
            <a:xfrm>
              <a:off x="8001000" y="6132723"/>
              <a:ext cx="134226" cy="191878"/>
            </a:xfrm>
            <a:custGeom>
              <a:avLst/>
              <a:gdLst/>
              <a:ahLst/>
              <a:cxnLst/>
              <a:rect l="0" t="0" r="0" b="0"/>
              <a:pathLst>
                <a:path w="134226" h="191878">
                  <a:moveTo>
                    <a:pt x="0" y="58527"/>
                  </a:moveTo>
                  <a:lnTo>
                    <a:pt x="0" y="58527"/>
                  </a:lnTo>
                  <a:lnTo>
                    <a:pt x="0" y="101243"/>
                  </a:lnTo>
                  <a:lnTo>
                    <a:pt x="0" y="141858"/>
                  </a:lnTo>
                  <a:lnTo>
                    <a:pt x="0" y="172077"/>
                  </a:lnTo>
                  <a:lnTo>
                    <a:pt x="1411" y="128215"/>
                  </a:lnTo>
                  <a:lnTo>
                    <a:pt x="6741" y="94203"/>
                  </a:lnTo>
                  <a:lnTo>
                    <a:pt x="11933" y="61213"/>
                  </a:lnTo>
                  <a:lnTo>
                    <a:pt x="18004" y="32909"/>
                  </a:lnTo>
                  <a:lnTo>
                    <a:pt x="27756" y="13275"/>
                  </a:lnTo>
                  <a:lnTo>
                    <a:pt x="39147" y="3137"/>
                  </a:lnTo>
                  <a:lnTo>
                    <a:pt x="45148" y="433"/>
                  </a:lnTo>
                  <a:lnTo>
                    <a:pt x="70449" y="0"/>
                  </a:lnTo>
                  <a:lnTo>
                    <a:pt x="96917" y="7710"/>
                  </a:lnTo>
                  <a:lnTo>
                    <a:pt x="119262" y="25675"/>
                  </a:lnTo>
                  <a:lnTo>
                    <a:pt x="128970" y="44632"/>
                  </a:lnTo>
                  <a:lnTo>
                    <a:pt x="134225" y="68579"/>
                  </a:lnTo>
                  <a:lnTo>
                    <a:pt x="132512" y="112384"/>
                  </a:lnTo>
                  <a:lnTo>
                    <a:pt x="124791" y="151390"/>
                  </a:lnTo>
                  <a:lnTo>
                    <a:pt x="120650" y="19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578"/>
          <p:cNvGrpSpPr/>
          <p:nvPr/>
        </p:nvGrpSpPr>
        <p:grpSpPr>
          <a:xfrm>
            <a:off x="9182100" y="6180406"/>
            <a:ext cx="787401" cy="394072"/>
            <a:chOff x="9182100" y="6180406"/>
            <a:chExt cx="787401" cy="394072"/>
          </a:xfrm>
        </p:grpSpPr>
        <p:sp>
          <p:nvSpPr>
            <p:cNvPr id="280" name="SMARTInkShape-3005"/>
            <p:cNvSpPr/>
            <p:nvPr>
              <p:custDataLst>
                <p:tags r:id="rId11"/>
              </p:custDataLst>
            </p:nvPr>
          </p:nvSpPr>
          <p:spPr>
            <a:xfrm>
              <a:off x="9182100" y="6280150"/>
              <a:ext cx="203201" cy="8840"/>
            </a:xfrm>
            <a:custGeom>
              <a:avLst/>
              <a:gdLst/>
              <a:ahLst/>
              <a:cxnLst/>
              <a:rect l="0" t="0" r="0" b="0"/>
              <a:pathLst>
                <a:path w="203201" h="8840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2322" y="8839"/>
                  </a:lnTo>
                  <a:lnTo>
                    <a:pt x="63764" y="8185"/>
                  </a:lnTo>
                  <a:lnTo>
                    <a:pt x="98189" y="7167"/>
                  </a:lnTo>
                  <a:lnTo>
                    <a:pt x="133950" y="6007"/>
                  </a:lnTo>
                  <a:lnTo>
                    <a:pt x="180173" y="209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006"/>
            <p:cNvSpPr/>
            <p:nvPr>
              <p:custDataLst>
                <p:tags r:id="rId12"/>
              </p:custDataLst>
            </p:nvPr>
          </p:nvSpPr>
          <p:spPr>
            <a:xfrm>
              <a:off x="9232899" y="6375400"/>
              <a:ext cx="222252" cy="17997"/>
            </a:xfrm>
            <a:custGeom>
              <a:avLst/>
              <a:gdLst/>
              <a:ahLst/>
              <a:cxnLst/>
              <a:rect l="0" t="0" r="0" b="0"/>
              <a:pathLst>
                <a:path w="222252" h="17997">
                  <a:moveTo>
                    <a:pt x="1" y="6350"/>
                  </a:moveTo>
                  <a:lnTo>
                    <a:pt x="1" y="6350"/>
                  </a:lnTo>
                  <a:lnTo>
                    <a:pt x="0" y="13092"/>
                  </a:lnTo>
                  <a:lnTo>
                    <a:pt x="706" y="15078"/>
                  </a:lnTo>
                  <a:lnTo>
                    <a:pt x="1882" y="16401"/>
                  </a:lnTo>
                  <a:lnTo>
                    <a:pt x="3371" y="17285"/>
                  </a:lnTo>
                  <a:lnTo>
                    <a:pt x="38296" y="17996"/>
                  </a:lnTo>
                  <a:lnTo>
                    <a:pt x="69232" y="15523"/>
                  </a:lnTo>
                  <a:lnTo>
                    <a:pt x="106029" y="12073"/>
                  </a:lnTo>
                  <a:lnTo>
                    <a:pt x="145196" y="8188"/>
                  </a:lnTo>
                  <a:lnTo>
                    <a:pt x="183771" y="4109"/>
                  </a:lnTo>
                  <a:lnTo>
                    <a:pt x="222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007"/>
            <p:cNvSpPr/>
            <p:nvPr>
              <p:custDataLst>
                <p:tags r:id="rId13"/>
              </p:custDataLst>
            </p:nvPr>
          </p:nvSpPr>
          <p:spPr>
            <a:xfrm>
              <a:off x="9667679" y="6180406"/>
              <a:ext cx="301822" cy="194995"/>
            </a:xfrm>
            <a:custGeom>
              <a:avLst/>
              <a:gdLst/>
              <a:ahLst/>
              <a:cxnLst/>
              <a:rect l="0" t="0" r="0" b="0"/>
              <a:pathLst>
                <a:path w="301822" h="194995">
                  <a:moveTo>
                    <a:pt x="3371" y="194994"/>
                  </a:moveTo>
                  <a:lnTo>
                    <a:pt x="3371" y="194994"/>
                  </a:lnTo>
                  <a:lnTo>
                    <a:pt x="0" y="194993"/>
                  </a:lnTo>
                  <a:lnTo>
                    <a:pt x="418" y="194289"/>
                  </a:lnTo>
                  <a:lnTo>
                    <a:pt x="18330" y="179414"/>
                  </a:lnTo>
                  <a:lnTo>
                    <a:pt x="43328" y="142658"/>
                  </a:lnTo>
                  <a:lnTo>
                    <a:pt x="61111" y="109410"/>
                  </a:lnTo>
                  <a:lnTo>
                    <a:pt x="80843" y="64507"/>
                  </a:lnTo>
                  <a:lnTo>
                    <a:pt x="100818" y="21125"/>
                  </a:lnTo>
                  <a:lnTo>
                    <a:pt x="104728" y="0"/>
                  </a:lnTo>
                  <a:lnTo>
                    <a:pt x="89761" y="42296"/>
                  </a:lnTo>
                  <a:lnTo>
                    <a:pt x="82903" y="80998"/>
                  </a:lnTo>
                  <a:lnTo>
                    <a:pt x="81264" y="122333"/>
                  </a:lnTo>
                  <a:lnTo>
                    <a:pt x="85637" y="156139"/>
                  </a:lnTo>
                  <a:lnTo>
                    <a:pt x="91910" y="172787"/>
                  </a:lnTo>
                  <a:lnTo>
                    <a:pt x="96263" y="177367"/>
                  </a:lnTo>
                  <a:lnTo>
                    <a:pt x="101283" y="179715"/>
                  </a:lnTo>
                  <a:lnTo>
                    <a:pt x="106745" y="180574"/>
                  </a:lnTo>
                  <a:lnTo>
                    <a:pt x="120342" y="174004"/>
                  </a:lnTo>
                  <a:lnTo>
                    <a:pt x="147625" y="146912"/>
                  </a:lnTo>
                  <a:lnTo>
                    <a:pt x="182521" y="103137"/>
                  </a:lnTo>
                  <a:lnTo>
                    <a:pt x="212144" y="61944"/>
                  </a:lnTo>
                  <a:lnTo>
                    <a:pt x="230231" y="29563"/>
                  </a:lnTo>
                  <a:lnTo>
                    <a:pt x="230811" y="29673"/>
                  </a:lnTo>
                  <a:lnTo>
                    <a:pt x="226402" y="71970"/>
                  </a:lnTo>
                  <a:lnTo>
                    <a:pt x="232256" y="118874"/>
                  </a:lnTo>
                  <a:lnTo>
                    <a:pt x="241270" y="141172"/>
                  </a:lnTo>
                  <a:lnTo>
                    <a:pt x="254213" y="157197"/>
                  </a:lnTo>
                  <a:lnTo>
                    <a:pt x="269373" y="167612"/>
                  </a:lnTo>
                  <a:lnTo>
                    <a:pt x="301821" y="175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008"/>
            <p:cNvSpPr/>
            <p:nvPr>
              <p:custDataLst>
                <p:tags r:id="rId14"/>
              </p:custDataLst>
            </p:nvPr>
          </p:nvSpPr>
          <p:spPr>
            <a:xfrm>
              <a:off x="9632950" y="6499029"/>
              <a:ext cx="247651" cy="9722"/>
            </a:xfrm>
            <a:custGeom>
              <a:avLst/>
              <a:gdLst/>
              <a:ahLst/>
              <a:cxnLst/>
              <a:rect l="0" t="0" r="0" b="0"/>
              <a:pathLst>
                <a:path w="247651" h="9722">
                  <a:moveTo>
                    <a:pt x="0" y="3371"/>
                  </a:moveTo>
                  <a:lnTo>
                    <a:pt x="0" y="3371"/>
                  </a:lnTo>
                  <a:lnTo>
                    <a:pt x="46173" y="2666"/>
                  </a:lnTo>
                  <a:lnTo>
                    <a:pt x="85433" y="0"/>
                  </a:lnTo>
                  <a:lnTo>
                    <a:pt x="125459" y="226"/>
                  </a:lnTo>
                  <a:lnTo>
                    <a:pt x="163003" y="1974"/>
                  </a:lnTo>
                  <a:lnTo>
                    <a:pt x="209085" y="3662"/>
                  </a:lnTo>
                  <a:lnTo>
                    <a:pt x="2476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009"/>
            <p:cNvSpPr/>
            <p:nvPr>
              <p:custDataLst>
                <p:tags r:id="rId15"/>
              </p:custDataLst>
            </p:nvPr>
          </p:nvSpPr>
          <p:spPr>
            <a:xfrm>
              <a:off x="9671602" y="6559550"/>
              <a:ext cx="183599" cy="14928"/>
            </a:xfrm>
            <a:custGeom>
              <a:avLst/>
              <a:gdLst/>
              <a:ahLst/>
              <a:cxnLst/>
              <a:rect l="0" t="0" r="0" b="0"/>
              <a:pathLst>
                <a:path w="183599" h="14928">
                  <a:moveTo>
                    <a:pt x="18498" y="0"/>
                  </a:moveTo>
                  <a:lnTo>
                    <a:pt x="18498" y="0"/>
                  </a:lnTo>
                  <a:lnTo>
                    <a:pt x="5014" y="3370"/>
                  </a:lnTo>
                  <a:lnTo>
                    <a:pt x="1747" y="5069"/>
                  </a:lnTo>
                  <a:lnTo>
                    <a:pt x="275" y="6907"/>
                  </a:lnTo>
                  <a:lnTo>
                    <a:pt x="0" y="8838"/>
                  </a:lnTo>
                  <a:lnTo>
                    <a:pt x="40063" y="14927"/>
                  </a:lnTo>
                  <a:lnTo>
                    <a:pt x="63918" y="14890"/>
                  </a:lnTo>
                  <a:lnTo>
                    <a:pt x="91817" y="13454"/>
                  </a:lnTo>
                  <a:lnTo>
                    <a:pt x="122410" y="11086"/>
                  </a:lnTo>
                  <a:lnTo>
                    <a:pt x="18359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579"/>
          <p:cNvGrpSpPr/>
          <p:nvPr/>
        </p:nvGrpSpPr>
        <p:grpSpPr>
          <a:xfrm>
            <a:off x="914923" y="5930900"/>
            <a:ext cx="1256778" cy="438151"/>
            <a:chOff x="914923" y="5930900"/>
            <a:chExt cx="1256778" cy="438151"/>
          </a:xfrm>
        </p:grpSpPr>
        <p:sp>
          <p:nvSpPr>
            <p:cNvPr id="286" name="SMARTInkShape-3010"/>
            <p:cNvSpPr/>
            <p:nvPr>
              <p:custDataLst>
                <p:tags r:id="rId7"/>
              </p:custDataLst>
            </p:nvPr>
          </p:nvSpPr>
          <p:spPr>
            <a:xfrm>
              <a:off x="914923" y="6299200"/>
              <a:ext cx="564628" cy="69851"/>
            </a:xfrm>
            <a:custGeom>
              <a:avLst/>
              <a:gdLst/>
              <a:ahLst/>
              <a:cxnLst/>
              <a:rect l="0" t="0" r="0" b="0"/>
              <a:pathLst>
                <a:path w="564628" h="69851">
                  <a:moveTo>
                    <a:pt x="12177" y="69850"/>
                  </a:moveTo>
                  <a:lnTo>
                    <a:pt x="12177" y="69850"/>
                  </a:lnTo>
                  <a:lnTo>
                    <a:pt x="0" y="69850"/>
                  </a:lnTo>
                  <a:lnTo>
                    <a:pt x="42893" y="66479"/>
                  </a:lnTo>
                  <a:lnTo>
                    <a:pt x="83919" y="62943"/>
                  </a:lnTo>
                  <a:lnTo>
                    <a:pt x="108688" y="61011"/>
                  </a:lnTo>
                  <a:lnTo>
                    <a:pt x="136490" y="59018"/>
                  </a:lnTo>
                  <a:lnTo>
                    <a:pt x="166314" y="56985"/>
                  </a:lnTo>
                  <a:lnTo>
                    <a:pt x="197485" y="54923"/>
                  </a:lnTo>
                  <a:lnTo>
                    <a:pt x="230260" y="52843"/>
                  </a:lnTo>
                  <a:lnTo>
                    <a:pt x="264104" y="50751"/>
                  </a:lnTo>
                  <a:lnTo>
                    <a:pt x="298662" y="48650"/>
                  </a:lnTo>
                  <a:lnTo>
                    <a:pt x="331578" y="45838"/>
                  </a:lnTo>
                  <a:lnTo>
                    <a:pt x="363400" y="42554"/>
                  </a:lnTo>
                  <a:lnTo>
                    <a:pt x="394492" y="38953"/>
                  </a:lnTo>
                  <a:lnTo>
                    <a:pt x="421571" y="35846"/>
                  </a:lnTo>
                  <a:lnTo>
                    <a:pt x="468591" y="30512"/>
                  </a:lnTo>
                  <a:lnTo>
                    <a:pt x="505011" y="27672"/>
                  </a:lnTo>
                  <a:lnTo>
                    <a:pt x="550818" y="25699"/>
                  </a:lnTo>
                  <a:lnTo>
                    <a:pt x="559809" y="25459"/>
                  </a:lnTo>
                  <a:lnTo>
                    <a:pt x="558367" y="25403"/>
                  </a:lnTo>
                  <a:lnTo>
                    <a:pt x="5646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011"/>
            <p:cNvSpPr/>
            <p:nvPr>
              <p:custDataLst>
                <p:tags r:id="rId8"/>
              </p:custDataLst>
            </p:nvPr>
          </p:nvSpPr>
          <p:spPr>
            <a:xfrm>
              <a:off x="1479550" y="619760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0" y="0"/>
                  </a:moveTo>
                  <a:lnTo>
                    <a:pt x="0" y="0"/>
                  </a:lnTo>
                  <a:lnTo>
                    <a:pt x="0" y="28222"/>
                  </a:lnTo>
                  <a:lnTo>
                    <a:pt x="0" y="70398"/>
                  </a:lnTo>
                  <a:lnTo>
                    <a:pt x="706" y="116971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012"/>
            <p:cNvSpPr/>
            <p:nvPr>
              <p:custDataLst>
                <p:tags r:id="rId9"/>
              </p:custDataLst>
            </p:nvPr>
          </p:nvSpPr>
          <p:spPr>
            <a:xfrm>
              <a:off x="1473200" y="5930900"/>
              <a:ext cx="6351" cy="412751"/>
            </a:xfrm>
            <a:custGeom>
              <a:avLst/>
              <a:gdLst/>
              <a:ahLst/>
              <a:cxnLst/>
              <a:rect l="0" t="0" r="0" b="0"/>
              <a:pathLst>
                <a:path w="6351" h="412751">
                  <a:moveTo>
                    <a:pt x="6350" y="0"/>
                  </a:moveTo>
                  <a:lnTo>
                    <a:pt x="6350" y="0"/>
                  </a:lnTo>
                  <a:lnTo>
                    <a:pt x="6350" y="26105"/>
                  </a:lnTo>
                  <a:lnTo>
                    <a:pt x="6350" y="69615"/>
                  </a:lnTo>
                  <a:lnTo>
                    <a:pt x="6350" y="124726"/>
                  </a:lnTo>
                  <a:lnTo>
                    <a:pt x="6350" y="167112"/>
                  </a:lnTo>
                  <a:lnTo>
                    <a:pt x="6350" y="201013"/>
                  </a:lnTo>
                  <a:lnTo>
                    <a:pt x="6350" y="229259"/>
                  </a:lnTo>
                  <a:lnTo>
                    <a:pt x="4468" y="271932"/>
                  </a:lnTo>
                  <a:lnTo>
                    <a:pt x="1986" y="305008"/>
                  </a:lnTo>
                  <a:lnTo>
                    <a:pt x="588" y="347430"/>
                  </a:lnTo>
                  <a:lnTo>
                    <a:pt x="116" y="390283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013"/>
            <p:cNvSpPr/>
            <p:nvPr>
              <p:custDataLst>
                <p:tags r:id="rId10"/>
              </p:custDataLst>
            </p:nvPr>
          </p:nvSpPr>
          <p:spPr>
            <a:xfrm>
              <a:off x="1447884" y="6318250"/>
              <a:ext cx="723817" cy="27604"/>
            </a:xfrm>
            <a:custGeom>
              <a:avLst/>
              <a:gdLst/>
              <a:ahLst/>
              <a:cxnLst/>
              <a:rect l="0" t="0" r="0" b="0"/>
              <a:pathLst>
                <a:path w="723817" h="27604">
                  <a:moveTo>
                    <a:pt x="12616" y="0"/>
                  </a:moveTo>
                  <a:lnTo>
                    <a:pt x="12616" y="0"/>
                  </a:lnTo>
                  <a:lnTo>
                    <a:pt x="7149" y="5467"/>
                  </a:lnTo>
                  <a:lnTo>
                    <a:pt x="3156" y="6088"/>
                  </a:lnTo>
                  <a:lnTo>
                    <a:pt x="2076" y="6881"/>
                  </a:lnTo>
                  <a:lnTo>
                    <a:pt x="201" y="11794"/>
                  </a:lnTo>
                  <a:lnTo>
                    <a:pt x="0" y="15803"/>
                  </a:lnTo>
                  <a:lnTo>
                    <a:pt x="1383" y="17591"/>
                  </a:lnTo>
                  <a:lnTo>
                    <a:pt x="6683" y="21459"/>
                  </a:lnTo>
                  <a:lnTo>
                    <a:pt x="24342" y="27603"/>
                  </a:lnTo>
                  <a:lnTo>
                    <a:pt x="68411" y="25458"/>
                  </a:lnTo>
                  <a:lnTo>
                    <a:pt x="137302" y="20500"/>
                  </a:lnTo>
                  <a:lnTo>
                    <a:pt x="222740" y="13666"/>
                  </a:lnTo>
                  <a:lnTo>
                    <a:pt x="291693" y="9111"/>
                  </a:lnTo>
                  <a:lnTo>
                    <a:pt x="349656" y="6073"/>
                  </a:lnTo>
                  <a:lnTo>
                    <a:pt x="400293" y="4048"/>
                  </a:lnTo>
                  <a:lnTo>
                    <a:pt x="444634" y="3405"/>
                  </a:lnTo>
                  <a:lnTo>
                    <a:pt x="484778" y="3681"/>
                  </a:lnTo>
                  <a:lnTo>
                    <a:pt x="522124" y="4571"/>
                  </a:lnTo>
                  <a:lnTo>
                    <a:pt x="554077" y="5870"/>
                  </a:lnTo>
                  <a:lnTo>
                    <a:pt x="582434" y="7441"/>
                  </a:lnTo>
                  <a:lnTo>
                    <a:pt x="608395" y="9194"/>
                  </a:lnTo>
                  <a:lnTo>
                    <a:pt x="650410" y="14906"/>
                  </a:lnTo>
                  <a:lnTo>
                    <a:pt x="694305" y="22291"/>
                  </a:lnTo>
                  <a:lnTo>
                    <a:pt x="72381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1" name="SMARTInkShape-3014"/>
          <p:cNvSpPr/>
          <p:nvPr>
            <p:custDataLst>
              <p:tags r:id="rId6"/>
            </p:custDataLst>
          </p:nvPr>
        </p:nvSpPr>
        <p:spPr>
          <a:xfrm>
            <a:off x="1295400" y="6471007"/>
            <a:ext cx="209551" cy="171094"/>
          </a:xfrm>
          <a:custGeom>
            <a:avLst/>
            <a:gdLst/>
            <a:ahLst/>
            <a:cxnLst/>
            <a:rect l="0" t="0" r="0" b="0"/>
            <a:pathLst>
              <a:path w="209551" h="171094">
                <a:moveTo>
                  <a:pt x="0" y="171093"/>
                </a:moveTo>
                <a:lnTo>
                  <a:pt x="0" y="171093"/>
                </a:lnTo>
                <a:lnTo>
                  <a:pt x="6742" y="164351"/>
                </a:lnTo>
                <a:lnTo>
                  <a:pt x="25730" y="122759"/>
                </a:lnTo>
                <a:lnTo>
                  <a:pt x="39028" y="81818"/>
                </a:lnTo>
                <a:lnTo>
                  <a:pt x="43974" y="34896"/>
                </a:lnTo>
                <a:lnTo>
                  <a:pt x="50719" y="0"/>
                </a:lnTo>
                <a:lnTo>
                  <a:pt x="45325" y="43865"/>
                </a:lnTo>
                <a:lnTo>
                  <a:pt x="50398" y="89752"/>
                </a:lnTo>
                <a:lnTo>
                  <a:pt x="62375" y="133937"/>
                </a:lnTo>
                <a:lnTo>
                  <a:pt x="67939" y="148229"/>
                </a:lnTo>
                <a:lnTo>
                  <a:pt x="75116" y="156933"/>
                </a:lnTo>
                <a:lnTo>
                  <a:pt x="78299" y="158831"/>
                </a:lnTo>
                <a:lnTo>
                  <a:pt x="81127" y="159391"/>
                </a:lnTo>
                <a:lnTo>
                  <a:pt x="83718" y="159058"/>
                </a:lnTo>
                <a:lnTo>
                  <a:pt x="104220" y="148477"/>
                </a:lnTo>
                <a:lnTo>
                  <a:pt x="117111" y="133994"/>
                </a:lnTo>
                <a:lnTo>
                  <a:pt x="126838" y="115093"/>
                </a:lnTo>
                <a:lnTo>
                  <a:pt x="138832" y="68466"/>
                </a:lnTo>
                <a:lnTo>
                  <a:pt x="145099" y="21772"/>
                </a:lnTo>
                <a:lnTo>
                  <a:pt x="146013" y="589"/>
                </a:lnTo>
                <a:lnTo>
                  <a:pt x="146039" y="6665"/>
                </a:lnTo>
                <a:lnTo>
                  <a:pt x="157982" y="51776"/>
                </a:lnTo>
                <a:lnTo>
                  <a:pt x="166754" y="93406"/>
                </a:lnTo>
                <a:lnTo>
                  <a:pt x="176418" y="118221"/>
                </a:lnTo>
                <a:lnTo>
                  <a:pt x="209550" y="1583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8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SMARTInkShape-Group66"/>
          <p:cNvGrpSpPr/>
          <p:nvPr/>
        </p:nvGrpSpPr>
        <p:grpSpPr>
          <a:xfrm>
            <a:off x="717270" y="473464"/>
            <a:ext cx="349085" cy="458461"/>
            <a:chOff x="717270" y="473464"/>
            <a:chExt cx="349085" cy="458461"/>
          </a:xfrm>
        </p:grpSpPr>
        <p:sp>
          <p:nvSpPr>
            <p:cNvPr id="3" name="SMARTInkShape-318"/>
            <p:cNvSpPr/>
            <p:nvPr>
              <p:custDataLst>
                <p:tags r:id="rId253"/>
              </p:custDataLst>
            </p:nvPr>
          </p:nvSpPr>
          <p:spPr>
            <a:xfrm>
              <a:off x="863600" y="622300"/>
              <a:ext cx="24172" cy="196851"/>
            </a:xfrm>
            <a:custGeom>
              <a:avLst/>
              <a:gdLst/>
              <a:ahLst/>
              <a:cxnLst/>
              <a:rect l="0" t="0" r="0" b="0"/>
              <a:pathLst>
                <a:path w="24172" h="196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7839" y="45190"/>
                  </a:lnTo>
                  <a:lnTo>
                    <a:pt x="13141" y="86532"/>
                  </a:lnTo>
                  <a:lnTo>
                    <a:pt x="19181" y="128885"/>
                  </a:lnTo>
                  <a:lnTo>
                    <a:pt x="24171" y="171430"/>
                  </a:lnTo>
                  <a:lnTo>
                    <a:pt x="22972" y="183906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19"/>
            <p:cNvSpPr/>
            <p:nvPr>
              <p:custDataLst>
                <p:tags r:id="rId254"/>
              </p:custDataLst>
            </p:nvPr>
          </p:nvSpPr>
          <p:spPr>
            <a:xfrm>
              <a:off x="717270" y="473464"/>
              <a:ext cx="349085" cy="458461"/>
            </a:xfrm>
            <a:custGeom>
              <a:avLst/>
              <a:gdLst/>
              <a:ahLst/>
              <a:cxnLst/>
              <a:rect l="0" t="0" r="0" b="0"/>
              <a:pathLst>
                <a:path w="349085" h="458461">
                  <a:moveTo>
                    <a:pt x="203480" y="47236"/>
                  </a:moveTo>
                  <a:lnTo>
                    <a:pt x="203480" y="47236"/>
                  </a:lnTo>
                  <a:lnTo>
                    <a:pt x="203480" y="43865"/>
                  </a:lnTo>
                  <a:lnTo>
                    <a:pt x="201599" y="40328"/>
                  </a:lnTo>
                  <a:lnTo>
                    <a:pt x="194642" y="32309"/>
                  </a:lnTo>
                  <a:lnTo>
                    <a:pt x="186852" y="30019"/>
                  </a:lnTo>
                  <a:lnTo>
                    <a:pt x="175629" y="29706"/>
                  </a:lnTo>
                  <a:lnTo>
                    <a:pt x="130520" y="37132"/>
                  </a:lnTo>
                  <a:lnTo>
                    <a:pt x="82921" y="51695"/>
                  </a:lnTo>
                  <a:lnTo>
                    <a:pt x="60528" y="64975"/>
                  </a:lnTo>
                  <a:lnTo>
                    <a:pt x="42579" y="85929"/>
                  </a:lnTo>
                  <a:lnTo>
                    <a:pt x="20574" y="131138"/>
                  </a:lnTo>
                  <a:lnTo>
                    <a:pt x="8594" y="172015"/>
                  </a:lnTo>
                  <a:lnTo>
                    <a:pt x="4412" y="196744"/>
                  </a:lnTo>
                  <a:lnTo>
                    <a:pt x="918" y="223108"/>
                  </a:lnTo>
                  <a:lnTo>
                    <a:pt x="0" y="249151"/>
                  </a:lnTo>
                  <a:lnTo>
                    <a:pt x="799" y="274979"/>
                  </a:lnTo>
                  <a:lnTo>
                    <a:pt x="2742" y="300665"/>
                  </a:lnTo>
                  <a:lnTo>
                    <a:pt x="12428" y="348019"/>
                  </a:lnTo>
                  <a:lnTo>
                    <a:pt x="26846" y="389762"/>
                  </a:lnTo>
                  <a:lnTo>
                    <a:pt x="45013" y="422425"/>
                  </a:lnTo>
                  <a:lnTo>
                    <a:pt x="68610" y="443528"/>
                  </a:lnTo>
                  <a:lnTo>
                    <a:pt x="95560" y="455493"/>
                  </a:lnTo>
                  <a:lnTo>
                    <a:pt x="124001" y="458460"/>
                  </a:lnTo>
                  <a:lnTo>
                    <a:pt x="156867" y="448019"/>
                  </a:lnTo>
                  <a:lnTo>
                    <a:pt x="194052" y="429267"/>
                  </a:lnTo>
                  <a:lnTo>
                    <a:pt x="236449" y="406822"/>
                  </a:lnTo>
                  <a:lnTo>
                    <a:pt x="273637" y="380854"/>
                  </a:lnTo>
                  <a:lnTo>
                    <a:pt x="314813" y="340349"/>
                  </a:lnTo>
                  <a:lnTo>
                    <a:pt x="331984" y="312269"/>
                  </a:lnTo>
                  <a:lnTo>
                    <a:pt x="344319" y="278623"/>
                  </a:lnTo>
                  <a:lnTo>
                    <a:pt x="348860" y="233095"/>
                  </a:lnTo>
                  <a:lnTo>
                    <a:pt x="349084" y="207125"/>
                  </a:lnTo>
                  <a:lnTo>
                    <a:pt x="346410" y="181346"/>
                  </a:lnTo>
                  <a:lnTo>
                    <a:pt x="341806" y="155692"/>
                  </a:lnTo>
                  <a:lnTo>
                    <a:pt x="335914" y="130124"/>
                  </a:lnTo>
                  <a:lnTo>
                    <a:pt x="318078" y="86662"/>
                  </a:lnTo>
                  <a:lnTo>
                    <a:pt x="294629" y="52059"/>
                  </a:lnTo>
                  <a:lnTo>
                    <a:pt x="265393" y="29624"/>
                  </a:lnTo>
                  <a:lnTo>
                    <a:pt x="233584" y="14479"/>
                  </a:lnTo>
                  <a:lnTo>
                    <a:pt x="189587" y="1782"/>
                  </a:lnTo>
                  <a:lnTo>
                    <a:pt x="177285" y="0"/>
                  </a:lnTo>
                  <a:lnTo>
                    <a:pt x="168377" y="3045"/>
                  </a:lnTo>
                  <a:lnTo>
                    <a:pt x="161734" y="9309"/>
                  </a:lnTo>
                  <a:lnTo>
                    <a:pt x="146330" y="34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67"/>
          <p:cNvGrpSpPr/>
          <p:nvPr/>
        </p:nvGrpSpPr>
        <p:grpSpPr>
          <a:xfrm>
            <a:off x="1524421" y="502794"/>
            <a:ext cx="521971" cy="359585"/>
            <a:chOff x="1524421" y="502794"/>
            <a:chExt cx="521971" cy="359585"/>
          </a:xfrm>
        </p:grpSpPr>
        <p:sp>
          <p:nvSpPr>
            <p:cNvPr id="6" name="SMARTInkShape-320"/>
            <p:cNvSpPr/>
            <p:nvPr>
              <p:custDataLst>
                <p:tags r:id="rId251"/>
              </p:custDataLst>
            </p:nvPr>
          </p:nvSpPr>
          <p:spPr>
            <a:xfrm>
              <a:off x="1524421" y="502794"/>
              <a:ext cx="196430" cy="359585"/>
            </a:xfrm>
            <a:custGeom>
              <a:avLst/>
              <a:gdLst/>
              <a:ahLst/>
              <a:cxnLst/>
              <a:rect l="0" t="0" r="0" b="0"/>
              <a:pathLst>
                <a:path w="196430" h="359585">
                  <a:moveTo>
                    <a:pt x="31329" y="11556"/>
                  </a:moveTo>
                  <a:lnTo>
                    <a:pt x="31329" y="11556"/>
                  </a:lnTo>
                  <a:lnTo>
                    <a:pt x="34700" y="8185"/>
                  </a:lnTo>
                  <a:lnTo>
                    <a:pt x="36355" y="4648"/>
                  </a:lnTo>
                  <a:lnTo>
                    <a:pt x="37417" y="0"/>
                  </a:lnTo>
                  <a:lnTo>
                    <a:pt x="37601" y="5937"/>
                  </a:lnTo>
                  <a:lnTo>
                    <a:pt x="32643" y="47853"/>
                  </a:lnTo>
                  <a:lnTo>
                    <a:pt x="30502" y="82721"/>
                  </a:lnTo>
                  <a:lnTo>
                    <a:pt x="24846" y="128792"/>
                  </a:lnTo>
                  <a:lnTo>
                    <a:pt x="20657" y="154625"/>
                  </a:lnTo>
                  <a:lnTo>
                    <a:pt x="15748" y="181724"/>
                  </a:lnTo>
                  <a:lnTo>
                    <a:pt x="10358" y="209668"/>
                  </a:lnTo>
                  <a:lnTo>
                    <a:pt x="4370" y="255769"/>
                  </a:lnTo>
                  <a:lnTo>
                    <a:pt x="1708" y="292956"/>
                  </a:lnTo>
                  <a:lnTo>
                    <a:pt x="0" y="339930"/>
                  </a:lnTo>
                  <a:lnTo>
                    <a:pt x="471" y="351528"/>
                  </a:lnTo>
                  <a:lnTo>
                    <a:pt x="1585" y="354620"/>
                  </a:lnTo>
                  <a:lnTo>
                    <a:pt x="3033" y="356682"/>
                  </a:lnTo>
                  <a:lnTo>
                    <a:pt x="12168" y="358973"/>
                  </a:lnTo>
                  <a:lnTo>
                    <a:pt x="18555" y="359584"/>
                  </a:lnTo>
                  <a:lnTo>
                    <a:pt x="61340" y="346767"/>
                  </a:lnTo>
                  <a:lnTo>
                    <a:pt x="93350" y="340926"/>
                  </a:lnTo>
                  <a:lnTo>
                    <a:pt x="140330" y="337041"/>
                  </a:lnTo>
                  <a:lnTo>
                    <a:pt x="178057" y="336435"/>
                  </a:lnTo>
                  <a:lnTo>
                    <a:pt x="182064" y="337503"/>
                  </a:lnTo>
                  <a:lnTo>
                    <a:pt x="188496" y="340916"/>
                  </a:lnTo>
                  <a:lnTo>
                    <a:pt x="196429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1"/>
            <p:cNvSpPr/>
            <p:nvPr>
              <p:custDataLst>
                <p:tags r:id="rId252"/>
              </p:custDataLst>
            </p:nvPr>
          </p:nvSpPr>
          <p:spPr>
            <a:xfrm>
              <a:off x="1903409" y="529785"/>
              <a:ext cx="142983" cy="256601"/>
            </a:xfrm>
            <a:custGeom>
              <a:avLst/>
              <a:gdLst/>
              <a:ahLst/>
              <a:cxnLst/>
              <a:rect l="0" t="0" r="0" b="0"/>
              <a:pathLst>
                <a:path w="142983" h="256601">
                  <a:moveTo>
                    <a:pt x="96841" y="54415"/>
                  </a:moveTo>
                  <a:lnTo>
                    <a:pt x="96841" y="54415"/>
                  </a:lnTo>
                  <a:lnTo>
                    <a:pt x="96841" y="45577"/>
                  </a:lnTo>
                  <a:lnTo>
                    <a:pt x="93470" y="36117"/>
                  </a:lnTo>
                  <a:lnTo>
                    <a:pt x="76447" y="6495"/>
                  </a:lnTo>
                  <a:lnTo>
                    <a:pt x="73367" y="3418"/>
                  </a:lnTo>
                  <a:lnTo>
                    <a:pt x="66182" y="0"/>
                  </a:lnTo>
                  <a:lnTo>
                    <a:pt x="56404" y="2243"/>
                  </a:lnTo>
                  <a:lnTo>
                    <a:pt x="50833" y="4817"/>
                  </a:lnTo>
                  <a:lnTo>
                    <a:pt x="29508" y="25295"/>
                  </a:lnTo>
                  <a:lnTo>
                    <a:pt x="12058" y="60447"/>
                  </a:lnTo>
                  <a:lnTo>
                    <a:pt x="4361" y="93549"/>
                  </a:lnTo>
                  <a:lnTo>
                    <a:pt x="0" y="130369"/>
                  </a:lnTo>
                  <a:lnTo>
                    <a:pt x="413" y="165548"/>
                  </a:lnTo>
                  <a:lnTo>
                    <a:pt x="11355" y="210345"/>
                  </a:lnTo>
                  <a:lnTo>
                    <a:pt x="24040" y="231667"/>
                  </a:lnTo>
                  <a:lnTo>
                    <a:pt x="39790" y="246788"/>
                  </a:lnTo>
                  <a:lnTo>
                    <a:pt x="58550" y="255861"/>
                  </a:lnTo>
                  <a:lnTo>
                    <a:pt x="76765" y="256600"/>
                  </a:lnTo>
                  <a:lnTo>
                    <a:pt x="85574" y="254822"/>
                  </a:lnTo>
                  <a:lnTo>
                    <a:pt x="102887" y="241557"/>
                  </a:lnTo>
                  <a:lnTo>
                    <a:pt x="118578" y="220845"/>
                  </a:lnTo>
                  <a:lnTo>
                    <a:pt x="134640" y="180711"/>
                  </a:lnTo>
                  <a:lnTo>
                    <a:pt x="141392" y="149588"/>
                  </a:lnTo>
                  <a:lnTo>
                    <a:pt x="142982" y="115058"/>
                  </a:lnTo>
                  <a:lnTo>
                    <a:pt x="138029" y="69326"/>
                  </a:lnTo>
                  <a:lnTo>
                    <a:pt x="134883" y="58006"/>
                  </a:lnTo>
                  <a:lnTo>
                    <a:pt x="129258" y="50459"/>
                  </a:lnTo>
                  <a:lnTo>
                    <a:pt x="121980" y="45427"/>
                  </a:lnTo>
                  <a:lnTo>
                    <a:pt x="104486" y="39837"/>
                  </a:lnTo>
                  <a:lnTo>
                    <a:pt x="58741" y="35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68"/>
          <p:cNvGrpSpPr/>
          <p:nvPr/>
        </p:nvGrpSpPr>
        <p:grpSpPr>
          <a:xfrm>
            <a:off x="2279650" y="502530"/>
            <a:ext cx="190501" cy="307923"/>
            <a:chOff x="2279650" y="502530"/>
            <a:chExt cx="190501" cy="307923"/>
          </a:xfrm>
        </p:grpSpPr>
        <p:sp>
          <p:nvSpPr>
            <p:cNvPr id="9" name="SMARTInkShape-322"/>
            <p:cNvSpPr/>
            <p:nvPr>
              <p:custDataLst>
                <p:tags r:id="rId249"/>
              </p:custDataLst>
            </p:nvPr>
          </p:nvSpPr>
          <p:spPr>
            <a:xfrm>
              <a:off x="2292689" y="502530"/>
              <a:ext cx="171112" cy="307923"/>
            </a:xfrm>
            <a:custGeom>
              <a:avLst/>
              <a:gdLst/>
              <a:ahLst/>
              <a:cxnLst/>
              <a:rect l="0" t="0" r="0" b="0"/>
              <a:pathLst>
                <a:path w="171112" h="307923">
                  <a:moveTo>
                    <a:pt x="171111" y="5470"/>
                  </a:moveTo>
                  <a:lnTo>
                    <a:pt x="171111" y="5470"/>
                  </a:lnTo>
                  <a:lnTo>
                    <a:pt x="167740" y="5470"/>
                  </a:lnTo>
                  <a:lnTo>
                    <a:pt x="166747" y="4764"/>
                  </a:lnTo>
                  <a:lnTo>
                    <a:pt x="166085" y="3589"/>
                  </a:lnTo>
                  <a:lnTo>
                    <a:pt x="165644" y="2099"/>
                  </a:lnTo>
                  <a:lnTo>
                    <a:pt x="164644" y="1106"/>
                  </a:lnTo>
                  <a:lnTo>
                    <a:pt x="161651" y="3"/>
                  </a:lnTo>
                  <a:lnTo>
                    <a:pt x="143137" y="0"/>
                  </a:lnTo>
                  <a:lnTo>
                    <a:pt x="101506" y="11352"/>
                  </a:lnTo>
                  <a:lnTo>
                    <a:pt x="53977" y="31087"/>
                  </a:lnTo>
                  <a:lnTo>
                    <a:pt x="29126" y="47846"/>
                  </a:lnTo>
                  <a:lnTo>
                    <a:pt x="15055" y="63887"/>
                  </a:lnTo>
                  <a:lnTo>
                    <a:pt x="11912" y="79646"/>
                  </a:lnTo>
                  <a:lnTo>
                    <a:pt x="12272" y="125250"/>
                  </a:lnTo>
                  <a:lnTo>
                    <a:pt x="12335" y="167333"/>
                  </a:lnTo>
                  <a:lnTo>
                    <a:pt x="8982" y="214453"/>
                  </a:lnTo>
                  <a:lnTo>
                    <a:pt x="3520" y="254049"/>
                  </a:lnTo>
                  <a:lnTo>
                    <a:pt x="0" y="296145"/>
                  </a:lnTo>
                  <a:lnTo>
                    <a:pt x="1298" y="299442"/>
                  </a:lnTo>
                  <a:lnTo>
                    <a:pt x="6503" y="304987"/>
                  </a:lnTo>
                  <a:lnTo>
                    <a:pt x="17284" y="307922"/>
                  </a:lnTo>
                  <a:lnTo>
                    <a:pt x="57313" y="306435"/>
                  </a:lnTo>
                  <a:lnTo>
                    <a:pt x="98431" y="301294"/>
                  </a:lnTo>
                  <a:lnTo>
                    <a:pt x="144315" y="293942"/>
                  </a:lnTo>
                  <a:lnTo>
                    <a:pt x="171111" y="291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3"/>
            <p:cNvSpPr/>
            <p:nvPr>
              <p:custDataLst>
                <p:tags r:id="rId250"/>
              </p:custDataLst>
            </p:nvPr>
          </p:nvSpPr>
          <p:spPr>
            <a:xfrm>
              <a:off x="2279650" y="6794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37903" y="6350"/>
                  </a:lnTo>
                  <a:lnTo>
                    <a:pt x="70938" y="4468"/>
                  </a:lnTo>
                  <a:lnTo>
                    <a:pt x="109139" y="1986"/>
                  </a:lnTo>
                  <a:lnTo>
                    <a:pt x="149636" y="88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69"/>
          <p:cNvGrpSpPr/>
          <p:nvPr/>
        </p:nvGrpSpPr>
        <p:grpSpPr>
          <a:xfrm>
            <a:off x="2782183" y="628650"/>
            <a:ext cx="24518" cy="165101"/>
            <a:chOff x="2782183" y="628650"/>
            <a:chExt cx="24518" cy="165101"/>
          </a:xfrm>
        </p:grpSpPr>
        <p:sp>
          <p:nvSpPr>
            <p:cNvPr id="12" name="SMARTInkShape-324"/>
            <p:cNvSpPr/>
            <p:nvPr>
              <p:custDataLst>
                <p:tags r:id="rId247"/>
              </p:custDataLst>
            </p:nvPr>
          </p:nvSpPr>
          <p:spPr>
            <a:xfrm>
              <a:off x="2782183" y="628650"/>
              <a:ext cx="24518" cy="25401"/>
            </a:xfrm>
            <a:custGeom>
              <a:avLst/>
              <a:gdLst/>
              <a:ahLst/>
              <a:cxnLst/>
              <a:rect l="0" t="0" r="0" b="0"/>
              <a:pathLst>
                <a:path w="24518" h="25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30" y="6481"/>
                  </a:lnTo>
                  <a:lnTo>
                    <a:pt x="245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5"/>
            <p:cNvSpPr/>
            <p:nvPr>
              <p:custDataLst>
                <p:tags r:id="rId248"/>
              </p:custDataLst>
            </p:nvPr>
          </p:nvSpPr>
          <p:spPr>
            <a:xfrm>
              <a:off x="2806700" y="787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0"/>
          <p:cNvGrpSpPr/>
          <p:nvPr/>
        </p:nvGrpSpPr>
        <p:grpSpPr>
          <a:xfrm>
            <a:off x="1018471" y="1267989"/>
            <a:ext cx="443403" cy="306812"/>
            <a:chOff x="1018471" y="1267989"/>
            <a:chExt cx="443403" cy="306812"/>
          </a:xfrm>
        </p:grpSpPr>
        <p:sp>
          <p:nvSpPr>
            <p:cNvPr id="15" name="SMARTInkShape-326"/>
            <p:cNvSpPr/>
            <p:nvPr>
              <p:custDataLst>
                <p:tags r:id="rId245"/>
              </p:custDataLst>
            </p:nvPr>
          </p:nvSpPr>
          <p:spPr>
            <a:xfrm>
              <a:off x="1174827" y="1267989"/>
              <a:ext cx="44374" cy="306812"/>
            </a:xfrm>
            <a:custGeom>
              <a:avLst/>
              <a:gdLst/>
              <a:ahLst/>
              <a:cxnLst/>
              <a:rect l="0" t="0" r="0" b="0"/>
              <a:pathLst>
                <a:path w="44374" h="306812">
                  <a:moveTo>
                    <a:pt x="6273" y="33761"/>
                  </a:moveTo>
                  <a:lnTo>
                    <a:pt x="6273" y="33761"/>
                  </a:lnTo>
                  <a:lnTo>
                    <a:pt x="806" y="10617"/>
                  </a:lnTo>
                  <a:lnTo>
                    <a:pt x="97" y="53"/>
                  </a:lnTo>
                  <a:lnTo>
                    <a:pt x="39" y="0"/>
                  </a:lnTo>
                  <a:lnTo>
                    <a:pt x="0" y="670"/>
                  </a:lnTo>
                  <a:lnTo>
                    <a:pt x="8768" y="36425"/>
                  </a:lnTo>
                  <a:lnTo>
                    <a:pt x="14673" y="67871"/>
                  </a:lnTo>
                  <a:lnTo>
                    <a:pt x="21295" y="106071"/>
                  </a:lnTo>
                  <a:lnTo>
                    <a:pt x="26590" y="148919"/>
                  </a:lnTo>
                  <a:lnTo>
                    <a:pt x="31295" y="190070"/>
                  </a:lnTo>
                  <a:lnTo>
                    <a:pt x="35738" y="227409"/>
                  </a:lnTo>
                  <a:lnTo>
                    <a:pt x="41501" y="270114"/>
                  </a:lnTo>
                  <a:lnTo>
                    <a:pt x="44373" y="3068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7"/>
            <p:cNvSpPr/>
            <p:nvPr>
              <p:custDataLst>
                <p:tags r:id="rId246"/>
              </p:custDataLst>
            </p:nvPr>
          </p:nvSpPr>
          <p:spPr>
            <a:xfrm>
              <a:off x="1018471" y="1536700"/>
              <a:ext cx="443403" cy="25116"/>
            </a:xfrm>
            <a:custGeom>
              <a:avLst/>
              <a:gdLst/>
              <a:ahLst/>
              <a:cxnLst/>
              <a:rect l="0" t="0" r="0" b="0"/>
              <a:pathLst>
                <a:path w="443403" h="25116">
                  <a:moveTo>
                    <a:pt x="16579" y="12700"/>
                  </a:moveTo>
                  <a:lnTo>
                    <a:pt x="16579" y="12700"/>
                  </a:lnTo>
                  <a:lnTo>
                    <a:pt x="177" y="18167"/>
                  </a:lnTo>
                  <a:lnTo>
                    <a:pt x="0" y="19167"/>
                  </a:lnTo>
                  <a:lnTo>
                    <a:pt x="1685" y="22160"/>
                  </a:lnTo>
                  <a:lnTo>
                    <a:pt x="8548" y="23960"/>
                  </a:lnTo>
                  <a:lnTo>
                    <a:pt x="43685" y="25115"/>
                  </a:lnTo>
                  <a:lnTo>
                    <a:pt x="75663" y="23392"/>
                  </a:lnTo>
                  <a:lnTo>
                    <a:pt x="115511" y="20980"/>
                  </a:lnTo>
                  <a:lnTo>
                    <a:pt x="138978" y="20336"/>
                  </a:lnTo>
                  <a:lnTo>
                    <a:pt x="163795" y="19908"/>
                  </a:lnTo>
                  <a:lnTo>
                    <a:pt x="189512" y="19622"/>
                  </a:lnTo>
                  <a:lnTo>
                    <a:pt x="215829" y="19431"/>
                  </a:lnTo>
                  <a:lnTo>
                    <a:pt x="242545" y="19304"/>
                  </a:lnTo>
                  <a:lnTo>
                    <a:pt x="268823" y="18514"/>
                  </a:lnTo>
                  <a:lnTo>
                    <a:pt x="294809" y="17282"/>
                  </a:lnTo>
                  <a:lnTo>
                    <a:pt x="320599" y="15754"/>
                  </a:lnTo>
                  <a:lnTo>
                    <a:pt x="364306" y="10294"/>
                  </a:lnTo>
                  <a:lnTo>
                    <a:pt x="399724" y="4575"/>
                  </a:lnTo>
                  <a:lnTo>
                    <a:pt x="443030" y="402"/>
                  </a:lnTo>
                  <a:lnTo>
                    <a:pt x="443402" y="268"/>
                  </a:lnTo>
                  <a:lnTo>
                    <a:pt x="4293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71"/>
          <p:cNvGrpSpPr/>
          <p:nvPr/>
        </p:nvGrpSpPr>
        <p:grpSpPr>
          <a:xfrm>
            <a:off x="1714500" y="1206500"/>
            <a:ext cx="298451" cy="313988"/>
            <a:chOff x="1714500" y="1206500"/>
            <a:chExt cx="298451" cy="313988"/>
          </a:xfrm>
        </p:grpSpPr>
        <p:sp>
          <p:nvSpPr>
            <p:cNvPr id="18" name="SMARTInkShape-328"/>
            <p:cNvSpPr/>
            <p:nvPr>
              <p:custDataLst>
                <p:tags r:id="rId241"/>
              </p:custDataLst>
            </p:nvPr>
          </p:nvSpPr>
          <p:spPr>
            <a:xfrm>
              <a:off x="1714500" y="1390650"/>
              <a:ext cx="88901" cy="129838"/>
            </a:xfrm>
            <a:custGeom>
              <a:avLst/>
              <a:gdLst/>
              <a:ahLst/>
              <a:cxnLst/>
              <a:rect l="0" t="0" r="0" b="0"/>
              <a:pathLst>
                <a:path w="88901" h="129838">
                  <a:moveTo>
                    <a:pt x="0" y="0"/>
                  </a:moveTo>
                  <a:lnTo>
                    <a:pt x="0" y="0"/>
                  </a:lnTo>
                  <a:lnTo>
                    <a:pt x="0" y="40495"/>
                  </a:lnTo>
                  <a:lnTo>
                    <a:pt x="0" y="84277"/>
                  </a:lnTo>
                  <a:lnTo>
                    <a:pt x="0" y="129837"/>
                  </a:lnTo>
                  <a:lnTo>
                    <a:pt x="1411" y="110967"/>
                  </a:lnTo>
                  <a:lnTo>
                    <a:pt x="13815" y="66056"/>
                  </a:lnTo>
                  <a:lnTo>
                    <a:pt x="27612" y="29920"/>
                  </a:lnTo>
                  <a:lnTo>
                    <a:pt x="43224" y="6984"/>
                  </a:lnTo>
                  <a:lnTo>
                    <a:pt x="47866" y="2539"/>
                  </a:lnTo>
                  <a:lnTo>
                    <a:pt x="53077" y="987"/>
                  </a:lnTo>
                  <a:lnTo>
                    <a:pt x="64512" y="3026"/>
                  </a:lnTo>
                  <a:lnTo>
                    <a:pt x="69114" y="6956"/>
                  </a:lnTo>
                  <a:lnTo>
                    <a:pt x="76108" y="18849"/>
                  </a:lnTo>
                  <a:lnTo>
                    <a:pt x="81277" y="58208"/>
                  </a:lnTo>
                  <a:lnTo>
                    <a:pt x="86802" y="104718"/>
                  </a:lnTo>
                  <a:lnTo>
                    <a:pt x="889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9"/>
            <p:cNvSpPr/>
            <p:nvPr>
              <p:custDataLst>
                <p:tags r:id="rId242"/>
              </p:custDataLst>
            </p:nvPr>
          </p:nvSpPr>
          <p:spPr>
            <a:xfrm>
              <a:off x="1847358" y="1386065"/>
              <a:ext cx="59540" cy="118768"/>
            </a:xfrm>
            <a:custGeom>
              <a:avLst/>
              <a:gdLst/>
              <a:ahLst/>
              <a:cxnLst/>
              <a:rect l="0" t="0" r="0" b="0"/>
              <a:pathLst>
                <a:path w="59540" h="118768">
                  <a:moveTo>
                    <a:pt x="57642" y="10935"/>
                  </a:moveTo>
                  <a:lnTo>
                    <a:pt x="57642" y="10935"/>
                  </a:lnTo>
                  <a:lnTo>
                    <a:pt x="40682" y="883"/>
                  </a:lnTo>
                  <a:lnTo>
                    <a:pt x="37869" y="0"/>
                  </a:lnTo>
                  <a:lnTo>
                    <a:pt x="30980" y="901"/>
                  </a:lnTo>
                  <a:lnTo>
                    <a:pt x="27167" y="2129"/>
                  </a:lnTo>
                  <a:lnTo>
                    <a:pt x="19168" y="9138"/>
                  </a:lnTo>
                  <a:lnTo>
                    <a:pt x="10909" y="21425"/>
                  </a:lnTo>
                  <a:lnTo>
                    <a:pt x="2535" y="40997"/>
                  </a:lnTo>
                  <a:lnTo>
                    <a:pt x="0" y="72445"/>
                  </a:lnTo>
                  <a:lnTo>
                    <a:pt x="3717" y="97364"/>
                  </a:lnTo>
                  <a:lnTo>
                    <a:pt x="11098" y="109555"/>
                  </a:lnTo>
                  <a:lnTo>
                    <a:pt x="16029" y="114782"/>
                  </a:lnTo>
                  <a:lnTo>
                    <a:pt x="21433" y="117561"/>
                  </a:lnTo>
                  <a:lnTo>
                    <a:pt x="33082" y="118767"/>
                  </a:lnTo>
                  <a:lnTo>
                    <a:pt x="38447" y="116689"/>
                  </a:lnTo>
                  <a:lnTo>
                    <a:pt x="48170" y="108737"/>
                  </a:lnTo>
                  <a:lnTo>
                    <a:pt x="58207" y="88989"/>
                  </a:lnTo>
                  <a:lnTo>
                    <a:pt x="59539" y="73377"/>
                  </a:lnTo>
                  <a:lnTo>
                    <a:pt x="54646" y="43730"/>
                  </a:lnTo>
                  <a:lnTo>
                    <a:pt x="51411" y="38443"/>
                  </a:lnTo>
                  <a:lnTo>
                    <a:pt x="42173" y="30687"/>
                  </a:lnTo>
                  <a:lnTo>
                    <a:pt x="25892" y="23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0"/>
            <p:cNvSpPr/>
            <p:nvPr>
              <p:custDataLst>
                <p:tags r:id="rId243"/>
              </p:custDataLst>
            </p:nvPr>
          </p:nvSpPr>
          <p:spPr>
            <a:xfrm>
              <a:off x="1963857" y="1206500"/>
              <a:ext cx="49094" cy="306412"/>
            </a:xfrm>
            <a:custGeom>
              <a:avLst/>
              <a:gdLst/>
              <a:ahLst/>
              <a:cxnLst/>
              <a:rect l="0" t="0" r="0" b="0"/>
              <a:pathLst>
                <a:path w="49094" h="306412">
                  <a:moveTo>
                    <a:pt x="10993" y="0"/>
                  </a:moveTo>
                  <a:lnTo>
                    <a:pt x="10993" y="0"/>
                  </a:lnTo>
                  <a:lnTo>
                    <a:pt x="7622" y="3371"/>
                  </a:lnTo>
                  <a:lnTo>
                    <a:pt x="5526" y="15580"/>
                  </a:lnTo>
                  <a:lnTo>
                    <a:pt x="9181" y="58947"/>
                  </a:lnTo>
                  <a:lnTo>
                    <a:pt x="10456" y="102054"/>
                  </a:lnTo>
                  <a:lnTo>
                    <a:pt x="10754" y="136374"/>
                  </a:lnTo>
                  <a:lnTo>
                    <a:pt x="9006" y="169031"/>
                  </a:lnTo>
                  <a:lnTo>
                    <a:pt x="4054" y="215183"/>
                  </a:lnTo>
                  <a:lnTo>
                    <a:pt x="0" y="256375"/>
                  </a:lnTo>
                  <a:lnTo>
                    <a:pt x="2001" y="295156"/>
                  </a:lnTo>
                  <a:lnTo>
                    <a:pt x="4293" y="300487"/>
                  </a:lnTo>
                  <a:lnTo>
                    <a:pt x="7232" y="304042"/>
                  </a:lnTo>
                  <a:lnTo>
                    <a:pt x="10602" y="306411"/>
                  </a:lnTo>
                  <a:lnTo>
                    <a:pt x="14966" y="305874"/>
                  </a:lnTo>
                  <a:lnTo>
                    <a:pt x="25459" y="299633"/>
                  </a:lnTo>
                  <a:lnTo>
                    <a:pt x="49093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1"/>
            <p:cNvSpPr/>
            <p:nvPr>
              <p:custDataLst>
                <p:tags r:id="rId244"/>
              </p:custDataLst>
            </p:nvPr>
          </p:nvSpPr>
          <p:spPr>
            <a:xfrm>
              <a:off x="1909382" y="1377950"/>
              <a:ext cx="103569" cy="38101"/>
            </a:xfrm>
            <a:custGeom>
              <a:avLst/>
              <a:gdLst/>
              <a:ahLst/>
              <a:cxnLst/>
              <a:rect l="0" t="0" r="0" b="0"/>
              <a:pathLst>
                <a:path w="103569" h="38101">
                  <a:moveTo>
                    <a:pt x="21018" y="38100"/>
                  </a:moveTo>
                  <a:lnTo>
                    <a:pt x="21018" y="38100"/>
                  </a:lnTo>
                  <a:lnTo>
                    <a:pt x="1245" y="32633"/>
                  </a:lnTo>
                  <a:lnTo>
                    <a:pt x="75" y="31633"/>
                  </a:lnTo>
                  <a:lnTo>
                    <a:pt x="0" y="30261"/>
                  </a:lnTo>
                  <a:lnTo>
                    <a:pt x="656" y="28641"/>
                  </a:lnTo>
                  <a:lnTo>
                    <a:pt x="18328" y="20265"/>
                  </a:lnTo>
                  <a:lnTo>
                    <a:pt x="59972" y="7635"/>
                  </a:lnTo>
                  <a:lnTo>
                    <a:pt x="1035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2"/>
          <p:cNvGrpSpPr/>
          <p:nvPr/>
        </p:nvGrpSpPr>
        <p:grpSpPr>
          <a:xfrm>
            <a:off x="2324985" y="1160825"/>
            <a:ext cx="960562" cy="357091"/>
            <a:chOff x="2324985" y="1160825"/>
            <a:chExt cx="960562" cy="357091"/>
          </a:xfrm>
        </p:grpSpPr>
        <p:sp>
          <p:nvSpPr>
            <p:cNvPr id="23" name="SMARTInkShape-332"/>
            <p:cNvSpPr/>
            <p:nvPr>
              <p:custDataLst>
                <p:tags r:id="rId235"/>
              </p:custDataLst>
            </p:nvPr>
          </p:nvSpPr>
          <p:spPr>
            <a:xfrm>
              <a:off x="2324985" y="1365250"/>
              <a:ext cx="88016" cy="146051"/>
            </a:xfrm>
            <a:custGeom>
              <a:avLst/>
              <a:gdLst/>
              <a:ahLst/>
              <a:cxnLst/>
              <a:rect l="0" t="0" r="0" b="0"/>
              <a:pathLst>
                <a:path w="88016" h="146051">
                  <a:moveTo>
                    <a:pt x="18165" y="0"/>
                  </a:moveTo>
                  <a:lnTo>
                    <a:pt x="18165" y="0"/>
                  </a:lnTo>
                  <a:lnTo>
                    <a:pt x="14794" y="0"/>
                  </a:lnTo>
                  <a:lnTo>
                    <a:pt x="13801" y="706"/>
                  </a:lnTo>
                  <a:lnTo>
                    <a:pt x="13139" y="1881"/>
                  </a:lnTo>
                  <a:lnTo>
                    <a:pt x="6905" y="42376"/>
                  </a:lnTo>
                  <a:lnTo>
                    <a:pt x="5749" y="86374"/>
                  </a:lnTo>
                  <a:lnTo>
                    <a:pt x="5490" y="122458"/>
                  </a:lnTo>
                  <a:lnTo>
                    <a:pt x="4776" y="123266"/>
                  </a:lnTo>
                  <a:lnTo>
                    <a:pt x="3594" y="123100"/>
                  </a:lnTo>
                  <a:lnTo>
                    <a:pt x="2101" y="122283"/>
                  </a:lnTo>
                  <a:lnTo>
                    <a:pt x="0" y="107650"/>
                  </a:lnTo>
                  <a:lnTo>
                    <a:pt x="2748" y="82069"/>
                  </a:lnTo>
                  <a:lnTo>
                    <a:pt x="14773" y="48776"/>
                  </a:lnTo>
                  <a:lnTo>
                    <a:pt x="27711" y="32026"/>
                  </a:lnTo>
                  <a:lnTo>
                    <a:pt x="41458" y="21995"/>
                  </a:lnTo>
                  <a:lnTo>
                    <a:pt x="52271" y="19889"/>
                  </a:lnTo>
                  <a:lnTo>
                    <a:pt x="57130" y="21726"/>
                  </a:lnTo>
                  <a:lnTo>
                    <a:pt x="66292" y="29411"/>
                  </a:lnTo>
                  <a:lnTo>
                    <a:pt x="71305" y="47409"/>
                  </a:lnTo>
                  <a:lnTo>
                    <a:pt x="76008" y="83427"/>
                  </a:lnTo>
                  <a:lnTo>
                    <a:pt x="83919" y="126781"/>
                  </a:lnTo>
                  <a:lnTo>
                    <a:pt x="88015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33"/>
            <p:cNvSpPr/>
            <p:nvPr>
              <p:custDataLst>
                <p:tags r:id="rId236"/>
              </p:custDataLst>
            </p:nvPr>
          </p:nvSpPr>
          <p:spPr>
            <a:xfrm>
              <a:off x="2470150" y="1379390"/>
              <a:ext cx="63501" cy="113609"/>
            </a:xfrm>
            <a:custGeom>
              <a:avLst/>
              <a:gdLst/>
              <a:ahLst/>
              <a:cxnLst/>
              <a:rect l="0" t="0" r="0" b="0"/>
              <a:pathLst>
                <a:path w="63501" h="113609">
                  <a:moveTo>
                    <a:pt x="0" y="62060"/>
                  </a:moveTo>
                  <a:lnTo>
                    <a:pt x="0" y="62060"/>
                  </a:lnTo>
                  <a:lnTo>
                    <a:pt x="24419" y="58689"/>
                  </a:lnTo>
                  <a:lnTo>
                    <a:pt x="44159" y="49851"/>
                  </a:lnTo>
                  <a:lnTo>
                    <a:pt x="53258" y="40406"/>
                  </a:lnTo>
                  <a:lnTo>
                    <a:pt x="58948" y="29153"/>
                  </a:lnTo>
                  <a:lnTo>
                    <a:pt x="61477" y="17095"/>
                  </a:lnTo>
                  <a:lnTo>
                    <a:pt x="60720" y="6563"/>
                  </a:lnTo>
                  <a:lnTo>
                    <a:pt x="59530" y="1779"/>
                  </a:lnTo>
                  <a:lnTo>
                    <a:pt x="56620" y="0"/>
                  </a:lnTo>
                  <a:lnTo>
                    <a:pt x="52563" y="225"/>
                  </a:lnTo>
                  <a:lnTo>
                    <a:pt x="30844" y="10727"/>
                  </a:lnTo>
                  <a:lnTo>
                    <a:pt x="15803" y="29054"/>
                  </a:lnTo>
                  <a:lnTo>
                    <a:pt x="5780" y="55730"/>
                  </a:lnTo>
                  <a:lnTo>
                    <a:pt x="5083" y="82606"/>
                  </a:lnTo>
                  <a:lnTo>
                    <a:pt x="9550" y="96121"/>
                  </a:lnTo>
                  <a:lnTo>
                    <a:pt x="12717" y="101701"/>
                  </a:lnTo>
                  <a:lnTo>
                    <a:pt x="21879" y="109782"/>
                  </a:lnTo>
                  <a:lnTo>
                    <a:pt x="27286" y="112924"/>
                  </a:lnTo>
                  <a:lnTo>
                    <a:pt x="33713" y="113608"/>
                  </a:lnTo>
                  <a:lnTo>
                    <a:pt x="63500" y="1065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34"/>
            <p:cNvSpPr/>
            <p:nvPr>
              <p:custDataLst>
                <p:tags r:id="rId237"/>
              </p:custDataLst>
            </p:nvPr>
          </p:nvSpPr>
          <p:spPr>
            <a:xfrm>
              <a:off x="2580919" y="1380707"/>
              <a:ext cx="75201" cy="124244"/>
            </a:xfrm>
            <a:custGeom>
              <a:avLst/>
              <a:gdLst/>
              <a:ahLst/>
              <a:cxnLst/>
              <a:rect l="0" t="0" r="0" b="0"/>
              <a:pathLst>
                <a:path w="75201" h="124244">
                  <a:moveTo>
                    <a:pt x="22581" y="54393"/>
                  </a:moveTo>
                  <a:lnTo>
                    <a:pt x="22581" y="54393"/>
                  </a:lnTo>
                  <a:lnTo>
                    <a:pt x="19210" y="57764"/>
                  </a:lnTo>
                  <a:lnTo>
                    <a:pt x="18923" y="58757"/>
                  </a:lnTo>
                  <a:lnTo>
                    <a:pt x="19437" y="59419"/>
                  </a:lnTo>
                  <a:lnTo>
                    <a:pt x="20485" y="59860"/>
                  </a:lnTo>
                  <a:lnTo>
                    <a:pt x="28702" y="57110"/>
                  </a:lnTo>
                  <a:lnTo>
                    <a:pt x="58282" y="40936"/>
                  </a:lnTo>
                  <a:lnTo>
                    <a:pt x="67376" y="32184"/>
                  </a:lnTo>
                  <a:lnTo>
                    <a:pt x="73769" y="21239"/>
                  </a:lnTo>
                  <a:lnTo>
                    <a:pt x="75200" y="11200"/>
                  </a:lnTo>
                  <a:lnTo>
                    <a:pt x="74594" y="6548"/>
                  </a:lnTo>
                  <a:lnTo>
                    <a:pt x="72778" y="3446"/>
                  </a:lnTo>
                  <a:lnTo>
                    <a:pt x="70157" y="1379"/>
                  </a:lnTo>
                  <a:lnTo>
                    <a:pt x="66998" y="0"/>
                  </a:lnTo>
                  <a:lnTo>
                    <a:pt x="55963" y="2231"/>
                  </a:lnTo>
                  <a:lnTo>
                    <a:pt x="41651" y="9338"/>
                  </a:lnTo>
                  <a:lnTo>
                    <a:pt x="19137" y="29206"/>
                  </a:lnTo>
                  <a:lnTo>
                    <a:pt x="7880" y="44845"/>
                  </a:lnTo>
                  <a:lnTo>
                    <a:pt x="1936" y="61203"/>
                  </a:lnTo>
                  <a:lnTo>
                    <a:pt x="0" y="77175"/>
                  </a:lnTo>
                  <a:lnTo>
                    <a:pt x="1491" y="91330"/>
                  </a:lnTo>
                  <a:lnTo>
                    <a:pt x="8269" y="102794"/>
                  </a:lnTo>
                  <a:lnTo>
                    <a:pt x="13040" y="107827"/>
                  </a:lnTo>
                  <a:lnTo>
                    <a:pt x="54331" y="1242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35"/>
            <p:cNvSpPr/>
            <p:nvPr>
              <p:custDataLst>
                <p:tags r:id="rId238"/>
              </p:custDataLst>
            </p:nvPr>
          </p:nvSpPr>
          <p:spPr>
            <a:xfrm>
              <a:off x="2762489" y="1202113"/>
              <a:ext cx="133112" cy="296488"/>
            </a:xfrm>
            <a:custGeom>
              <a:avLst/>
              <a:gdLst/>
              <a:ahLst/>
              <a:cxnLst/>
              <a:rect l="0" t="0" r="0" b="0"/>
              <a:pathLst>
                <a:path w="133112" h="296488">
                  <a:moveTo>
                    <a:pt x="114061" y="220287"/>
                  </a:moveTo>
                  <a:lnTo>
                    <a:pt x="114061" y="220287"/>
                  </a:lnTo>
                  <a:lnTo>
                    <a:pt x="107319" y="220287"/>
                  </a:lnTo>
                  <a:lnTo>
                    <a:pt x="100246" y="216524"/>
                  </a:lnTo>
                  <a:lnTo>
                    <a:pt x="80836" y="202610"/>
                  </a:lnTo>
                  <a:lnTo>
                    <a:pt x="68956" y="198320"/>
                  </a:lnTo>
                  <a:lnTo>
                    <a:pt x="44082" y="195565"/>
                  </a:lnTo>
                  <a:lnTo>
                    <a:pt x="29572" y="200833"/>
                  </a:lnTo>
                  <a:lnTo>
                    <a:pt x="21752" y="205201"/>
                  </a:lnTo>
                  <a:lnTo>
                    <a:pt x="9299" y="219462"/>
                  </a:lnTo>
                  <a:lnTo>
                    <a:pt x="4003" y="228203"/>
                  </a:lnTo>
                  <a:lnTo>
                    <a:pt x="0" y="245442"/>
                  </a:lnTo>
                  <a:lnTo>
                    <a:pt x="3179" y="276134"/>
                  </a:lnTo>
                  <a:lnTo>
                    <a:pt x="6273" y="281508"/>
                  </a:lnTo>
                  <a:lnTo>
                    <a:pt x="15355" y="289359"/>
                  </a:lnTo>
                  <a:lnTo>
                    <a:pt x="20741" y="291030"/>
                  </a:lnTo>
                  <a:lnTo>
                    <a:pt x="32369" y="291004"/>
                  </a:lnTo>
                  <a:lnTo>
                    <a:pt x="57557" y="276910"/>
                  </a:lnTo>
                  <a:lnTo>
                    <a:pt x="83992" y="244747"/>
                  </a:lnTo>
                  <a:lnTo>
                    <a:pt x="99286" y="212343"/>
                  </a:lnTo>
                  <a:lnTo>
                    <a:pt x="111727" y="171601"/>
                  </a:lnTo>
                  <a:lnTo>
                    <a:pt x="116033" y="146907"/>
                  </a:lnTo>
                  <a:lnTo>
                    <a:pt x="119609" y="120567"/>
                  </a:lnTo>
                  <a:lnTo>
                    <a:pt x="122698" y="95246"/>
                  </a:lnTo>
                  <a:lnTo>
                    <a:pt x="125464" y="70604"/>
                  </a:lnTo>
                  <a:lnTo>
                    <a:pt x="127596" y="28878"/>
                  </a:lnTo>
                  <a:lnTo>
                    <a:pt x="121487" y="5629"/>
                  </a:lnTo>
                  <a:lnTo>
                    <a:pt x="116895" y="982"/>
                  </a:lnTo>
                  <a:lnTo>
                    <a:pt x="111717" y="0"/>
                  </a:lnTo>
                  <a:lnTo>
                    <a:pt x="106148" y="1462"/>
                  </a:lnTo>
                  <a:lnTo>
                    <a:pt x="96198" y="12495"/>
                  </a:lnTo>
                  <a:lnTo>
                    <a:pt x="82663" y="44184"/>
                  </a:lnTo>
                  <a:lnTo>
                    <a:pt x="76823" y="75697"/>
                  </a:lnTo>
                  <a:lnTo>
                    <a:pt x="78931" y="115573"/>
                  </a:lnTo>
                  <a:lnTo>
                    <a:pt x="84572" y="157284"/>
                  </a:lnTo>
                  <a:lnTo>
                    <a:pt x="93193" y="197225"/>
                  </a:lnTo>
                  <a:lnTo>
                    <a:pt x="106433" y="231439"/>
                  </a:lnTo>
                  <a:lnTo>
                    <a:pt x="123011" y="271726"/>
                  </a:lnTo>
                  <a:lnTo>
                    <a:pt x="133111" y="296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6"/>
            <p:cNvSpPr/>
            <p:nvPr>
              <p:custDataLst>
                <p:tags r:id="rId239"/>
              </p:custDataLst>
            </p:nvPr>
          </p:nvSpPr>
          <p:spPr>
            <a:xfrm>
              <a:off x="2955441" y="1377913"/>
              <a:ext cx="162410" cy="138608"/>
            </a:xfrm>
            <a:custGeom>
              <a:avLst/>
              <a:gdLst/>
              <a:ahLst/>
              <a:cxnLst/>
              <a:rect l="0" t="0" r="0" b="0"/>
              <a:pathLst>
                <a:path w="162410" h="138608">
                  <a:moveTo>
                    <a:pt x="3659" y="76237"/>
                  </a:moveTo>
                  <a:lnTo>
                    <a:pt x="3659" y="76237"/>
                  </a:lnTo>
                  <a:lnTo>
                    <a:pt x="288" y="79608"/>
                  </a:lnTo>
                  <a:lnTo>
                    <a:pt x="0" y="80601"/>
                  </a:lnTo>
                  <a:lnTo>
                    <a:pt x="515" y="81263"/>
                  </a:lnTo>
                  <a:lnTo>
                    <a:pt x="1563" y="81704"/>
                  </a:lnTo>
                  <a:lnTo>
                    <a:pt x="9780" y="82325"/>
                  </a:lnTo>
                  <a:lnTo>
                    <a:pt x="27894" y="75767"/>
                  </a:lnTo>
                  <a:lnTo>
                    <a:pt x="47764" y="61516"/>
                  </a:lnTo>
                  <a:lnTo>
                    <a:pt x="56893" y="48058"/>
                  </a:lnTo>
                  <a:lnTo>
                    <a:pt x="61891" y="33374"/>
                  </a:lnTo>
                  <a:lnTo>
                    <a:pt x="60738" y="13913"/>
                  </a:lnTo>
                  <a:lnTo>
                    <a:pt x="57720" y="3617"/>
                  </a:lnTo>
                  <a:lnTo>
                    <a:pt x="53810" y="1013"/>
                  </a:lnTo>
                  <a:lnTo>
                    <a:pt x="41941" y="0"/>
                  </a:lnTo>
                  <a:lnTo>
                    <a:pt x="29140" y="5665"/>
                  </a:lnTo>
                  <a:lnTo>
                    <a:pt x="22763" y="10139"/>
                  </a:lnTo>
                  <a:lnTo>
                    <a:pt x="7046" y="36662"/>
                  </a:lnTo>
                  <a:lnTo>
                    <a:pt x="194" y="67960"/>
                  </a:lnTo>
                  <a:lnTo>
                    <a:pt x="1534" y="99576"/>
                  </a:lnTo>
                  <a:lnTo>
                    <a:pt x="10241" y="116949"/>
                  </a:lnTo>
                  <a:lnTo>
                    <a:pt x="16513" y="124545"/>
                  </a:lnTo>
                  <a:lnTo>
                    <a:pt x="32891" y="134866"/>
                  </a:lnTo>
                  <a:lnTo>
                    <a:pt x="42197" y="138607"/>
                  </a:lnTo>
                  <a:lnTo>
                    <a:pt x="82262" y="137129"/>
                  </a:lnTo>
                  <a:lnTo>
                    <a:pt x="129882" y="121011"/>
                  </a:lnTo>
                  <a:lnTo>
                    <a:pt x="162409" y="1079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7"/>
            <p:cNvSpPr/>
            <p:nvPr>
              <p:custDataLst>
                <p:tags r:id="rId240"/>
              </p:custDataLst>
            </p:nvPr>
          </p:nvSpPr>
          <p:spPr>
            <a:xfrm>
              <a:off x="3114977" y="1160825"/>
              <a:ext cx="170570" cy="357091"/>
            </a:xfrm>
            <a:custGeom>
              <a:avLst/>
              <a:gdLst/>
              <a:ahLst/>
              <a:cxnLst/>
              <a:rect l="0" t="0" r="0" b="0"/>
              <a:pathLst>
                <a:path w="170570" h="357091">
                  <a:moveTo>
                    <a:pt x="98123" y="261575"/>
                  </a:moveTo>
                  <a:lnTo>
                    <a:pt x="98123" y="261575"/>
                  </a:lnTo>
                  <a:lnTo>
                    <a:pt x="94752" y="258204"/>
                  </a:lnTo>
                  <a:lnTo>
                    <a:pt x="82543" y="256108"/>
                  </a:lnTo>
                  <a:lnTo>
                    <a:pt x="58778" y="262229"/>
                  </a:lnTo>
                  <a:lnTo>
                    <a:pt x="32764" y="276350"/>
                  </a:lnTo>
                  <a:lnTo>
                    <a:pt x="10554" y="297311"/>
                  </a:lnTo>
                  <a:lnTo>
                    <a:pt x="2759" y="313206"/>
                  </a:lnTo>
                  <a:lnTo>
                    <a:pt x="0" y="328267"/>
                  </a:lnTo>
                  <a:lnTo>
                    <a:pt x="1125" y="339664"/>
                  </a:lnTo>
                  <a:lnTo>
                    <a:pt x="7741" y="349433"/>
                  </a:lnTo>
                  <a:lnTo>
                    <a:pt x="12468" y="354014"/>
                  </a:lnTo>
                  <a:lnTo>
                    <a:pt x="19148" y="356362"/>
                  </a:lnTo>
                  <a:lnTo>
                    <a:pt x="35977" y="357090"/>
                  </a:lnTo>
                  <a:lnTo>
                    <a:pt x="53334" y="351298"/>
                  </a:lnTo>
                  <a:lnTo>
                    <a:pt x="70456" y="340258"/>
                  </a:lnTo>
                  <a:lnTo>
                    <a:pt x="95962" y="312091"/>
                  </a:lnTo>
                  <a:lnTo>
                    <a:pt x="112920" y="284262"/>
                  </a:lnTo>
                  <a:lnTo>
                    <a:pt x="131745" y="239908"/>
                  </a:lnTo>
                  <a:lnTo>
                    <a:pt x="141704" y="213264"/>
                  </a:lnTo>
                  <a:lnTo>
                    <a:pt x="149755" y="182801"/>
                  </a:lnTo>
                  <a:lnTo>
                    <a:pt x="156533" y="149792"/>
                  </a:lnTo>
                  <a:lnTo>
                    <a:pt x="162463" y="115086"/>
                  </a:lnTo>
                  <a:lnTo>
                    <a:pt x="166417" y="85599"/>
                  </a:lnTo>
                  <a:lnTo>
                    <a:pt x="169052" y="59591"/>
                  </a:lnTo>
                  <a:lnTo>
                    <a:pt x="170569" y="20110"/>
                  </a:lnTo>
                  <a:lnTo>
                    <a:pt x="166540" y="2563"/>
                  </a:lnTo>
                  <a:lnTo>
                    <a:pt x="162784" y="0"/>
                  </a:lnTo>
                  <a:lnTo>
                    <a:pt x="158164" y="408"/>
                  </a:lnTo>
                  <a:lnTo>
                    <a:pt x="152967" y="2797"/>
                  </a:lnTo>
                  <a:lnTo>
                    <a:pt x="135540" y="36498"/>
                  </a:lnTo>
                  <a:lnTo>
                    <a:pt x="130828" y="57902"/>
                  </a:lnTo>
                  <a:lnTo>
                    <a:pt x="126982" y="84165"/>
                  </a:lnTo>
                  <a:lnTo>
                    <a:pt x="123713" y="113668"/>
                  </a:lnTo>
                  <a:lnTo>
                    <a:pt x="122238" y="143215"/>
                  </a:lnTo>
                  <a:lnTo>
                    <a:pt x="121961" y="172791"/>
                  </a:lnTo>
                  <a:lnTo>
                    <a:pt x="122482" y="202385"/>
                  </a:lnTo>
                  <a:lnTo>
                    <a:pt x="124240" y="228465"/>
                  </a:lnTo>
                  <a:lnTo>
                    <a:pt x="129956" y="274376"/>
                  </a:lnTo>
                  <a:lnTo>
                    <a:pt x="144479" y="315698"/>
                  </a:lnTo>
                  <a:lnTo>
                    <a:pt x="155273" y="337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3"/>
          <p:cNvGrpSpPr/>
          <p:nvPr/>
        </p:nvGrpSpPr>
        <p:grpSpPr>
          <a:xfrm>
            <a:off x="3829933" y="461740"/>
            <a:ext cx="215018" cy="393836"/>
            <a:chOff x="3829933" y="461740"/>
            <a:chExt cx="215018" cy="393836"/>
          </a:xfrm>
        </p:grpSpPr>
        <p:sp>
          <p:nvSpPr>
            <p:cNvPr id="30" name="SMARTInkShape-338"/>
            <p:cNvSpPr/>
            <p:nvPr>
              <p:custDataLst>
                <p:tags r:id="rId233"/>
              </p:custDataLst>
            </p:nvPr>
          </p:nvSpPr>
          <p:spPr>
            <a:xfrm>
              <a:off x="3865065" y="461740"/>
              <a:ext cx="179886" cy="393836"/>
            </a:xfrm>
            <a:custGeom>
              <a:avLst/>
              <a:gdLst/>
              <a:ahLst/>
              <a:cxnLst/>
              <a:rect l="0" t="0" r="0" b="0"/>
              <a:pathLst>
                <a:path w="179886" h="393836">
                  <a:moveTo>
                    <a:pt x="179885" y="33560"/>
                  </a:moveTo>
                  <a:lnTo>
                    <a:pt x="179885" y="33560"/>
                  </a:lnTo>
                  <a:lnTo>
                    <a:pt x="179179" y="23421"/>
                  </a:lnTo>
                  <a:lnTo>
                    <a:pt x="174816" y="12603"/>
                  </a:lnTo>
                  <a:lnTo>
                    <a:pt x="171047" y="7077"/>
                  </a:lnTo>
                  <a:lnTo>
                    <a:pt x="161587" y="0"/>
                  </a:lnTo>
                  <a:lnTo>
                    <a:pt x="119508" y="176"/>
                  </a:lnTo>
                  <a:lnTo>
                    <a:pt x="78113" y="8068"/>
                  </a:lnTo>
                  <a:lnTo>
                    <a:pt x="46876" y="22714"/>
                  </a:lnTo>
                  <a:lnTo>
                    <a:pt x="32340" y="38147"/>
                  </a:lnTo>
                  <a:lnTo>
                    <a:pt x="21881" y="58176"/>
                  </a:lnTo>
                  <a:lnTo>
                    <a:pt x="12027" y="97925"/>
                  </a:lnTo>
                  <a:lnTo>
                    <a:pt x="5344" y="145137"/>
                  </a:lnTo>
                  <a:lnTo>
                    <a:pt x="3534" y="178165"/>
                  </a:lnTo>
                  <a:lnTo>
                    <a:pt x="2514" y="225121"/>
                  </a:lnTo>
                  <a:lnTo>
                    <a:pt x="2276" y="257222"/>
                  </a:lnTo>
                  <a:lnTo>
                    <a:pt x="260" y="303265"/>
                  </a:lnTo>
                  <a:lnTo>
                    <a:pt x="0" y="350007"/>
                  </a:lnTo>
                  <a:lnTo>
                    <a:pt x="1467" y="370896"/>
                  </a:lnTo>
                  <a:lnTo>
                    <a:pt x="3790" y="375573"/>
                  </a:lnTo>
                  <a:lnTo>
                    <a:pt x="12015" y="382651"/>
                  </a:lnTo>
                  <a:lnTo>
                    <a:pt x="31917" y="390602"/>
                  </a:lnTo>
                  <a:lnTo>
                    <a:pt x="79134" y="393835"/>
                  </a:lnTo>
                  <a:lnTo>
                    <a:pt x="119380" y="390153"/>
                  </a:lnTo>
                  <a:lnTo>
                    <a:pt x="161560" y="383916"/>
                  </a:lnTo>
                  <a:lnTo>
                    <a:pt x="165552" y="382136"/>
                  </a:lnTo>
                  <a:lnTo>
                    <a:pt x="168213" y="379539"/>
                  </a:lnTo>
                  <a:lnTo>
                    <a:pt x="173535" y="370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39"/>
            <p:cNvSpPr/>
            <p:nvPr>
              <p:custDataLst>
                <p:tags r:id="rId234"/>
              </p:custDataLst>
            </p:nvPr>
          </p:nvSpPr>
          <p:spPr>
            <a:xfrm>
              <a:off x="3829933" y="692150"/>
              <a:ext cx="189618" cy="50801"/>
            </a:xfrm>
            <a:custGeom>
              <a:avLst/>
              <a:gdLst/>
              <a:ahLst/>
              <a:cxnLst/>
              <a:rect l="0" t="0" r="0" b="0"/>
              <a:pathLst>
                <a:path w="18961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50800"/>
                  </a:lnTo>
                  <a:lnTo>
                    <a:pt x="1103" y="50094"/>
                  </a:lnTo>
                  <a:lnTo>
                    <a:pt x="441" y="48918"/>
                  </a:lnTo>
                  <a:lnTo>
                    <a:pt x="0" y="47429"/>
                  </a:lnTo>
                  <a:lnTo>
                    <a:pt x="22976" y="38591"/>
                  </a:lnTo>
                  <a:lnTo>
                    <a:pt x="55111" y="31027"/>
                  </a:lnTo>
                  <a:lnTo>
                    <a:pt x="95970" y="22257"/>
                  </a:lnTo>
                  <a:lnTo>
                    <a:pt x="142351" y="11303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4"/>
          <p:cNvGrpSpPr/>
          <p:nvPr/>
        </p:nvGrpSpPr>
        <p:grpSpPr>
          <a:xfrm>
            <a:off x="4319879" y="403798"/>
            <a:ext cx="1817640" cy="528043"/>
            <a:chOff x="4319879" y="403798"/>
            <a:chExt cx="1817640" cy="528043"/>
          </a:xfrm>
        </p:grpSpPr>
        <p:sp>
          <p:nvSpPr>
            <p:cNvPr id="33" name="SMARTInkShape-340"/>
            <p:cNvSpPr/>
            <p:nvPr>
              <p:custDataLst>
                <p:tags r:id="rId225"/>
              </p:custDataLst>
            </p:nvPr>
          </p:nvSpPr>
          <p:spPr>
            <a:xfrm>
              <a:off x="4319879" y="403798"/>
              <a:ext cx="258472" cy="490895"/>
            </a:xfrm>
            <a:custGeom>
              <a:avLst/>
              <a:gdLst/>
              <a:ahLst/>
              <a:cxnLst/>
              <a:rect l="0" t="0" r="0" b="0"/>
              <a:pathLst>
                <a:path w="258472" h="490895">
                  <a:moveTo>
                    <a:pt x="258471" y="21652"/>
                  </a:moveTo>
                  <a:lnTo>
                    <a:pt x="258471" y="21652"/>
                  </a:lnTo>
                  <a:lnTo>
                    <a:pt x="215133" y="10821"/>
                  </a:lnTo>
                  <a:lnTo>
                    <a:pt x="170418" y="2553"/>
                  </a:lnTo>
                  <a:lnTo>
                    <a:pt x="136190" y="0"/>
                  </a:lnTo>
                  <a:lnTo>
                    <a:pt x="90070" y="5459"/>
                  </a:lnTo>
                  <a:lnTo>
                    <a:pt x="57664" y="18030"/>
                  </a:lnTo>
                  <a:lnTo>
                    <a:pt x="32461" y="38531"/>
                  </a:lnTo>
                  <a:lnTo>
                    <a:pt x="22085" y="56200"/>
                  </a:lnTo>
                  <a:lnTo>
                    <a:pt x="14158" y="85981"/>
                  </a:lnTo>
                  <a:lnTo>
                    <a:pt x="11810" y="122792"/>
                  </a:lnTo>
                  <a:lnTo>
                    <a:pt x="10555" y="154092"/>
                  </a:lnTo>
                  <a:lnTo>
                    <a:pt x="7645" y="189170"/>
                  </a:lnTo>
                  <a:lnTo>
                    <a:pt x="4000" y="225927"/>
                  </a:lnTo>
                  <a:lnTo>
                    <a:pt x="1439" y="264135"/>
                  </a:lnTo>
                  <a:lnTo>
                    <a:pt x="2653" y="304635"/>
                  </a:lnTo>
                  <a:lnTo>
                    <a:pt x="3663" y="342391"/>
                  </a:lnTo>
                  <a:lnTo>
                    <a:pt x="3406" y="377280"/>
                  </a:lnTo>
                  <a:lnTo>
                    <a:pt x="0" y="422573"/>
                  </a:lnTo>
                  <a:lnTo>
                    <a:pt x="374" y="462352"/>
                  </a:lnTo>
                  <a:lnTo>
                    <a:pt x="4061" y="475752"/>
                  </a:lnTo>
                  <a:lnTo>
                    <a:pt x="10403" y="484059"/>
                  </a:lnTo>
                  <a:lnTo>
                    <a:pt x="23571" y="488222"/>
                  </a:lnTo>
                  <a:lnTo>
                    <a:pt x="67510" y="490894"/>
                  </a:lnTo>
                  <a:lnTo>
                    <a:pt x="109305" y="487986"/>
                  </a:lnTo>
                  <a:lnTo>
                    <a:pt x="137821" y="485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1"/>
            <p:cNvSpPr/>
            <p:nvPr>
              <p:custDataLst>
                <p:tags r:id="rId226"/>
              </p:custDataLst>
            </p:nvPr>
          </p:nvSpPr>
          <p:spPr>
            <a:xfrm>
              <a:off x="4637167" y="550482"/>
              <a:ext cx="233284" cy="300419"/>
            </a:xfrm>
            <a:custGeom>
              <a:avLst/>
              <a:gdLst/>
              <a:ahLst/>
              <a:cxnLst/>
              <a:rect l="0" t="0" r="0" b="0"/>
              <a:pathLst>
                <a:path w="233284" h="300419">
                  <a:moveTo>
                    <a:pt x="23733" y="21018"/>
                  </a:moveTo>
                  <a:lnTo>
                    <a:pt x="23733" y="21018"/>
                  </a:lnTo>
                  <a:lnTo>
                    <a:pt x="3960" y="1245"/>
                  </a:lnTo>
                  <a:lnTo>
                    <a:pt x="2084" y="75"/>
                  </a:lnTo>
                  <a:lnTo>
                    <a:pt x="834" y="0"/>
                  </a:lnTo>
                  <a:lnTo>
                    <a:pt x="0" y="656"/>
                  </a:lnTo>
                  <a:lnTo>
                    <a:pt x="956" y="5148"/>
                  </a:lnTo>
                  <a:lnTo>
                    <a:pt x="17431" y="33013"/>
                  </a:lnTo>
                  <a:lnTo>
                    <a:pt x="46560" y="73883"/>
                  </a:lnTo>
                  <a:lnTo>
                    <a:pt x="73625" y="109189"/>
                  </a:lnTo>
                  <a:lnTo>
                    <a:pt x="104468" y="147694"/>
                  </a:lnTo>
                  <a:lnTo>
                    <a:pt x="136991" y="185974"/>
                  </a:lnTo>
                  <a:lnTo>
                    <a:pt x="168379" y="220391"/>
                  </a:lnTo>
                  <a:lnTo>
                    <a:pt x="204410" y="261890"/>
                  </a:lnTo>
                  <a:lnTo>
                    <a:pt x="233283" y="30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2"/>
            <p:cNvSpPr/>
            <p:nvPr>
              <p:custDataLst>
                <p:tags r:id="rId227"/>
              </p:custDataLst>
            </p:nvPr>
          </p:nvSpPr>
          <p:spPr>
            <a:xfrm>
              <a:off x="4711700" y="569532"/>
              <a:ext cx="171451" cy="313119"/>
            </a:xfrm>
            <a:custGeom>
              <a:avLst/>
              <a:gdLst/>
              <a:ahLst/>
              <a:cxnLst/>
              <a:rect l="0" t="0" r="0" b="0"/>
              <a:pathLst>
                <a:path w="171451" h="313119">
                  <a:moveTo>
                    <a:pt x="171450" y="21018"/>
                  </a:moveTo>
                  <a:lnTo>
                    <a:pt x="171450" y="21018"/>
                  </a:lnTo>
                  <a:lnTo>
                    <a:pt x="161311" y="7220"/>
                  </a:lnTo>
                  <a:lnTo>
                    <a:pt x="153773" y="1245"/>
                  </a:lnTo>
                  <a:lnTo>
                    <a:pt x="150493" y="75"/>
                  </a:lnTo>
                  <a:lnTo>
                    <a:pt x="147601" y="0"/>
                  </a:lnTo>
                  <a:lnTo>
                    <a:pt x="144967" y="656"/>
                  </a:lnTo>
                  <a:lnTo>
                    <a:pt x="124405" y="15063"/>
                  </a:lnTo>
                  <a:lnTo>
                    <a:pt x="92600" y="50690"/>
                  </a:lnTo>
                  <a:lnTo>
                    <a:pt x="72435" y="86652"/>
                  </a:lnTo>
                  <a:lnTo>
                    <a:pt x="53360" y="128505"/>
                  </a:lnTo>
                  <a:lnTo>
                    <a:pt x="33123" y="172977"/>
                  </a:lnTo>
                  <a:lnTo>
                    <a:pt x="18014" y="214850"/>
                  </a:lnTo>
                  <a:lnTo>
                    <a:pt x="8006" y="252510"/>
                  </a:lnTo>
                  <a:lnTo>
                    <a:pt x="0" y="313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3"/>
            <p:cNvSpPr/>
            <p:nvPr>
              <p:custDataLst>
                <p:tags r:id="rId228"/>
              </p:custDataLst>
            </p:nvPr>
          </p:nvSpPr>
          <p:spPr>
            <a:xfrm>
              <a:off x="5086350" y="717550"/>
              <a:ext cx="222251" cy="28772"/>
            </a:xfrm>
            <a:custGeom>
              <a:avLst/>
              <a:gdLst/>
              <a:ahLst/>
              <a:cxnLst/>
              <a:rect l="0" t="0" r="0" b="0"/>
              <a:pathLst>
                <a:path w="222251" h="28772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10670" y="28545"/>
                  </a:lnTo>
                  <a:lnTo>
                    <a:pt x="46087" y="19279"/>
                  </a:lnTo>
                  <a:lnTo>
                    <a:pt x="89777" y="11278"/>
                  </a:lnTo>
                  <a:lnTo>
                    <a:pt x="123861" y="8540"/>
                  </a:lnTo>
                  <a:lnTo>
                    <a:pt x="158766" y="6618"/>
                  </a:lnTo>
                  <a:lnTo>
                    <a:pt x="201245" y="227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4"/>
            <p:cNvSpPr/>
            <p:nvPr>
              <p:custDataLst>
                <p:tags r:id="rId229"/>
              </p:custDataLst>
            </p:nvPr>
          </p:nvSpPr>
          <p:spPr>
            <a:xfrm>
              <a:off x="5194300" y="6477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0" y="47563"/>
                  </a:lnTo>
                  <a:lnTo>
                    <a:pt x="0" y="90214"/>
                  </a:lnTo>
                  <a:lnTo>
                    <a:pt x="3371" y="131858"/>
                  </a:lnTo>
                  <a:lnTo>
                    <a:pt x="14489" y="175258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5"/>
            <p:cNvSpPr/>
            <p:nvPr>
              <p:custDataLst>
                <p:tags r:id="rId230"/>
              </p:custDataLst>
            </p:nvPr>
          </p:nvSpPr>
          <p:spPr>
            <a:xfrm>
              <a:off x="5451279" y="508000"/>
              <a:ext cx="124022" cy="171451"/>
            </a:xfrm>
            <a:custGeom>
              <a:avLst/>
              <a:gdLst/>
              <a:ahLst/>
              <a:cxnLst/>
              <a:rect l="0" t="0" r="0" b="0"/>
              <a:pathLst>
                <a:path w="124022" h="1714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7888" y="43509"/>
                  </a:lnTo>
                  <a:lnTo>
                    <a:pt x="42637" y="82977"/>
                  </a:lnTo>
                  <a:lnTo>
                    <a:pt x="78897" y="124226"/>
                  </a:lnTo>
                  <a:lnTo>
                    <a:pt x="12402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6"/>
            <p:cNvSpPr/>
            <p:nvPr>
              <p:custDataLst>
                <p:tags r:id="rId231"/>
              </p:custDataLst>
            </p:nvPr>
          </p:nvSpPr>
          <p:spPr>
            <a:xfrm>
              <a:off x="5600798" y="543281"/>
              <a:ext cx="101503" cy="333020"/>
            </a:xfrm>
            <a:custGeom>
              <a:avLst/>
              <a:gdLst/>
              <a:ahLst/>
              <a:cxnLst/>
              <a:rect l="0" t="0" r="0" b="0"/>
              <a:pathLst>
                <a:path w="101503" h="333020">
                  <a:moveTo>
                    <a:pt x="101502" y="21869"/>
                  </a:moveTo>
                  <a:lnTo>
                    <a:pt x="101502" y="21869"/>
                  </a:lnTo>
                  <a:lnTo>
                    <a:pt x="94760" y="8385"/>
                  </a:lnTo>
                  <a:lnTo>
                    <a:pt x="91363" y="4413"/>
                  </a:lnTo>
                  <a:lnTo>
                    <a:pt x="83825" y="0"/>
                  </a:lnTo>
                  <a:lnTo>
                    <a:pt x="79840" y="939"/>
                  </a:lnTo>
                  <a:lnTo>
                    <a:pt x="71649" y="7628"/>
                  </a:lnTo>
                  <a:lnTo>
                    <a:pt x="59103" y="30036"/>
                  </a:lnTo>
                  <a:lnTo>
                    <a:pt x="47291" y="74988"/>
                  </a:lnTo>
                  <a:lnTo>
                    <a:pt x="39657" y="116317"/>
                  </a:lnTo>
                  <a:lnTo>
                    <a:pt x="28771" y="159842"/>
                  </a:lnTo>
                  <a:lnTo>
                    <a:pt x="17314" y="204018"/>
                  </a:lnTo>
                  <a:lnTo>
                    <a:pt x="8432" y="246975"/>
                  </a:lnTo>
                  <a:lnTo>
                    <a:pt x="0" y="281968"/>
                  </a:lnTo>
                  <a:lnTo>
                    <a:pt x="2532" y="301392"/>
                  </a:lnTo>
                  <a:lnTo>
                    <a:pt x="18952" y="333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7"/>
            <p:cNvSpPr/>
            <p:nvPr>
              <p:custDataLst>
                <p:tags r:id="rId232"/>
              </p:custDataLst>
            </p:nvPr>
          </p:nvSpPr>
          <p:spPr>
            <a:xfrm>
              <a:off x="5906383" y="429858"/>
              <a:ext cx="231136" cy="501983"/>
            </a:xfrm>
            <a:custGeom>
              <a:avLst/>
              <a:gdLst/>
              <a:ahLst/>
              <a:cxnLst/>
              <a:rect l="0" t="0" r="0" b="0"/>
              <a:pathLst>
                <a:path w="231136" h="501983">
                  <a:moveTo>
                    <a:pt x="5467" y="27342"/>
                  </a:moveTo>
                  <a:lnTo>
                    <a:pt x="5467" y="27342"/>
                  </a:lnTo>
                  <a:lnTo>
                    <a:pt x="0" y="21875"/>
                  </a:lnTo>
                  <a:lnTo>
                    <a:pt x="2749" y="14512"/>
                  </a:lnTo>
                  <a:lnTo>
                    <a:pt x="13666" y="9175"/>
                  </a:lnTo>
                  <a:lnTo>
                    <a:pt x="49420" y="0"/>
                  </a:lnTo>
                  <a:lnTo>
                    <a:pt x="86773" y="269"/>
                  </a:lnTo>
                  <a:lnTo>
                    <a:pt x="129120" y="4817"/>
                  </a:lnTo>
                  <a:lnTo>
                    <a:pt x="166203" y="14004"/>
                  </a:lnTo>
                  <a:lnTo>
                    <a:pt x="184856" y="25412"/>
                  </a:lnTo>
                  <a:lnTo>
                    <a:pt x="192793" y="32406"/>
                  </a:lnTo>
                  <a:lnTo>
                    <a:pt x="197379" y="40595"/>
                  </a:lnTo>
                  <a:lnTo>
                    <a:pt x="200592" y="59103"/>
                  </a:lnTo>
                  <a:lnTo>
                    <a:pt x="198435" y="96098"/>
                  </a:lnTo>
                  <a:lnTo>
                    <a:pt x="193327" y="134968"/>
                  </a:lnTo>
                  <a:lnTo>
                    <a:pt x="187345" y="176667"/>
                  </a:lnTo>
                  <a:lnTo>
                    <a:pt x="187846" y="223673"/>
                  </a:lnTo>
                  <a:lnTo>
                    <a:pt x="192593" y="258533"/>
                  </a:lnTo>
                  <a:lnTo>
                    <a:pt x="199407" y="295194"/>
                  </a:lnTo>
                  <a:lnTo>
                    <a:pt x="207139" y="332654"/>
                  </a:lnTo>
                  <a:lnTo>
                    <a:pt x="217160" y="368588"/>
                  </a:lnTo>
                  <a:lnTo>
                    <a:pt x="226553" y="402668"/>
                  </a:lnTo>
                  <a:lnTo>
                    <a:pt x="231135" y="447505"/>
                  </a:lnTo>
                  <a:lnTo>
                    <a:pt x="229706" y="469727"/>
                  </a:lnTo>
                  <a:lnTo>
                    <a:pt x="226221" y="478193"/>
                  </a:lnTo>
                  <a:lnTo>
                    <a:pt x="214823" y="491363"/>
                  </a:lnTo>
                  <a:lnTo>
                    <a:pt x="196586" y="498157"/>
                  </a:lnTo>
                  <a:lnTo>
                    <a:pt x="158756" y="501982"/>
                  </a:lnTo>
                  <a:lnTo>
                    <a:pt x="130745" y="500760"/>
                  </a:lnTo>
                  <a:lnTo>
                    <a:pt x="88017" y="484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5"/>
          <p:cNvGrpSpPr/>
          <p:nvPr/>
        </p:nvGrpSpPr>
        <p:grpSpPr>
          <a:xfrm>
            <a:off x="6508750" y="707542"/>
            <a:ext cx="158751" cy="102280"/>
            <a:chOff x="6508750" y="707542"/>
            <a:chExt cx="158751" cy="102280"/>
          </a:xfrm>
        </p:grpSpPr>
        <p:sp>
          <p:nvSpPr>
            <p:cNvPr id="42" name="SMARTInkShape-348"/>
            <p:cNvSpPr/>
            <p:nvPr>
              <p:custDataLst>
                <p:tags r:id="rId223"/>
              </p:custDataLst>
            </p:nvPr>
          </p:nvSpPr>
          <p:spPr>
            <a:xfrm>
              <a:off x="6508750" y="707542"/>
              <a:ext cx="63501" cy="3659"/>
            </a:xfrm>
            <a:custGeom>
              <a:avLst/>
              <a:gdLst/>
              <a:ahLst/>
              <a:cxnLst/>
              <a:rect l="0" t="0" r="0" b="0"/>
              <a:pathLst>
                <a:path w="63501" h="3659">
                  <a:moveTo>
                    <a:pt x="0" y="3658"/>
                  </a:moveTo>
                  <a:lnTo>
                    <a:pt x="0" y="3658"/>
                  </a:lnTo>
                  <a:lnTo>
                    <a:pt x="21689" y="0"/>
                  </a:lnTo>
                  <a:lnTo>
                    <a:pt x="635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9"/>
            <p:cNvSpPr/>
            <p:nvPr>
              <p:custDataLst>
                <p:tags r:id="rId224"/>
              </p:custDataLst>
            </p:nvPr>
          </p:nvSpPr>
          <p:spPr>
            <a:xfrm>
              <a:off x="6533653" y="806450"/>
              <a:ext cx="133848" cy="3372"/>
            </a:xfrm>
            <a:custGeom>
              <a:avLst/>
              <a:gdLst/>
              <a:ahLst/>
              <a:cxnLst/>
              <a:rect l="0" t="0" r="0" b="0"/>
              <a:pathLst>
                <a:path w="133848" h="3372">
                  <a:moveTo>
                    <a:pt x="13197" y="0"/>
                  </a:moveTo>
                  <a:lnTo>
                    <a:pt x="13197" y="0"/>
                  </a:lnTo>
                  <a:lnTo>
                    <a:pt x="3083" y="0"/>
                  </a:lnTo>
                  <a:lnTo>
                    <a:pt x="810" y="706"/>
                  </a:lnTo>
                  <a:lnTo>
                    <a:pt x="0" y="1881"/>
                  </a:lnTo>
                  <a:lnTo>
                    <a:pt x="166" y="3371"/>
                  </a:lnTo>
                  <a:lnTo>
                    <a:pt x="7876" y="3145"/>
                  </a:lnTo>
                  <a:lnTo>
                    <a:pt x="49306" y="621"/>
                  </a:lnTo>
                  <a:lnTo>
                    <a:pt x="81456" y="276"/>
                  </a:lnTo>
                  <a:lnTo>
                    <a:pt x="1338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76"/>
          <p:cNvGrpSpPr/>
          <p:nvPr/>
        </p:nvGrpSpPr>
        <p:grpSpPr>
          <a:xfrm>
            <a:off x="7073900" y="416350"/>
            <a:ext cx="1191729" cy="422918"/>
            <a:chOff x="7073900" y="416350"/>
            <a:chExt cx="1191729" cy="422918"/>
          </a:xfrm>
        </p:grpSpPr>
        <p:sp>
          <p:nvSpPr>
            <p:cNvPr id="45" name="SMARTInkShape-350"/>
            <p:cNvSpPr/>
            <p:nvPr>
              <p:custDataLst>
                <p:tags r:id="rId217"/>
              </p:custDataLst>
            </p:nvPr>
          </p:nvSpPr>
          <p:spPr>
            <a:xfrm>
              <a:off x="7079353" y="464694"/>
              <a:ext cx="146948" cy="353874"/>
            </a:xfrm>
            <a:custGeom>
              <a:avLst/>
              <a:gdLst/>
              <a:ahLst/>
              <a:cxnLst/>
              <a:rect l="0" t="0" r="0" b="0"/>
              <a:pathLst>
                <a:path w="146948" h="353874">
                  <a:moveTo>
                    <a:pt x="146947" y="11556"/>
                  </a:moveTo>
                  <a:lnTo>
                    <a:pt x="146947" y="11556"/>
                  </a:lnTo>
                  <a:lnTo>
                    <a:pt x="138108" y="2718"/>
                  </a:lnTo>
                  <a:lnTo>
                    <a:pt x="132200" y="572"/>
                  </a:lnTo>
                  <a:lnTo>
                    <a:pt x="128649" y="0"/>
                  </a:lnTo>
                  <a:lnTo>
                    <a:pt x="117177" y="5009"/>
                  </a:lnTo>
                  <a:lnTo>
                    <a:pt x="101966" y="17113"/>
                  </a:lnTo>
                  <a:lnTo>
                    <a:pt x="73569" y="53106"/>
                  </a:lnTo>
                  <a:lnTo>
                    <a:pt x="53186" y="85761"/>
                  </a:lnTo>
                  <a:lnTo>
                    <a:pt x="36131" y="123323"/>
                  </a:lnTo>
                  <a:lnTo>
                    <a:pt x="22201" y="162830"/>
                  </a:lnTo>
                  <a:lnTo>
                    <a:pt x="11306" y="201556"/>
                  </a:lnTo>
                  <a:lnTo>
                    <a:pt x="3642" y="238052"/>
                  </a:lnTo>
                  <a:lnTo>
                    <a:pt x="0" y="273793"/>
                  </a:lnTo>
                  <a:lnTo>
                    <a:pt x="3084" y="310845"/>
                  </a:lnTo>
                  <a:lnTo>
                    <a:pt x="7294" y="323971"/>
                  </a:lnTo>
                  <a:lnTo>
                    <a:pt x="19497" y="340437"/>
                  </a:lnTo>
                  <a:lnTo>
                    <a:pt x="38092" y="350107"/>
                  </a:lnTo>
                  <a:lnTo>
                    <a:pt x="48977" y="353673"/>
                  </a:lnTo>
                  <a:lnTo>
                    <a:pt x="72360" y="353873"/>
                  </a:lnTo>
                  <a:lnTo>
                    <a:pt x="109324" y="346052"/>
                  </a:lnTo>
                  <a:lnTo>
                    <a:pt x="146947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51"/>
            <p:cNvSpPr/>
            <p:nvPr>
              <p:custDataLst>
                <p:tags r:id="rId218"/>
              </p:custDataLst>
            </p:nvPr>
          </p:nvSpPr>
          <p:spPr>
            <a:xfrm>
              <a:off x="7073900" y="6604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2784" y="6233"/>
                  </a:lnTo>
                  <a:lnTo>
                    <a:pt x="97719" y="216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2"/>
            <p:cNvSpPr/>
            <p:nvPr>
              <p:custDataLst>
                <p:tags r:id="rId219"/>
              </p:custDataLst>
            </p:nvPr>
          </p:nvSpPr>
          <p:spPr>
            <a:xfrm>
              <a:off x="7450575" y="426749"/>
              <a:ext cx="207526" cy="374432"/>
            </a:xfrm>
            <a:custGeom>
              <a:avLst/>
              <a:gdLst/>
              <a:ahLst/>
              <a:cxnLst/>
              <a:rect l="0" t="0" r="0" b="0"/>
              <a:pathLst>
                <a:path w="207526" h="374432">
                  <a:moveTo>
                    <a:pt x="207525" y="24101"/>
                  </a:moveTo>
                  <a:lnTo>
                    <a:pt x="207525" y="24101"/>
                  </a:lnTo>
                  <a:lnTo>
                    <a:pt x="204154" y="17359"/>
                  </a:lnTo>
                  <a:lnTo>
                    <a:pt x="198736" y="12168"/>
                  </a:lnTo>
                  <a:lnTo>
                    <a:pt x="183759" y="3086"/>
                  </a:lnTo>
                  <a:lnTo>
                    <a:pt x="168027" y="0"/>
                  </a:lnTo>
                  <a:lnTo>
                    <a:pt x="139848" y="5828"/>
                  </a:lnTo>
                  <a:lnTo>
                    <a:pt x="108058" y="23234"/>
                  </a:lnTo>
                  <a:lnTo>
                    <a:pt x="83038" y="46265"/>
                  </a:lnTo>
                  <a:lnTo>
                    <a:pt x="62220" y="81076"/>
                  </a:lnTo>
                  <a:lnTo>
                    <a:pt x="46016" y="126041"/>
                  </a:lnTo>
                  <a:lnTo>
                    <a:pt x="36730" y="158543"/>
                  </a:lnTo>
                  <a:lnTo>
                    <a:pt x="27194" y="191803"/>
                  </a:lnTo>
                  <a:lnTo>
                    <a:pt x="15900" y="225400"/>
                  </a:lnTo>
                  <a:lnTo>
                    <a:pt x="1012" y="265935"/>
                  </a:lnTo>
                  <a:lnTo>
                    <a:pt x="0" y="276341"/>
                  </a:lnTo>
                  <a:lnTo>
                    <a:pt x="4519" y="293546"/>
                  </a:lnTo>
                  <a:lnTo>
                    <a:pt x="25706" y="318504"/>
                  </a:lnTo>
                  <a:lnTo>
                    <a:pt x="65881" y="347152"/>
                  </a:lnTo>
                  <a:lnTo>
                    <a:pt x="103624" y="365353"/>
                  </a:lnTo>
                  <a:lnTo>
                    <a:pt x="132917" y="374431"/>
                  </a:lnTo>
                  <a:lnTo>
                    <a:pt x="163075" y="37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3"/>
            <p:cNvSpPr/>
            <p:nvPr>
              <p:custDataLst>
                <p:tags r:id="rId220"/>
              </p:custDataLst>
            </p:nvPr>
          </p:nvSpPr>
          <p:spPr>
            <a:xfrm>
              <a:off x="7677150" y="509765"/>
              <a:ext cx="215901" cy="233186"/>
            </a:xfrm>
            <a:custGeom>
              <a:avLst/>
              <a:gdLst/>
              <a:ahLst/>
              <a:cxnLst/>
              <a:rect l="0" t="0" r="0" b="0"/>
              <a:pathLst>
                <a:path w="215901" h="2331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12831" y="8871"/>
                  </a:lnTo>
                  <a:lnTo>
                    <a:pt x="38100" y="51110"/>
                  </a:lnTo>
                  <a:lnTo>
                    <a:pt x="63422" y="93316"/>
                  </a:lnTo>
                  <a:lnTo>
                    <a:pt x="98520" y="139845"/>
                  </a:lnTo>
                  <a:lnTo>
                    <a:pt x="143334" y="180364"/>
                  </a:lnTo>
                  <a:lnTo>
                    <a:pt x="184678" y="212203"/>
                  </a:lnTo>
                  <a:lnTo>
                    <a:pt x="21590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4"/>
            <p:cNvSpPr/>
            <p:nvPr>
              <p:custDataLst>
                <p:tags r:id="rId221"/>
              </p:custDataLst>
            </p:nvPr>
          </p:nvSpPr>
          <p:spPr>
            <a:xfrm>
              <a:off x="7753227" y="523679"/>
              <a:ext cx="152524" cy="263722"/>
            </a:xfrm>
            <a:custGeom>
              <a:avLst/>
              <a:gdLst/>
              <a:ahLst/>
              <a:cxnLst/>
              <a:rect l="0" t="0" r="0" b="0"/>
              <a:pathLst>
                <a:path w="152524" h="263722">
                  <a:moveTo>
                    <a:pt x="152523" y="3371"/>
                  </a:moveTo>
                  <a:lnTo>
                    <a:pt x="152523" y="3371"/>
                  </a:lnTo>
                  <a:lnTo>
                    <a:pt x="142410" y="0"/>
                  </a:lnTo>
                  <a:lnTo>
                    <a:pt x="131800" y="2108"/>
                  </a:lnTo>
                  <a:lnTo>
                    <a:pt x="126008" y="4646"/>
                  </a:lnTo>
                  <a:lnTo>
                    <a:pt x="104372" y="28443"/>
                  </a:lnTo>
                  <a:lnTo>
                    <a:pt x="76716" y="69047"/>
                  </a:lnTo>
                  <a:lnTo>
                    <a:pt x="56506" y="104292"/>
                  </a:lnTo>
                  <a:lnTo>
                    <a:pt x="35765" y="142064"/>
                  </a:lnTo>
                  <a:lnTo>
                    <a:pt x="14787" y="177666"/>
                  </a:lnTo>
                  <a:lnTo>
                    <a:pt x="0" y="219330"/>
                  </a:lnTo>
                  <a:lnTo>
                    <a:pt x="40" y="229894"/>
                  </a:lnTo>
                  <a:lnTo>
                    <a:pt x="12823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5"/>
            <p:cNvSpPr/>
            <p:nvPr>
              <p:custDataLst>
                <p:tags r:id="rId222"/>
              </p:custDataLst>
            </p:nvPr>
          </p:nvSpPr>
          <p:spPr>
            <a:xfrm>
              <a:off x="8045450" y="416350"/>
              <a:ext cx="220179" cy="422918"/>
            </a:xfrm>
            <a:custGeom>
              <a:avLst/>
              <a:gdLst/>
              <a:ahLst/>
              <a:cxnLst/>
              <a:rect l="0" t="0" r="0" b="0"/>
              <a:pathLst>
                <a:path w="220179" h="422918">
                  <a:moveTo>
                    <a:pt x="0" y="2750"/>
                  </a:moveTo>
                  <a:lnTo>
                    <a:pt x="0" y="2750"/>
                  </a:lnTo>
                  <a:lnTo>
                    <a:pt x="6742" y="6121"/>
                  </a:lnTo>
                  <a:lnTo>
                    <a:pt x="48014" y="4846"/>
                  </a:lnTo>
                  <a:lnTo>
                    <a:pt x="92543" y="0"/>
                  </a:lnTo>
                  <a:lnTo>
                    <a:pt x="125806" y="838"/>
                  </a:lnTo>
                  <a:lnTo>
                    <a:pt x="153536" y="12296"/>
                  </a:lnTo>
                  <a:lnTo>
                    <a:pt x="165369" y="26984"/>
                  </a:lnTo>
                  <a:lnTo>
                    <a:pt x="169512" y="35839"/>
                  </a:lnTo>
                  <a:lnTo>
                    <a:pt x="168472" y="58849"/>
                  </a:lnTo>
                  <a:lnTo>
                    <a:pt x="159749" y="99570"/>
                  </a:lnTo>
                  <a:lnTo>
                    <a:pt x="154577" y="142915"/>
                  </a:lnTo>
                  <a:lnTo>
                    <a:pt x="155484" y="172996"/>
                  </a:lnTo>
                  <a:lnTo>
                    <a:pt x="162943" y="205180"/>
                  </a:lnTo>
                  <a:lnTo>
                    <a:pt x="175671" y="251661"/>
                  </a:lnTo>
                  <a:lnTo>
                    <a:pt x="182264" y="283651"/>
                  </a:lnTo>
                  <a:lnTo>
                    <a:pt x="189661" y="315273"/>
                  </a:lnTo>
                  <a:lnTo>
                    <a:pt x="207576" y="356170"/>
                  </a:lnTo>
                  <a:lnTo>
                    <a:pt x="219142" y="398188"/>
                  </a:lnTo>
                  <a:lnTo>
                    <a:pt x="220178" y="406075"/>
                  </a:lnTo>
                  <a:lnTo>
                    <a:pt x="218751" y="412039"/>
                  </a:lnTo>
                  <a:lnTo>
                    <a:pt x="215685" y="416721"/>
                  </a:lnTo>
                  <a:lnTo>
                    <a:pt x="211523" y="420547"/>
                  </a:lnTo>
                  <a:lnTo>
                    <a:pt x="197491" y="422917"/>
                  </a:lnTo>
                  <a:lnTo>
                    <a:pt x="164114" y="422166"/>
                  </a:lnTo>
                  <a:lnTo>
                    <a:pt x="122240" y="418181"/>
                  </a:lnTo>
                  <a:lnTo>
                    <a:pt x="82550" y="409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77"/>
          <p:cNvGrpSpPr/>
          <p:nvPr/>
        </p:nvGrpSpPr>
        <p:grpSpPr>
          <a:xfrm>
            <a:off x="8510765" y="352334"/>
            <a:ext cx="1417812" cy="620775"/>
            <a:chOff x="8510765" y="352334"/>
            <a:chExt cx="1417812" cy="620775"/>
          </a:xfrm>
        </p:grpSpPr>
        <p:sp>
          <p:nvSpPr>
            <p:cNvPr id="52" name="SMARTInkShape-356"/>
            <p:cNvSpPr/>
            <p:nvPr>
              <p:custDataLst>
                <p:tags r:id="rId209"/>
              </p:custDataLst>
            </p:nvPr>
          </p:nvSpPr>
          <p:spPr>
            <a:xfrm>
              <a:off x="8510765" y="654933"/>
              <a:ext cx="188736" cy="5468"/>
            </a:xfrm>
            <a:custGeom>
              <a:avLst/>
              <a:gdLst/>
              <a:ahLst/>
              <a:cxnLst/>
              <a:rect l="0" t="0" r="0" b="0"/>
              <a:pathLst>
                <a:path w="188736" h="5468">
                  <a:moveTo>
                    <a:pt x="10935" y="5467"/>
                  </a:moveTo>
                  <a:lnTo>
                    <a:pt x="10935" y="5467"/>
                  </a:lnTo>
                  <a:lnTo>
                    <a:pt x="0" y="5467"/>
                  </a:lnTo>
                  <a:lnTo>
                    <a:pt x="5500" y="2096"/>
                  </a:lnTo>
                  <a:lnTo>
                    <a:pt x="16066" y="0"/>
                  </a:lnTo>
                  <a:lnTo>
                    <a:pt x="61844" y="2750"/>
                  </a:lnTo>
                  <a:lnTo>
                    <a:pt x="96121" y="4259"/>
                  </a:lnTo>
                  <a:lnTo>
                    <a:pt x="143184" y="5109"/>
                  </a:lnTo>
                  <a:lnTo>
                    <a:pt x="18873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7"/>
            <p:cNvSpPr/>
            <p:nvPr>
              <p:custDataLst>
                <p:tags r:id="rId210"/>
              </p:custDataLst>
            </p:nvPr>
          </p:nvSpPr>
          <p:spPr>
            <a:xfrm>
              <a:off x="8592700" y="546100"/>
              <a:ext cx="17901" cy="222251"/>
            </a:xfrm>
            <a:custGeom>
              <a:avLst/>
              <a:gdLst/>
              <a:ahLst/>
              <a:cxnLst/>
              <a:rect l="0" t="0" r="0" b="0"/>
              <a:pathLst>
                <a:path w="17901" h="222251">
                  <a:moveTo>
                    <a:pt x="17900" y="0"/>
                  </a:moveTo>
                  <a:lnTo>
                    <a:pt x="17900" y="0"/>
                  </a:lnTo>
                  <a:lnTo>
                    <a:pt x="14529" y="6742"/>
                  </a:lnTo>
                  <a:lnTo>
                    <a:pt x="12138" y="42646"/>
                  </a:lnTo>
                  <a:lnTo>
                    <a:pt x="11019" y="83113"/>
                  </a:lnTo>
                  <a:lnTo>
                    <a:pt x="6532" y="129127"/>
                  </a:lnTo>
                  <a:lnTo>
                    <a:pt x="1440" y="168788"/>
                  </a:lnTo>
                  <a:lnTo>
                    <a:pt x="0" y="189552"/>
                  </a:lnTo>
                  <a:lnTo>
                    <a:pt x="1734" y="197629"/>
                  </a:lnTo>
                  <a:lnTo>
                    <a:pt x="179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58"/>
            <p:cNvSpPr/>
            <p:nvPr>
              <p:custDataLst>
                <p:tags r:id="rId211"/>
              </p:custDataLst>
            </p:nvPr>
          </p:nvSpPr>
          <p:spPr>
            <a:xfrm>
              <a:off x="8926292" y="404139"/>
              <a:ext cx="198659" cy="362004"/>
            </a:xfrm>
            <a:custGeom>
              <a:avLst/>
              <a:gdLst/>
              <a:ahLst/>
              <a:cxnLst/>
              <a:rect l="0" t="0" r="0" b="0"/>
              <a:pathLst>
                <a:path w="198659" h="362004">
                  <a:moveTo>
                    <a:pt x="198658" y="21311"/>
                  </a:moveTo>
                  <a:lnTo>
                    <a:pt x="198658" y="21311"/>
                  </a:lnTo>
                  <a:lnTo>
                    <a:pt x="195287" y="14569"/>
                  </a:lnTo>
                  <a:lnTo>
                    <a:pt x="184224" y="11259"/>
                  </a:lnTo>
                  <a:lnTo>
                    <a:pt x="137622" y="3890"/>
                  </a:lnTo>
                  <a:lnTo>
                    <a:pt x="104372" y="0"/>
                  </a:lnTo>
                  <a:lnTo>
                    <a:pt x="87609" y="3843"/>
                  </a:lnTo>
                  <a:lnTo>
                    <a:pt x="69642" y="13940"/>
                  </a:lnTo>
                  <a:lnTo>
                    <a:pt x="55381" y="29240"/>
                  </a:lnTo>
                  <a:lnTo>
                    <a:pt x="45591" y="57292"/>
                  </a:lnTo>
                  <a:lnTo>
                    <a:pt x="41592" y="95786"/>
                  </a:lnTo>
                  <a:lnTo>
                    <a:pt x="33664" y="141842"/>
                  </a:lnTo>
                  <a:lnTo>
                    <a:pt x="28196" y="174599"/>
                  </a:lnTo>
                  <a:lnTo>
                    <a:pt x="24119" y="207267"/>
                  </a:lnTo>
                  <a:lnTo>
                    <a:pt x="19708" y="253425"/>
                  </a:lnTo>
                  <a:lnTo>
                    <a:pt x="7346" y="296265"/>
                  </a:lnTo>
                  <a:lnTo>
                    <a:pt x="0" y="327067"/>
                  </a:lnTo>
                  <a:lnTo>
                    <a:pt x="534" y="342764"/>
                  </a:lnTo>
                  <a:lnTo>
                    <a:pt x="3782" y="348502"/>
                  </a:lnTo>
                  <a:lnTo>
                    <a:pt x="14914" y="356759"/>
                  </a:lnTo>
                  <a:lnTo>
                    <a:pt x="40420" y="362003"/>
                  </a:lnTo>
                  <a:lnTo>
                    <a:pt x="77062" y="360186"/>
                  </a:lnTo>
                  <a:lnTo>
                    <a:pt x="115827" y="355179"/>
                  </a:lnTo>
                  <a:lnTo>
                    <a:pt x="154208" y="338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59"/>
            <p:cNvSpPr/>
            <p:nvPr>
              <p:custDataLst>
                <p:tags r:id="rId212"/>
              </p:custDataLst>
            </p:nvPr>
          </p:nvSpPr>
          <p:spPr>
            <a:xfrm>
              <a:off x="8934450" y="6032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2645" y="763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60"/>
            <p:cNvSpPr/>
            <p:nvPr>
              <p:custDataLst>
                <p:tags r:id="rId213"/>
              </p:custDataLst>
            </p:nvPr>
          </p:nvSpPr>
          <p:spPr>
            <a:xfrm>
              <a:off x="9234785" y="352334"/>
              <a:ext cx="245766" cy="456839"/>
            </a:xfrm>
            <a:custGeom>
              <a:avLst/>
              <a:gdLst/>
              <a:ahLst/>
              <a:cxnLst/>
              <a:rect l="0" t="0" r="0" b="0"/>
              <a:pathLst>
                <a:path w="245766" h="456839">
                  <a:moveTo>
                    <a:pt x="245765" y="41366"/>
                  </a:moveTo>
                  <a:lnTo>
                    <a:pt x="245765" y="41366"/>
                  </a:lnTo>
                  <a:lnTo>
                    <a:pt x="222534" y="30521"/>
                  </a:lnTo>
                  <a:lnTo>
                    <a:pt x="194275" y="6045"/>
                  </a:lnTo>
                  <a:lnTo>
                    <a:pt x="178196" y="973"/>
                  </a:lnTo>
                  <a:lnTo>
                    <a:pt x="151191" y="0"/>
                  </a:lnTo>
                  <a:lnTo>
                    <a:pt x="133882" y="3931"/>
                  </a:lnTo>
                  <a:lnTo>
                    <a:pt x="116781" y="12734"/>
                  </a:lnTo>
                  <a:lnTo>
                    <a:pt x="105419" y="25583"/>
                  </a:lnTo>
                  <a:lnTo>
                    <a:pt x="85633" y="63570"/>
                  </a:lnTo>
                  <a:lnTo>
                    <a:pt x="74298" y="102822"/>
                  </a:lnTo>
                  <a:lnTo>
                    <a:pt x="66471" y="149102"/>
                  </a:lnTo>
                  <a:lnTo>
                    <a:pt x="60010" y="185675"/>
                  </a:lnTo>
                  <a:lnTo>
                    <a:pt x="52435" y="224742"/>
                  </a:lnTo>
                  <a:lnTo>
                    <a:pt x="44365" y="263272"/>
                  </a:lnTo>
                  <a:lnTo>
                    <a:pt x="36075" y="301563"/>
                  </a:lnTo>
                  <a:lnTo>
                    <a:pt x="26980" y="339042"/>
                  </a:lnTo>
                  <a:lnTo>
                    <a:pt x="15883" y="374515"/>
                  </a:lnTo>
                  <a:lnTo>
                    <a:pt x="7658" y="407214"/>
                  </a:lnTo>
                  <a:lnTo>
                    <a:pt x="0" y="448222"/>
                  </a:lnTo>
                  <a:lnTo>
                    <a:pt x="5016" y="452304"/>
                  </a:lnTo>
                  <a:lnTo>
                    <a:pt x="25640" y="456838"/>
                  </a:lnTo>
                  <a:lnTo>
                    <a:pt x="71782" y="455385"/>
                  </a:lnTo>
                  <a:lnTo>
                    <a:pt x="114800" y="453787"/>
                  </a:lnTo>
                  <a:lnTo>
                    <a:pt x="163215" y="447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61"/>
            <p:cNvSpPr/>
            <p:nvPr>
              <p:custDataLst>
                <p:tags r:id="rId214"/>
              </p:custDataLst>
            </p:nvPr>
          </p:nvSpPr>
          <p:spPr>
            <a:xfrm>
              <a:off x="9488665" y="420146"/>
              <a:ext cx="131586" cy="170405"/>
            </a:xfrm>
            <a:custGeom>
              <a:avLst/>
              <a:gdLst/>
              <a:ahLst/>
              <a:cxnLst/>
              <a:rect l="0" t="0" r="0" b="0"/>
              <a:pathLst>
                <a:path w="131586" h="170405">
                  <a:moveTo>
                    <a:pt x="10935" y="24354"/>
                  </a:moveTo>
                  <a:lnTo>
                    <a:pt x="10935" y="24354"/>
                  </a:lnTo>
                  <a:lnTo>
                    <a:pt x="0" y="2485"/>
                  </a:lnTo>
                  <a:lnTo>
                    <a:pt x="117" y="1308"/>
                  </a:lnTo>
                  <a:lnTo>
                    <a:pt x="902" y="523"/>
                  </a:lnTo>
                  <a:lnTo>
                    <a:pt x="2129" y="0"/>
                  </a:lnTo>
                  <a:lnTo>
                    <a:pt x="17341" y="12748"/>
                  </a:lnTo>
                  <a:lnTo>
                    <a:pt x="52129" y="57548"/>
                  </a:lnTo>
                  <a:lnTo>
                    <a:pt x="78330" y="98081"/>
                  </a:lnTo>
                  <a:lnTo>
                    <a:pt x="110586" y="142216"/>
                  </a:lnTo>
                  <a:lnTo>
                    <a:pt x="131585" y="170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62"/>
            <p:cNvSpPr/>
            <p:nvPr>
              <p:custDataLst>
                <p:tags r:id="rId215"/>
              </p:custDataLst>
            </p:nvPr>
          </p:nvSpPr>
          <p:spPr>
            <a:xfrm>
              <a:off x="9606857" y="452256"/>
              <a:ext cx="143764" cy="328795"/>
            </a:xfrm>
            <a:custGeom>
              <a:avLst/>
              <a:gdLst/>
              <a:ahLst/>
              <a:cxnLst/>
              <a:rect l="0" t="0" r="0" b="0"/>
              <a:pathLst>
                <a:path w="143764" h="328795">
                  <a:moveTo>
                    <a:pt x="140393" y="17644"/>
                  </a:moveTo>
                  <a:lnTo>
                    <a:pt x="140393" y="17644"/>
                  </a:lnTo>
                  <a:lnTo>
                    <a:pt x="143763" y="10902"/>
                  </a:lnTo>
                  <a:lnTo>
                    <a:pt x="143346" y="8210"/>
                  </a:lnTo>
                  <a:lnTo>
                    <a:pt x="141656" y="5711"/>
                  </a:lnTo>
                  <a:lnTo>
                    <a:pt x="139118" y="3338"/>
                  </a:lnTo>
                  <a:lnTo>
                    <a:pt x="130653" y="703"/>
                  </a:lnTo>
                  <a:lnTo>
                    <a:pt x="125433" y="0"/>
                  </a:lnTo>
                  <a:lnTo>
                    <a:pt x="104602" y="5752"/>
                  </a:lnTo>
                  <a:lnTo>
                    <a:pt x="94382" y="12594"/>
                  </a:lnTo>
                  <a:lnTo>
                    <a:pt x="86782" y="22455"/>
                  </a:lnTo>
                  <a:lnTo>
                    <a:pt x="70406" y="61293"/>
                  </a:lnTo>
                  <a:lnTo>
                    <a:pt x="57802" y="99957"/>
                  </a:lnTo>
                  <a:lnTo>
                    <a:pt x="45131" y="140105"/>
                  </a:lnTo>
                  <a:lnTo>
                    <a:pt x="32438" y="181399"/>
                  </a:lnTo>
                  <a:lnTo>
                    <a:pt x="17860" y="222327"/>
                  </a:lnTo>
                  <a:lnTo>
                    <a:pt x="3898" y="263852"/>
                  </a:lnTo>
                  <a:lnTo>
                    <a:pt x="0" y="287936"/>
                  </a:lnTo>
                  <a:lnTo>
                    <a:pt x="5035" y="311984"/>
                  </a:lnTo>
                  <a:lnTo>
                    <a:pt x="9207" y="320853"/>
                  </a:lnTo>
                  <a:lnTo>
                    <a:pt x="13414" y="325265"/>
                  </a:lnTo>
                  <a:lnTo>
                    <a:pt x="19743" y="32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63"/>
            <p:cNvSpPr/>
            <p:nvPr>
              <p:custDataLst>
                <p:tags r:id="rId216"/>
              </p:custDataLst>
            </p:nvPr>
          </p:nvSpPr>
          <p:spPr>
            <a:xfrm>
              <a:off x="9664700" y="354214"/>
              <a:ext cx="263877" cy="618895"/>
            </a:xfrm>
            <a:custGeom>
              <a:avLst/>
              <a:gdLst/>
              <a:ahLst/>
              <a:cxnLst/>
              <a:rect l="0" t="0" r="0" b="0"/>
              <a:pathLst>
                <a:path w="263877" h="618895">
                  <a:moveTo>
                    <a:pt x="95250" y="52186"/>
                  </a:moveTo>
                  <a:lnTo>
                    <a:pt x="95250" y="52186"/>
                  </a:lnTo>
                  <a:lnTo>
                    <a:pt x="91879" y="35331"/>
                  </a:lnTo>
                  <a:lnTo>
                    <a:pt x="93987" y="21412"/>
                  </a:lnTo>
                  <a:lnTo>
                    <a:pt x="103467" y="1971"/>
                  </a:lnTo>
                  <a:lnTo>
                    <a:pt x="106372" y="365"/>
                  </a:lnTo>
                  <a:lnTo>
                    <a:pt x="109720" y="0"/>
                  </a:lnTo>
                  <a:lnTo>
                    <a:pt x="153285" y="6273"/>
                  </a:lnTo>
                  <a:lnTo>
                    <a:pt x="198489" y="14215"/>
                  </a:lnTo>
                  <a:lnTo>
                    <a:pt x="244602" y="19207"/>
                  </a:lnTo>
                  <a:lnTo>
                    <a:pt x="258760" y="23653"/>
                  </a:lnTo>
                  <a:lnTo>
                    <a:pt x="263523" y="26814"/>
                  </a:lnTo>
                  <a:lnTo>
                    <a:pt x="263876" y="31743"/>
                  </a:lnTo>
                  <a:lnTo>
                    <a:pt x="246973" y="74676"/>
                  </a:lnTo>
                  <a:lnTo>
                    <a:pt x="238177" y="107572"/>
                  </a:lnTo>
                  <a:lnTo>
                    <a:pt x="226506" y="148063"/>
                  </a:lnTo>
                  <a:lnTo>
                    <a:pt x="211912" y="191930"/>
                  </a:lnTo>
                  <a:lnTo>
                    <a:pt x="201663" y="237296"/>
                  </a:lnTo>
                  <a:lnTo>
                    <a:pt x="194755" y="284035"/>
                  </a:lnTo>
                  <a:lnTo>
                    <a:pt x="191926" y="308352"/>
                  </a:lnTo>
                  <a:lnTo>
                    <a:pt x="189334" y="333030"/>
                  </a:lnTo>
                  <a:lnTo>
                    <a:pt x="188311" y="357949"/>
                  </a:lnTo>
                  <a:lnTo>
                    <a:pt x="188336" y="383028"/>
                  </a:lnTo>
                  <a:lnTo>
                    <a:pt x="189057" y="408214"/>
                  </a:lnTo>
                  <a:lnTo>
                    <a:pt x="191740" y="453132"/>
                  </a:lnTo>
                  <a:lnTo>
                    <a:pt x="195284" y="493556"/>
                  </a:lnTo>
                  <a:lnTo>
                    <a:pt x="199212" y="530338"/>
                  </a:lnTo>
                  <a:lnTo>
                    <a:pt x="208760" y="569294"/>
                  </a:lnTo>
                  <a:lnTo>
                    <a:pt x="210844" y="585636"/>
                  </a:lnTo>
                  <a:lnTo>
                    <a:pt x="210414" y="591969"/>
                  </a:lnTo>
                  <a:lnTo>
                    <a:pt x="208714" y="596897"/>
                  </a:lnTo>
                  <a:lnTo>
                    <a:pt x="203064" y="604254"/>
                  </a:lnTo>
                  <a:lnTo>
                    <a:pt x="188322" y="607994"/>
                  </a:lnTo>
                  <a:lnTo>
                    <a:pt x="146816" y="613862"/>
                  </a:lnTo>
                  <a:lnTo>
                    <a:pt x="104762" y="618614"/>
                  </a:lnTo>
                  <a:lnTo>
                    <a:pt x="79719" y="618894"/>
                  </a:lnTo>
                  <a:lnTo>
                    <a:pt x="35430" y="618028"/>
                  </a:lnTo>
                  <a:lnTo>
                    <a:pt x="0" y="617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8"/>
          <p:cNvGrpSpPr/>
          <p:nvPr/>
        </p:nvGrpSpPr>
        <p:grpSpPr>
          <a:xfrm>
            <a:off x="772294" y="2488396"/>
            <a:ext cx="315953" cy="508637"/>
            <a:chOff x="772294" y="2488396"/>
            <a:chExt cx="315953" cy="508637"/>
          </a:xfrm>
        </p:grpSpPr>
        <p:sp>
          <p:nvSpPr>
            <p:cNvPr id="61" name="SMARTInkShape-364"/>
            <p:cNvSpPr/>
            <p:nvPr>
              <p:custDataLst>
                <p:tags r:id="rId207"/>
              </p:custDataLst>
            </p:nvPr>
          </p:nvSpPr>
          <p:spPr>
            <a:xfrm>
              <a:off x="813061" y="2608249"/>
              <a:ext cx="152140" cy="281002"/>
            </a:xfrm>
            <a:custGeom>
              <a:avLst/>
              <a:gdLst/>
              <a:ahLst/>
              <a:cxnLst/>
              <a:rect l="0" t="0" r="0" b="0"/>
              <a:pathLst>
                <a:path w="152140" h="281002">
                  <a:moveTo>
                    <a:pt x="6089" y="96851"/>
                  </a:moveTo>
                  <a:lnTo>
                    <a:pt x="6089" y="96851"/>
                  </a:lnTo>
                  <a:lnTo>
                    <a:pt x="622" y="96851"/>
                  </a:lnTo>
                  <a:lnTo>
                    <a:pt x="327" y="96145"/>
                  </a:lnTo>
                  <a:lnTo>
                    <a:pt x="0" y="93480"/>
                  </a:lnTo>
                  <a:lnTo>
                    <a:pt x="3187" y="77900"/>
                  </a:lnTo>
                  <a:lnTo>
                    <a:pt x="24383" y="40740"/>
                  </a:lnTo>
                  <a:lnTo>
                    <a:pt x="54786" y="13323"/>
                  </a:lnTo>
                  <a:lnTo>
                    <a:pt x="78687" y="1703"/>
                  </a:lnTo>
                  <a:lnTo>
                    <a:pt x="95270" y="0"/>
                  </a:lnTo>
                  <a:lnTo>
                    <a:pt x="103643" y="534"/>
                  </a:lnTo>
                  <a:lnTo>
                    <a:pt x="118591" y="6771"/>
                  </a:lnTo>
                  <a:lnTo>
                    <a:pt x="125540" y="11398"/>
                  </a:lnTo>
                  <a:lnTo>
                    <a:pt x="129468" y="19421"/>
                  </a:lnTo>
                  <a:lnTo>
                    <a:pt x="131950" y="41506"/>
                  </a:lnTo>
                  <a:lnTo>
                    <a:pt x="119268" y="88449"/>
                  </a:lnTo>
                  <a:lnTo>
                    <a:pt x="105309" y="122280"/>
                  </a:lnTo>
                  <a:lnTo>
                    <a:pt x="77821" y="169297"/>
                  </a:lnTo>
                  <a:lnTo>
                    <a:pt x="46628" y="202513"/>
                  </a:lnTo>
                  <a:lnTo>
                    <a:pt x="14175" y="223007"/>
                  </a:lnTo>
                  <a:lnTo>
                    <a:pt x="6155" y="225122"/>
                  </a:lnTo>
                  <a:lnTo>
                    <a:pt x="4016" y="224698"/>
                  </a:lnTo>
                  <a:lnTo>
                    <a:pt x="3296" y="223710"/>
                  </a:lnTo>
                  <a:lnTo>
                    <a:pt x="3522" y="222346"/>
                  </a:lnTo>
                  <a:lnTo>
                    <a:pt x="4377" y="220731"/>
                  </a:lnTo>
                  <a:lnTo>
                    <a:pt x="12854" y="218937"/>
                  </a:lnTo>
                  <a:lnTo>
                    <a:pt x="44663" y="221156"/>
                  </a:lnTo>
                  <a:lnTo>
                    <a:pt x="84212" y="234163"/>
                  </a:lnTo>
                  <a:lnTo>
                    <a:pt x="131344" y="263579"/>
                  </a:lnTo>
                  <a:lnTo>
                    <a:pt x="152139" y="281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65"/>
            <p:cNvSpPr/>
            <p:nvPr>
              <p:custDataLst>
                <p:tags r:id="rId208"/>
              </p:custDataLst>
            </p:nvPr>
          </p:nvSpPr>
          <p:spPr>
            <a:xfrm>
              <a:off x="772294" y="2488396"/>
              <a:ext cx="315953" cy="508637"/>
            </a:xfrm>
            <a:custGeom>
              <a:avLst/>
              <a:gdLst/>
              <a:ahLst/>
              <a:cxnLst/>
              <a:rect l="0" t="0" r="0" b="0"/>
              <a:pathLst>
                <a:path w="315953" h="508637">
                  <a:moveTo>
                    <a:pt x="224656" y="32554"/>
                  </a:moveTo>
                  <a:lnTo>
                    <a:pt x="224656" y="32554"/>
                  </a:lnTo>
                  <a:lnTo>
                    <a:pt x="179153" y="6823"/>
                  </a:lnTo>
                  <a:lnTo>
                    <a:pt x="171037" y="2700"/>
                  </a:lnTo>
                  <a:lnTo>
                    <a:pt x="154494" y="0"/>
                  </a:lnTo>
                  <a:lnTo>
                    <a:pt x="136323" y="2564"/>
                  </a:lnTo>
                  <a:lnTo>
                    <a:pt x="102292" y="18023"/>
                  </a:lnTo>
                  <a:lnTo>
                    <a:pt x="65398" y="49886"/>
                  </a:lnTo>
                  <a:lnTo>
                    <a:pt x="40280" y="78827"/>
                  </a:lnTo>
                  <a:lnTo>
                    <a:pt x="20650" y="119912"/>
                  </a:lnTo>
                  <a:lnTo>
                    <a:pt x="12452" y="143710"/>
                  </a:lnTo>
                  <a:lnTo>
                    <a:pt x="6987" y="170158"/>
                  </a:lnTo>
                  <a:lnTo>
                    <a:pt x="3343" y="198373"/>
                  </a:lnTo>
                  <a:lnTo>
                    <a:pt x="914" y="227767"/>
                  </a:lnTo>
                  <a:lnTo>
                    <a:pt x="0" y="257240"/>
                  </a:lnTo>
                  <a:lnTo>
                    <a:pt x="97" y="286767"/>
                  </a:lnTo>
                  <a:lnTo>
                    <a:pt x="866" y="316329"/>
                  </a:lnTo>
                  <a:lnTo>
                    <a:pt x="3496" y="344504"/>
                  </a:lnTo>
                  <a:lnTo>
                    <a:pt x="7366" y="371754"/>
                  </a:lnTo>
                  <a:lnTo>
                    <a:pt x="12063" y="398387"/>
                  </a:lnTo>
                  <a:lnTo>
                    <a:pt x="30451" y="443032"/>
                  </a:lnTo>
                  <a:lnTo>
                    <a:pt x="56498" y="478161"/>
                  </a:lnTo>
                  <a:lnTo>
                    <a:pt x="89241" y="500829"/>
                  </a:lnTo>
                  <a:lnTo>
                    <a:pt x="123079" y="508552"/>
                  </a:lnTo>
                  <a:lnTo>
                    <a:pt x="140005" y="508636"/>
                  </a:lnTo>
                  <a:lnTo>
                    <a:pt x="173863" y="497440"/>
                  </a:lnTo>
                  <a:lnTo>
                    <a:pt x="207726" y="478354"/>
                  </a:lnTo>
                  <a:lnTo>
                    <a:pt x="241591" y="455759"/>
                  </a:lnTo>
                  <a:lnTo>
                    <a:pt x="282277" y="412497"/>
                  </a:lnTo>
                  <a:lnTo>
                    <a:pt x="299889" y="380393"/>
                  </a:lnTo>
                  <a:lnTo>
                    <a:pt x="311010" y="345899"/>
                  </a:lnTo>
                  <a:lnTo>
                    <a:pt x="315952" y="307050"/>
                  </a:lnTo>
                  <a:lnTo>
                    <a:pt x="314448" y="282579"/>
                  </a:lnTo>
                  <a:lnTo>
                    <a:pt x="310623" y="254976"/>
                  </a:lnTo>
                  <a:lnTo>
                    <a:pt x="305250" y="225285"/>
                  </a:lnTo>
                  <a:lnTo>
                    <a:pt x="296730" y="194203"/>
                  </a:lnTo>
                  <a:lnTo>
                    <a:pt x="286111" y="162192"/>
                  </a:lnTo>
                  <a:lnTo>
                    <a:pt x="274093" y="129563"/>
                  </a:lnTo>
                  <a:lnTo>
                    <a:pt x="251332" y="82019"/>
                  </a:lnTo>
                  <a:lnTo>
                    <a:pt x="240323" y="63414"/>
                  </a:lnTo>
                  <a:lnTo>
                    <a:pt x="228045" y="51716"/>
                  </a:lnTo>
                  <a:lnTo>
                    <a:pt x="201233" y="40600"/>
                  </a:lnTo>
                  <a:lnTo>
                    <a:pt x="172853" y="43656"/>
                  </a:lnTo>
                  <a:lnTo>
                    <a:pt x="129406" y="57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9"/>
          <p:cNvGrpSpPr/>
          <p:nvPr/>
        </p:nvGrpSpPr>
        <p:grpSpPr>
          <a:xfrm>
            <a:off x="1631950" y="2563204"/>
            <a:ext cx="825501" cy="321134"/>
            <a:chOff x="1631950" y="2563204"/>
            <a:chExt cx="825501" cy="321134"/>
          </a:xfrm>
        </p:grpSpPr>
        <p:sp>
          <p:nvSpPr>
            <p:cNvPr id="64" name="SMARTInkShape-366"/>
            <p:cNvSpPr/>
            <p:nvPr>
              <p:custDataLst>
                <p:tags r:id="rId201"/>
              </p:custDataLst>
            </p:nvPr>
          </p:nvSpPr>
          <p:spPr>
            <a:xfrm>
              <a:off x="1631950" y="2563204"/>
              <a:ext cx="107729" cy="321134"/>
            </a:xfrm>
            <a:custGeom>
              <a:avLst/>
              <a:gdLst/>
              <a:ahLst/>
              <a:cxnLst/>
              <a:rect l="0" t="0" r="0" b="0"/>
              <a:pathLst>
                <a:path w="107729" h="321134">
                  <a:moveTo>
                    <a:pt x="19050" y="129196"/>
                  </a:moveTo>
                  <a:lnTo>
                    <a:pt x="19050" y="129196"/>
                  </a:lnTo>
                  <a:lnTo>
                    <a:pt x="15679" y="132567"/>
                  </a:lnTo>
                  <a:lnTo>
                    <a:pt x="10211" y="148147"/>
                  </a:lnTo>
                  <a:lnTo>
                    <a:pt x="8066" y="177835"/>
                  </a:lnTo>
                  <a:lnTo>
                    <a:pt x="7818" y="215019"/>
                  </a:lnTo>
                  <a:lnTo>
                    <a:pt x="12351" y="259047"/>
                  </a:lnTo>
                  <a:lnTo>
                    <a:pt x="24286" y="300242"/>
                  </a:lnTo>
                  <a:lnTo>
                    <a:pt x="30275" y="319224"/>
                  </a:lnTo>
                  <a:lnTo>
                    <a:pt x="30061" y="320793"/>
                  </a:lnTo>
                  <a:lnTo>
                    <a:pt x="29213" y="321133"/>
                  </a:lnTo>
                  <a:lnTo>
                    <a:pt x="27942" y="320654"/>
                  </a:lnTo>
                  <a:lnTo>
                    <a:pt x="22782" y="303125"/>
                  </a:lnTo>
                  <a:lnTo>
                    <a:pt x="20156" y="268847"/>
                  </a:lnTo>
                  <a:lnTo>
                    <a:pt x="17660" y="235948"/>
                  </a:lnTo>
                  <a:lnTo>
                    <a:pt x="14904" y="195691"/>
                  </a:lnTo>
                  <a:lnTo>
                    <a:pt x="14169" y="172115"/>
                  </a:lnTo>
                  <a:lnTo>
                    <a:pt x="13680" y="147225"/>
                  </a:lnTo>
                  <a:lnTo>
                    <a:pt x="16898" y="102637"/>
                  </a:lnTo>
                  <a:lnTo>
                    <a:pt x="22327" y="64475"/>
                  </a:lnTo>
                  <a:lnTo>
                    <a:pt x="30761" y="25274"/>
                  </a:lnTo>
                  <a:lnTo>
                    <a:pt x="40483" y="9866"/>
                  </a:lnTo>
                  <a:lnTo>
                    <a:pt x="53740" y="2077"/>
                  </a:lnTo>
                  <a:lnTo>
                    <a:pt x="61227" y="0"/>
                  </a:lnTo>
                  <a:lnTo>
                    <a:pt x="69040" y="1438"/>
                  </a:lnTo>
                  <a:lnTo>
                    <a:pt x="85248" y="10561"/>
                  </a:lnTo>
                  <a:lnTo>
                    <a:pt x="98095" y="29667"/>
                  </a:lnTo>
                  <a:lnTo>
                    <a:pt x="106392" y="55328"/>
                  </a:lnTo>
                  <a:lnTo>
                    <a:pt x="107728" y="85547"/>
                  </a:lnTo>
                  <a:lnTo>
                    <a:pt x="97771" y="124181"/>
                  </a:lnTo>
                  <a:lnTo>
                    <a:pt x="81415" y="154599"/>
                  </a:lnTo>
                  <a:lnTo>
                    <a:pt x="65583" y="168944"/>
                  </a:lnTo>
                  <a:lnTo>
                    <a:pt x="48198" y="178611"/>
                  </a:lnTo>
                  <a:lnTo>
                    <a:pt x="33416" y="182909"/>
                  </a:lnTo>
                  <a:lnTo>
                    <a:pt x="21672" y="182937"/>
                  </a:lnTo>
                  <a:lnTo>
                    <a:pt x="12454" y="180597"/>
                  </a:lnTo>
                  <a:lnTo>
                    <a:pt x="0" y="17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67"/>
            <p:cNvSpPr/>
            <p:nvPr>
              <p:custDataLst>
                <p:tags r:id="rId202"/>
              </p:custDataLst>
            </p:nvPr>
          </p:nvSpPr>
          <p:spPr>
            <a:xfrm>
              <a:off x="1812667" y="2588872"/>
              <a:ext cx="154596" cy="273225"/>
            </a:xfrm>
            <a:custGeom>
              <a:avLst/>
              <a:gdLst/>
              <a:ahLst/>
              <a:cxnLst/>
              <a:rect l="0" t="0" r="0" b="0"/>
              <a:pathLst>
                <a:path w="154596" h="273225">
                  <a:moveTo>
                    <a:pt x="73283" y="97178"/>
                  </a:moveTo>
                  <a:lnTo>
                    <a:pt x="73283" y="97178"/>
                  </a:lnTo>
                  <a:lnTo>
                    <a:pt x="75164" y="63609"/>
                  </a:lnTo>
                  <a:lnTo>
                    <a:pt x="76654" y="57865"/>
                  </a:lnTo>
                  <a:lnTo>
                    <a:pt x="76236" y="54742"/>
                  </a:lnTo>
                  <a:lnTo>
                    <a:pt x="74546" y="53365"/>
                  </a:lnTo>
                  <a:lnTo>
                    <a:pt x="72008" y="53152"/>
                  </a:lnTo>
                  <a:lnTo>
                    <a:pt x="61695" y="56225"/>
                  </a:lnTo>
                  <a:lnTo>
                    <a:pt x="42960" y="68345"/>
                  </a:lnTo>
                  <a:lnTo>
                    <a:pt x="22906" y="95455"/>
                  </a:lnTo>
                  <a:lnTo>
                    <a:pt x="6929" y="130299"/>
                  </a:lnTo>
                  <a:lnTo>
                    <a:pt x="0" y="174176"/>
                  </a:lnTo>
                  <a:lnTo>
                    <a:pt x="4689" y="216183"/>
                  </a:lnTo>
                  <a:lnTo>
                    <a:pt x="18387" y="252069"/>
                  </a:lnTo>
                  <a:lnTo>
                    <a:pt x="33598" y="266678"/>
                  </a:lnTo>
                  <a:lnTo>
                    <a:pt x="42593" y="271561"/>
                  </a:lnTo>
                  <a:lnTo>
                    <a:pt x="61995" y="273224"/>
                  </a:lnTo>
                  <a:lnTo>
                    <a:pt x="72107" y="271692"/>
                  </a:lnTo>
                  <a:lnTo>
                    <a:pt x="106566" y="252681"/>
                  </a:lnTo>
                  <a:lnTo>
                    <a:pt x="136845" y="217964"/>
                  </a:lnTo>
                  <a:lnTo>
                    <a:pt x="153578" y="176397"/>
                  </a:lnTo>
                  <a:lnTo>
                    <a:pt x="154595" y="141794"/>
                  </a:lnTo>
                  <a:lnTo>
                    <a:pt x="150344" y="102190"/>
                  </a:lnTo>
                  <a:lnTo>
                    <a:pt x="143751" y="58719"/>
                  </a:lnTo>
                  <a:lnTo>
                    <a:pt x="128734" y="14208"/>
                  </a:lnTo>
                  <a:lnTo>
                    <a:pt x="120128" y="6587"/>
                  </a:lnTo>
                  <a:lnTo>
                    <a:pt x="97396" y="0"/>
                  </a:lnTo>
                  <a:lnTo>
                    <a:pt x="74592" y="5069"/>
                  </a:lnTo>
                  <a:lnTo>
                    <a:pt x="63573" y="10372"/>
                  </a:lnTo>
                  <a:lnTo>
                    <a:pt x="56226" y="16730"/>
                  </a:lnTo>
                  <a:lnTo>
                    <a:pt x="41533" y="46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68"/>
            <p:cNvSpPr/>
            <p:nvPr>
              <p:custDataLst>
                <p:tags r:id="rId203"/>
              </p:custDataLst>
            </p:nvPr>
          </p:nvSpPr>
          <p:spPr>
            <a:xfrm>
              <a:off x="2065200" y="2572012"/>
              <a:ext cx="131901" cy="309436"/>
            </a:xfrm>
            <a:custGeom>
              <a:avLst/>
              <a:gdLst/>
              <a:ahLst/>
              <a:cxnLst/>
              <a:rect l="0" t="0" r="0" b="0"/>
              <a:pathLst>
                <a:path w="131901" h="309436">
                  <a:moveTo>
                    <a:pt x="131900" y="6088"/>
                  </a:moveTo>
                  <a:lnTo>
                    <a:pt x="131900" y="6088"/>
                  </a:lnTo>
                  <a:lnTo>
                    <a:pt x="131900" y="0"/>
                  </a:lnTo>
                  <a:lnTo>
                    <a:pt x="112440" y="1654"/>
                  </a:lnTo>
                  <a:lnTo>
                    <a:pt x="66099" y="6915"/>
                  </a:lnTo>
                  <a:lnTo>
                    <a:pt x="32563" y="19787"/>
                  </a:lnTo>
                  <a:lnTo>
                    <a:pt x="8718" y="35919"/>
                  </a:lnTo>
                  <a:lnTo>
                    <a:pt x="3069" y="49920"/>
                  </a:lnTo>
                  <a:lnTo>
                    <a:pt x="1264" y="67197"/>
                  </a:lnTo>
                  <a:lnTo>
                    <a:pt x="7653" y="113139"/>
                  </a:lnTo>
                  <a:lnTo>
                    <a:pt x="10184" y="147403"/>
                  </a:lnTo>
                  <a:lnTo>
                    <a:pt x="7563" y="191108"/>
                  </a:lnTo>
                  <a:lnTo>
                    <a:pt x="2318" y="233064"/>
                  </a:lnTo>
                  <a:lnTo>
                    <a:pt x="0" y="273617"/>
                  </a:lnTo>
                  <a:lnTo>
                    <a:pt x="2252" y="286327"/>
                  </a:lnTo>
                  <a:lnTo>
                    <a:pt x="7486" y="294798"/>
                  </a:lnTo>
                  <a:lnTo>
                    <a:pt x="15221" y="300915"/>
                  </a:lnTo>
                  <a:lnTo>
                    <a:pt x="25715" y="305985"/>
                  </a:lnTo>
                  <a:lnTo>
                    <a:pt x="50265" y="309435"/>
                  </a:lnTo>
                  <a:lnTo>
                    <a:pt x="79882" y="307087"/>
                  </a:lnTo>
                  <a:lnTo>
                    <a:pt x="104258" y="298551"/>
                  </a:lnTo>
                  <a:lnTo>
                    <a:pt x="114440" y="291059"/>
                  </a:lnTo>
                  <a:lnTo>
                    <a:pt x="125550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69"/>
            <p:cNvSpPr/>
            <p:nvPr>
              <p:custDataLst>
                <p:tags r:id="rId204"/>
              </p:custDataLst>
            </p:nvPr>
          </p:nvSpPr>
          <p:spPr>
            <a:xfrm>
              <a:off x="2044700" y="27178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43338" y="20213"/>
                  </a:lnTo>
                  <a:lnTo>
                    <a:pt x="86172" y="76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70"/>
            <p:cNvSpPr/>
            <p:nvPr>
              <p:custDataLst>
                <p:tags r:id="rId205"/>
              </p:custDataLst>
            </p:nvPr>
          </p:nvSpPr>
          <p:spPr>
            <a:xfrm>
              <a:off x="2425700" y="2654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1"/>
            <p:cNvSpPr/>
            <p:nvPr>
              <p:custDataLst>
                <p:tags r:id="rId206"/>
              </p:custDataLst>
            </p:nvPr>
          </p:nvSpPr>
          <p:spPr>
            <a:xfrm>
              <a:off x="2444750" y="2813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80"/>
          <p:cNvGrpSpPr/>
          <p:nvPr/>
        </p:nvGrpSpPr>
        <p:grpSpPr>
          <a:xfrm>
            <a:off x="1450666" y="2998070"/>
            <a:ext cx="1800535" cy="528670"/>
            <a:chOff x="1450666" y="2998070"/>
            <a:chExt cx="1800535" cy="528670"/>
          </a:xfrm>
        </p:grpSpPr>
        <p:sp>
          <p:nvSpPr>
            <p:cNvPr id="71" name="SMARTInkShape-372"/>
            <p:cNvSpPr/>
            <p:nvPr>
              <p:custDataLst>
                <p:tags r:id="rId190"/>
              </p:custDataLst>
            </p:nvPr>
          </p:nvSpPr>
          <p:spPr>
            <a:xfrm>
              <a:off x="1450666" y="3170328"/>
              <a:ext cx="84080" cy="259227"/>
            </a:xfrm>
            <a:custGeom>
              <a:avLst/>
              <a:gdLst/>
              <a:ahLst/>
              <a:cxnLst/>
              <a:rect l="0" t="0" r="0" b="0"/>
              <a:pathLst>
                <a:path w="84080" h="259227">
                  <a:moveTo>
                    <a:pt x="9834" y="42772"/>
                  </a:moveTo>
                  <a:lnTo>
                    <a:pt x="9834" y="42772"/>
                  </a:lnTo>
                  <a:lnTo>
                    <a:pt x="6463" y="46143"/>
                  </a:lnTo>
                  <a:lnTo>
                    <a:pt x="4808" y="49679"/>
                  </a:lnTo>
                  <a:lnTo>
                    <a:pt x="0" y="72035"/>
                  </a:lnTo>
                  <a:lnTo>
                    <a:pt x="4468" y="114639"/>
                  </a:lnTo>
                  <a:lnTo>
                    <a:pt x="10126" y="153201"/>
                  </a:lnTo>
                  <a:lnTo>
                    <a:pt x="16270" y="194025"/>
                  </a:lnTo>
                  <a:lnTo>
                    <a:pt x="21296" y="239003"/>
                  </a:lnTo>
                  <a:lnTo>
                    <a:pt x="22371" y="259226"/>
                  </a:lnTo>
                  <a:lnTo>
                    <a:pt x="22425" y="259041"/>
                  </a:lnTo>
                  <a:lnTo>
                    <a:pt x="19153" y="216609"/>
                  </a:lnTo>
                  <a:lnTo>
                    <a:pt x="13693" y="171184"/>
                  </a:lnTo>
                  <a:lnTo>
                    <a:pt x="11549" y="130183"/>
                  </a:lnTo>
                  <a:lnTo>
                    <a:pt x="11302" y="87266"/>
                  </a:lnTo>
                  <a:lnTo>
                    <a:pt x="13543" y="51729"/>
                  </a:lnTo>
                  <a:lnTo>
                    <a:pt x="20732" y="11066"/>
                  </a:lnTo>
                  <a:lnTo>
                    <a:pt x="24791" y="3986"/>
                  </a:lnTo>
                  <a:lnTo>
                    <a:pt x="27566" y="2098"/>
                  </a:lnTo>
                  <a:lnTo>
                    <a:pt x="34413" y="0"/>
                  </a:lnTo>
                  <a:lnTo>
                    <a:pt x="49572" y="2190"/>
                  </a:lnTo>
                  <a:lnTo>
                    <a:pt x="67469" y="14049"/>
                  </a:lnTo>
                  <a:lnTo>
                    <a:pt x="76137" y="26949"/>
                  </a:lnTo>
                  <a:lnTo>
                    <a:pt x="81635" y="42089"/>
                  </a:lnTo>
                  <a:lnTo>
                    <a:pt x="84079" y="58226"/>
                  </a:lnTo>
                  <a:lnTo>
                    <a:pt x="79521" y="74805"/>
                  </a:lnTo>
                  <a:lnTo>
                    <a:pt x="69734" y="90170"/>
                  </a:lnTo>
                  <a:lnTo>
                    <a:pt x="55976" y="101703"/>
                  </a:lnTo>
                  <a:lnTo>
                    <a:pt x="42336" y="107768"/>
                  </a:lnTo>
                  <a:lnTo>
                    <a:pt x="22534" y="1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3"/>
            <p:cNvSpPr/>
            <p:nvPr>
              <p:custDataLst>
                <p:tags r:id="rId191"/>
              </p:custDataLst>
            </p:nvPr>
          </p:nvSpPr>
          <p:spPr>
            <a:xfrm>
              <a:off x="1549400" y="3149600"/>
              <a:ext cx="88901" cy="123556"/>
            </a:xfrm>
            <a:custGeom>
              <a:avLst/>
              <a:gdLst/>
              <a:ahLst/>
              <a:cxnLst/>
              <a:rect l="0" t="0" r="0" b="0"/>
              <a:pathLst>
                <a:path w="88901" h="123556">
                  <a:moveTo>
                    <a:pt x="0" y="19050"/>
                  </a:moveTo>
                  <a:lnTo>
                    <a:pt x="0" y="19050"/>
                  </a:lnTo>
                  <a:lnTo>
                    <a:pt x="42063" y="37348"/>
                  </a:lnTo>
                  <a:lnTo>
                    <a:pt x="59422" y="49088"/>
                  </a:lnTo>
                  <a:lnTo>
                    <a:pt x="65215" y="61093"/>
                  </a:lnTo>
                  <a:lnTo>
                    <a:pt x="67084" y="76541"/>
                  </a:lnTo>
                  <a:lnTo>
                    <a:pt x="63465" y="102955"/>
                  </a:lnTo>
                  <a:lnTo>
                    <a:pt x="57369" y="115373"/>
                  </a:lnTo>
                  <a:lnTo>
                    <a:pt x="53768" y="119248"/>
                  </a:lnTo>
                  <a:lnTo>
                    <a:pt x="46004" y="123555"/>
                  </a:lnTo>
                  <a:lnTo>
                    <a:pt x="42664" y="123292"/>
                  </a:lnTo>
                  <a:lnTo>
                    <a:pt x="39731" y="121706"/>
                  </a:lnTo>
                  <a:lnTo>
                    <a:pt x="37071" y="119237"/>
                  </a:lnTo>
                  <a:lnTo>
                    <a:pt x="34115" y="108969"/>
                  </a:lnTo>
                  <a:lnTo>
                    <a:pt x="34212" y="93586"/>
                  </a:lnTo>
                  <a:lnTo>
                    <a:pt x="43612" y="61126"/>
                  </a:lnTo>
                  <a:lnTo>
                    <a:pt x="62938" y="2751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4"/>
            <p:cNvSpPr/>
            <p:nvPr>
              <p:custDataLst>
                <p:tags r:id="rId192"/>
              </p:custDataLst>
            </p:nvPr>
          </p:nvSpPr>
          <p:spPr>
            <a:xfrm>
              <a:off x="1690952" y="3153723"/>
              <a:ext cx="59952" cy="126821"/>
            </a:xfrm>
            <a:custGeom>
              <a:avLst/>
              <a:gdLst/>
              <a:ahLst/>
              <a:cxnLst/>
              <a:rect l="0" t="0" r="0" b="0"/>
              <a:pathLst>
                <a:path w="59952" h="126821">
                  <a:moveTo>
                    <a:pt x="48948" y="14927"/>
                  </a:moveTo>
                  <a:lnTo>
                    <a:pt x="48948" y="14927"/>
                  </a:lnTo>
                  <a:lnTo>
                    <a:pt x="48948" y="11556"/>
                  </a:lnTo>
                  <a:lnTo>
                    <a:pt x="47066" y="8020"/>
                  </a:lnTo>
                  <a:lnTo>
                    <a:pt x="40110" y="0"/>
                  </a:lnTo>
                  <a:lnTo>
                    <a:pt x="37411" y="37"/>
                  </a:lnTo>
                  <a:lnTo>
                    <a:pt x="30650" y="3841"/>
                  </a:lnTo>
                  <a:lnTo>
                    <a:pt x="15539" y="20658"/>
                  </a:lnTo>
                  <a:lnTo>
                    <a:pt x="4399" y="50256"/>
                  </a:lnTo>
                  <a:lnTo>
                    <a:pt x="0" y="79095"/>
                  </a:lnTo>
                  <a:lnTo>
                    <a:pt x="5439" y="105514"/>
                  </a:lnTo>
                  <a:lnTo>
                    <a:pt x="12207" y="117041"/>
                  </a:lnTo>
                  <a:lnTo>
                    <a:pt x="15987" y="121103"/>
                  </a:lnTo>
                  <a:lnTo>
                    <a:pt x="25832" y="125616"/>
                  </a:lnTo>
                  <a:lnTo>
                    <a:pt x="31421" y="126820"/>
                  </a:lnTo>
                  <a:lnTo>
                    <a:pt x="36558" y="126211"/>
                  </a:lnTo>
                  <a:lnTo>
                    <a:pt x="46028" y="121772"/>
                  </a:lnTo>
                  <a:lnTo>
                    <a:pt x="53060" y="111332"/>
                  </a:lnTo>
                  <a:lnTo>
                    <a:pt x="57831" y="96579"/>
                  </a:lnTo>
                  <a:lnTo>
                    <a:pt x="59951" y="78263"/>
                  </a:lnTo>
                  <a:lnTo>
                    <a:pt x="55250" y="58363"/>
                  </a:lnTo>
                  <a:lnTo>
                    <a:pt x="36248" y="2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5"/>
            <p:cNvSpPr/>
            <p:nvPr>
              <p:custDataLst>
                <p:tags r:id="rId193"/>
              </p:custDataLst>
            </p:nvPr>
          </p:nvSpPr>
          <p:spPr>
            <a:xfrm>
              <a:off x="1805452" y="3017173"/>
              <a:ext cx="78607" cy="260336"/>
            </a:xfrm>
            <a:custGeom>
              <a:avLst/>
              <a:gdLst/>
              <a:ahLst/>
              <a:cxnLst/>
              <a:rect l="0" t="0" r="0" b="0"/>
              <a:pathLst>
                <a:path w="78607" h="260336">
                  <a:moveTo>
                    <a:pt x="48748" y="157827"/>
                  </a:moveTo>
                  <a:lnTo>
                    <a:pt x="48748" y="157827"/>
                  </a:lnTo>
                  <a:lnTo>
                    <a:pt x="48748" y="154456"/>
                  </a:lnTo>
                  <a:lnTo>
                    <a:pt x="47337" y="153463"/>
                  </a:lnTo>
                  <a:lnTo>
                    <a:pt x="42006" y="152360"/>
                  </a:lnTo>
                  <a:lnTo>
                    <a:pt x="36814" y="153751"/>
                  </a:lnTo>
                  <a:lnTo>
                    <a:pt x="34442" y="155110"/>
                  </a:lnTo>
                  <a:lnTo>
                    <a:pt x="12474" y="181932"/>
                  </a:lnTo>
                  <a:lnTo>
                    <a:pt x="2565" y="206753"/>
                  </a:lnTo>
                  <a:lnTo>
                    <a:pt x="0" y="223552"/>
                  </a:lnTo>
                  <a:lnTo>
                    <a:pt x="2623" y="238543"/>
                  </a:lnTo>
                  <a:lnTo>
                    <a:pt x="5298" y="245505"/>
                  </a:lnTo>
                  <a:lnTo>
                    <a:pt x="13915" y="255121"/>
                  </a:lnTo>
                  <a:lnTo>
                    <a:pt x="19176" y="258673"/>
                  </a:lnTo>
                  <a:lnTo>
                    <a:pt x="24094" y="260335"/>
                  </a:lnTo>
                  <a:lnTo>
                    <a:pt x="33322" y="260301"/>
                  </a:lnTo>
                  <a:lnTo>
                    <a:pt x="42127" y="256052"/>
                  </a:lnTo>
                  <a:lnTo>
                    <a:pt x="51450" y="247344"/>
                  </a:lnTo>
                  <a:lnTo>
                    <a:pt x="67187" y="221902"/>
                  </a:lnTo>
                  <a:lnTo>
                    <a:pt x="76241" y="185749"/>
                  </a:lnTo>
                  <a:lnTo>
                    <a:pt x="78606" y="153304"/>
                  </a:lnTo>
                  <a:lnTo>
                    <a:pt x="77775" y="112072"/>
                  </a:lnTo>
                  <a:lnTo>
                    <a:pt x="75055" y="69052"/>
                  </a:lnTo>
                  <a:lnTo>
                    <a:pt x="71494" y="33470"/>
                  </a:lnTo>
                  <a:lnTo>
                    <a:pt x="65522" y="5897"/>
                  </a:lnTo>
                  <a:lnTo>
                    <a:pt x="63458" y="2212"/>
                  </a:lnTo>
                  <a:lnTo>
                    <a:pt x="61377" y="462"/>
                  </a:lnTo>
                  <a:lnTo>
                    <a:pt x="59284" y="0"/>
                  </a:lnTo>
                  <a:lnTo>
                    <a:pt x="55077" y="8894"/>
                  </a:lnTo>
                  <a:lnTo>
                    <a:pt x="50623" y="39380"/>
                  </a:lnTo>
                  <a:lnTo>
                    <a:pt x="50287" y="69906"/>
                  </a:lnTo>
                  <a:lnTo>
                    <a:pt x="52489" y="106992"/>
                  </a:lnTo>
                  <a:lnTo>
                    <a:pt x="57702" y="141348"/>
                  </a:lnTo>
                  <a:lnTo>
                    <a:pt x="67798" y="189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76"/>
            <p:cNvSpPr/>
            <p:nvPr>
              <p:custDataLst>
                <p:tags r:id="rId194"/>
              </p:custDataLst>
            </p:nvPr>
          </p:nvSpPr>
          <p:spPr>
            <a:xfrm>
              <a:off x="1941672" y="3054798"/>
              <a:ext cx="337979" cy="220591"/>
            </a:xfrm>
            <a:custGeom>
              <a:avLst/>
              <a:gdLst/>
              <a:ahLst/>
              <a:cxnLst/>
              <a:rect l="0" t="0" r="0" b="0"/>
              <a:pathLst>
                <a:path w="337979" h="220591">
                  <a:moveTo>
                    <a:pt x="14128" y="107502"/>
                  </a:moveTo>
                  <a:lnTo>
                    <a:pt x="14128" y="107502"/>
                  </a:lnTo>
                  <a:lnTo>
                    <a:pt x="1918" y="123082"/>
                  </a:lnTo>
                  <a:lnTo>
                    <a:pt x="0" y="136064"/>
                  </a:lnTo>
                  <a:lnTo>
                    <a:pt x="4517" y="167393"/>
                  </a:lnTo>
                  <a:lnTo>
                    <a:pt x="16925" y="188983"/>
                  </a:lnTo>
                  <a:lnTo>
                    <a:pt x="21637" y="192867"/>
                  </a:lnTo>
                  <a:lnTo>
                    <a:pt x="26189" y="194751"/>
                  </a:lnTo>
                  <a:lnTo>
                    <a:pt x="30636" y="195301"/>
                  </a:lnTo>
                  <a:lnTo>
                    <a:pt x="35011" y="193552"/>
                  </a:lnTo>
                  <a:lnTo>
                    <a:pt x="43635" y="185963"/>
                  </a:lnTo>
                  <a:lnTo>
                    <a:pt x="53053" y="173161"/>
                  </a:lnTo>
                  <a:lnTo>
                    <a:pt x="64523" y="134431"/>
                  </a:lnTo>
                  <a:lnTo>
                    <a:pt x="61189" y="161505"/>
                  </a:lnTo>
                  <a:lnTo>
                    <a:pt x="65862" y="187549"/>
                  </a:lnTo>
                  <a:lnTo>
                    <a:pt x="71555" y="200129"/>
                  </a:lnTo>
                  <a:lnTo>
                    <a:pt x="73579" y="203120"/>
                  </a:lnTo>
                  <a:lnTo>
                    <a:pt x="76340" y="205114"/>
                  </a:lnTo>
                  <a:lnTo>
                    <a:pt x="83170" y="207330"/>
                  </a:lnTo>
                  <a:lnTo>
                    <a:pt x="86967" y="206509"/>
                  </a:lnTo>
                  <a:lnTo>
                    <a:pt x="94949" y="201835"/>
                  </a:lnTo>
                  <a:lnTo>
                    <a:pt x="122686" y="160698"/>
                  </a:lnTo>
                  <a:lnTo>
                    <a:pt x="144227" y="119813"/>
                  </a:lnTo>
                  <a:lnTo>
                    <a:pt x="163920" y="97323"/>
                  </a:lnTo>
                  <a:lnTo>
                    <a:pt x="164084" y="97894"/>
                  </a:lnTo>
                  <a:lnTo>
                    <a:pt x="161158" y="108949"/>
                  </a:lnTo>
                  <a:lnTo>
                    <a:pt x="160183" y="132689"/>
                  </a:lnTo>
                  <a:lnTo>
                    <a:pt x="160178" y="124045"/>
                  </a:lnTo>
                  <a:lnTo>
                    <a:pt x="158297" y="120029"/>
                  </a:lnTo>
                  <a:lnTo>
                    <a:pt x="156807" y="117970"/>
                  </a:lnTo>
                  <a:lnTo>
                    <a:pt x="155109" y="117303"/>
                  </a:lnTo>
                  <a:lnTo>
                    <a:pt x="153270" y="117563"/>
                  </a:lnTo>
                  <a:lnTo>
                    <a:pt x="151340" y="118443"/>
                  </a:lnTo>
                  <a:lnTo>
                    <a:pt x="135608" y="141095"/>
                  </a:lnTo>
                  <a:lnTo>
                    <a:pt x="120220" y="186352"/>
                  </a:lnTo>
                  <a:lnTo>
                    <a:pt x="120430" y="208006"/>
                  </a:lnTo>
                  <a:lnTo>
                    <a:pt x="122390" y="212604"/>
                  </a:lnTo>
                  <a:lnTo>
                    <a:pt x="125108" y="215670"/>
                  </a:lnTo>
                  <a:lnTo>
                    <a:pt x="128331" y="217714"/>
                  </a:lnTo>
                  <a:lnTo>
                    <a:pt x="142981" y="220590"/>
                  </a:lnTo>
                  <a:lnTo>
                    <a:pt x="152770" y="217501"/>
                  </a:lnTo>
                  <a:lnTo>
                    <a:pt x="197976" y="184091"/>
                  </a:lnTo>
                  <a:lnTo>
                    <a:pt x="232085" y="151637"/>
                  </a:lnTo>
                  <a:lnTo>
                    <a:pt x="260930" y="110549"/>
                  </a:lnTo>
                  <a:lnTo>
                    <a:pt x="279871" y="74068"/>
                  </a:lnTo>
                  <a:lnTo>
                    <a:pt x="293323" y="35115"/>
                  </a:lnTo>
                  <a:lnTo>
                    <a:pt x="299015" y="1282"/>
                  </a:lnTo>
                  <a:lnTo>
                    <a:pt x="298597" y="0"/>
                  </a:lnTo>
                  <a:lnTo>
                    <a:pt x="297613" y="556"/>
                  </a:lnTo>
                  <a:lnTo>
                    <a:pt x="287593" y="18330"/>
                  </a:lnTo>
                  <a:lnTo>
                    <a:pt x="272731" y="63521"/>
                  </a:lnTo>
                  <a:lnTo>
                    <a:pt x="265337" y="100585"/>
                  </a:lnTo>
                  <a:lnTo>
                    <a:pt x="262481" y="143191"/>
                  </a:lnTo>
                  <a:lnTo>
                    <a:pt x="263502" y="160052"/>
                  </a:lnTo>
                  <a:lnTo>
                    <a:pt x="268659" y="172251"/>
                  </a:lnTo>
                  <a:lnTo>
                    <a:pt x="279496" y="187051"/>
                  </a:lnTo>
                  <a:lnTo>
                    <a:pt x="289408" y="192246"/>
                  </a:lnTo>
                  <a:lnTo>
                    <a:pt x="295015" y="193631"/>
                  </a:lnTo>
                  <a:lnTo>
                    <a:pt x="306889" y="191408"/>
                  </a:lnTo>
                  <a:lnTo>
                    <a:pt x="323592" y="182222"/>
                  </a:lnTo>
                  <a:lnTo>
                    <a:pt x="337978" y="171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7"/>
            <p:cNvSpPr/>
            <p:nvPr>
              <p:custDataLst>
                <p:tags r:id="rId195"/>
              </p:custDataLst>
            </p:nvPr>
          </p:nvSpPr>
          <p:spPr>
            <a:xfrm>
              <a:off x="2152650" y="31305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19459" y="31193"/>
                  </a:lnTo>
                  <a:lnTo>
                    <a:pt x="66481" y="19802"/>
                  </a:lnTo>
                  <a:lnTo>
                    <a:pt x="110323" y="80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8"/>
            <p:cNvSpPr/>
            <p:nvPr>
              <p:custDataLst>
                <p:tags r:id="rId196"/>
              </p:custDataLst>
            </p:nvPr>
          </p:nvSpPr>
          <p:spPr>
            <a:xfrm>
              <a:off x="2450644" y="2998070"/>
              <a:ext cx="216357" cy="528670"/>
            </a:xfrm>
            <a:custGeom>
              <a:avLst/>
              <a:gdLst/>
              <a:ahLst/>
              <a:cxnLst/>
              <a:rect l="0" t="0" r="0" b="0"/>
              <a:pathLst>
                <a:path w="216357" h="528670">
                  <a:moveTo>
                    <a:pt x="83006" y="176930"/>
                  </a:moveTo>
                  <a:lnTo>
                    <a:pt x="83006" y="176930"/>
                  </a:lnTo>
                  <a:lnTo>
                    <a:pt x="64708" y="145801"/>
                  </a:lnTo>
                  <a:lnTo>
                    <a:pt x="59519" y="142772"/>
                  </a:lnTo>
                  <a:lnTo>
                    <a:pt x="53237" y="142164"/>
                  </a:lnTo>
                  <a:lnTo>
                    <a:pt x="46226" y="143169"/>
                  </a:lnTo>
                  <a:lnTo>
                    <a:pt x="32793" y="151813"/>
                  </a:lnTo>
                  <a:lnTo>
                    <a:pt x="20473" y="166472"/>
                  </a:lnTo>
                  <a:lnTo>
                    <a:pt x="2947" y="208496"/>
                  </a:lnTo>
                  <a:lnTo>
                    <a:pt x="0" y="219141"/>
                  </a:lnTo>
                  <a:lnTo>
                    <a:pt x="2370" y="240375"/>
                  </a:lnTo>
                  <a:lnTo>
                    <a:pt x="11184" y="260161"/>
                  </a:lnTo>
                  <a:lnTo>
                    <a:pt x="24510" y="276010"/>
                  </a:lnTo>
                  <a:lnTo>
                    <a:pt x="39839" y="284466"/>
                  </a:lnTo>
                  <a:lnTo>
                    <a:pt x="47878" y="286721"/>
                  </a:lnTo>
                  <a:lnTo>
                    <a:pt x="54648" y="285402"/>
                  </a:lnTo>
                  <a:lnTo>
                    <a:pt x="65934" y="276410"/>
                  </a:lnTo>
                  <a:lnTo>
                    <a:pt x="76850" y="252110"/>
                  </a:lnTo>
                  <a:lnTo>
                    <a:pt x="81085" y="210177"/>
                  </a:lnTo>
                  <a:lnTo>
                    <a:pt x="78987" y="166477"/>
                  </a:lnTo>
                  <a:lnTo>
                    <a:pt x="82207" y="124757"/>
                  </a:lnTo>
                  <a:lnTo>
                    <a:pt x="91646" y="83172"/>
                  </a:lnTo>
                  <a:lnTo>
                    <a:pt x="101385" y="60233"/>
                  </a:lnTo>
                  <a:lnTo>
                    <a:pt x="117144" y="38714"/>
                  </a:lnTo>
                  <a:lnTo>
                    <a:pt x="152195" y="9046"/>
                  </a:lnTo>
                  <a:lnTo>
                    <a:pt x="163380" y="3537"/>
                  </a:lnTo>
                  <a:lnTo>
                    <a:pt x="175318" y="0"/>
                  </a:lnTo>
                  <a:lnTo>
                    <a:pt x="176297" y="1827"/>
                  </a:lnTo>
                  <a:lnTo>
                    <a:pt x="177385" y="9501"/>
                  </a:lnTo>
                  <a:lnTo>
                    <a:pt x="172309" y="47588"/>
                  </a:lnTo>
                  <a:lnTo>
                    <a:pt x="161599" y="91256"/>
                  </a:lnTo>
                  <a:lnTo>
                    <a:pt x="151097" y="133208"/>
                  </a:lnTo>
                  <a:lnTo>
                    <a:pt x="139374" y="178194"/>
                  </a:lnTo>
                  <a:lnTo>
                    <a:pt x="127814" y="224764"/>
                  </a:lnTo>
                  <a:lnTo>
                    <a:pt x="122756" y="249036"/>
                  </a:lnTo>
                  <a:lnTo>
                    <a:pt x="117973" y="273684"/>
                  </a:lnTo>
                  <a:lnTo>
                    <a:pt x="113373" y="297877"/>
                  </a:lnTo>
                  <a:lnTo>
                    <a:pt x="104498" y="345454"/>
                  </a:lnTo>
                  <a:lnTo>
                    <a:pt x="95851" y="392471"/>
                  </a:lnTo>
                  <a:lnTo>
                    <a:pt x="88715" y="437120"/>
                  </a:lnTo>
                  <a:lnTo>
                    <a:pt x="85543" y="475779"/>
                  </a:lnTo>
                  <a:lnTo>
                    <a:pt x="90500" y="515793"/>
                  </a:lnTo>
                  <a:lnTo>
                    <a:pt x="93646" y="522784"/>
                  </a:lnTo>
                  <a:lnTo>
                    <a:pt x="97155" y="526738"/>
                  </a:lnTo>
                  <a:lnTo>
                    <a:pt x="100905" y="528669"/>
                  </a:lnTo>
                  <a:lnTo>
                    <a:pt x="105522" y="526428"/>
                  </a:lnTo>
                  <a:lnTo>
                    <a:pt x="116296" y="514531"/>
                  </a:lnTo>
                  <a:lnTo>
                    <a:pt x="135391" y="467303"/>
                  </a:lnTo>
                  <a:lnTo>
                    <a:pt x="147760" y="419992"/>
                  </a:lnTo>
                  <a:lnTo>
                    <a:pt x="153648" y="384441"/>
                  </a:lnTo>
                  <a:lnTo>
                    <a:pt x="156736" y="349355"/>
                  </a:lnTo>
                  <a:lnTo>
                    <a:pt x="158474" y="309158"/>
                  </a:lnTo>
                  <a:lnTo>
                    <a:pt x="159061" y="289675"/>
                  </a:lnTo>
                  <a:lnTo>
                    <a:pt x="158404" y="288077"/>
                  </a:lnTo>
                  <a:lnTo>
                    <a:pt x="157260" y="287011"/>
                  </a:lnTo>
                  <a:lnTo>
                    <a:pt x="155792" y="286300"/>
                  </a:lnTo>
                  <a:lnTo>
                    <a:pt x="155519" y="287238"/>
                  </a:lnTo>
                  <a:lnTo>
                    <a:pt x="157097" y="292043"/>
                  </a:lnTo>
                  <a:lnTo>
                    <a:pt x="161952" y="299310"/>
                  </a:lnTo>
                  <a:lnTo>
                    <a:pt x="171480" y="301877"/>
                  </a:lnTo>
                  <a:lnTo>
                    <a:pt x="192711" y="301440"/>
                  </a:lnTo>
                  <a:lnTo>
                    <a:pt x="216356" y="297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9"/>
            <p:cNvSpPr/>
            <p:nvPr>
              <p:custDataLst>
                <p:tags r:id="rId197"/>
              </p:custDataLst>
            </p:nvPr>
          </p:nvSpPr>
          <p:spPr>
            <a:xfrm>
              <a:off x="2823446" y="3150870"/>
              <a:ext cx="122955" cy="134946"/>
            </a:xfrm>
            <a:custGeom>
              <a:avLst/>
              <a:gdLst/>
              <a:ahLst/>
              <a:cxnLst/>
              <a:rect l="0" t="0" r="0" b="0"/>
              <a:pathLst>
                <a:path w="122955" h="134946">
                  <a:moveTo>
                    <a:pt x="27704" y="62230"/>
                  </a:moveTo>
                  <a:lnTo>
                    <a:pt x="27704" y="62230"/>
                  </a:lnTo>
                  <a:lnTo>
                    <a:pt x="60929" y="43932"/>
                  </a:lnTo>
                  <a:lnTo>
                    <a:pt x="72199" y="32192"/>
                  </a:lnTo>
                  <a:lnTo>
                    <a:pt x="75701" y="22069"/>
                  </a:lnTo>
                  <a:lnTo>
                    <a:pt x="76636" y="16406"/>
                  </a:lnTo>
                  <a:lnTo>
                    <a:pt x="75848" y="11220"/>
                  </a:lnTo>
                  <a:lnTo>
                    <a:pt x="71208" y="1694"/>
                  </a:lnTo>
                  <a:lnTo>
                    <a:pt x="66585" y="0"/>
                  </a:lnTo>
                  <a:lnTo>
                    <a:pt x="53921" y="1881"/>
                  </a:lnTo>
                  <a:lnTo>
                    <a:pt x="30925" y="20987"/>
                  </a:lnTo>
                  <a:lnTo>
                    <a:pt x="9608" y="52362"/>
                  </a:lnTo>
                  <a:lnTo>
                    <a:pt x="0" y="85098"/>
                  </a:lnTo>
                  <a:lnTo>
                    <a:pt x="3397" y="102733"/>
                  </a:lnTo>
                  <a:lnTo>
                    <a:pt x="11962" y="116920"/>
                  </a:lnTo>
                  <a:lnTo>
                    <a:pt x="22824" y="127929"/>
                  </a:lnTo>
                  <a:lnTo>
                    <a:pt x="38471" y="133763"/>
                  </a:lnTo>
                  <a:lnTo>
                    <a:pt x="57183" y="134945"/>
                  </a:lnTo>
                  <a:lnTo>
                    <a:pt x="86847" y="126971"/>
                  </a:lnTo>
                  <a:lnTo>
                    <a:pt x="122954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80"/>
            <p:cNvSpPr/>
            <p:nvPr>
              <p:custDataLst>
                <p:tags r:id="rId198"/>
              </p:custDataLst>
            </p:nvPr>
          </p:nvSpPr>
          <p:spPr>
            <a:xfrm>
              <a:off x="2940933" y="3143250"/>
              <a:ext cx="96733" cy="136361"/>
            </a:xfrm>
            <a:custGeom>
              <a:avLst/>
              <a:gdLst/>
              <a:ahLst/>
              <a:cxnLst/>
              <a:rect l="0" t="0" r="0" b="0"/>
              <a:pathLst>
                <a:path w="96733" h="13636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35114" y="26515"/>
                  </a:lnTo>
                  <a:lnTo>
                    <a:pt x="52273" y="51522"/>
                  </a:lnTo>
                  <a:lnTo>
                    <a:pt x="62923" y="81275"/>
                  </a:lnTo>
                  <a:lnTo>
                    <a:pt x="62517" y="100092"/>
                  </a:lnTo>
                  <a:lnTo>
                    <a:pt x="54131" y="128427"/>
                  </a:lnTo>
                  <a:lnTo>
                    <a:pt x="51315" y="132185"/>
                  </a:lnTo>
                  <a:lnTo>
                    <a:pt x="44424" y="136360"/>
                  </a:lnTo>
                  <a:lnTo>
                    <a:pt x="42021" y="135356"/>
                  </a:lnTo>
                  <a:lnTo>
                    <a:pt x="40420" y="132571"/>
                  </a:lnTo>
                  <a:lnTo>
                    <a:pt x="39352" y="128597"/>
                  </a:lnTo>
                  <a:lnTo>
                    <a:pt x="44591" y="106150"/>
                  </a:lnTo>
                  <a:lnTo>
                    <a:pt x="64074" y="61890"/>
                  </a:lnTo>
                  <a:lnTo>
                    <a:pt x="84542" y="19908"/>
                  </a:lnTo>
                  <a:lnTo>
                    <a:pt x="90706" y="8848"/>
                  </a:lnTo>
                  <a:lnTo>
                    <a:pt x="95797" y="3932"/>
                  </a:lnTo>
                  <a:lnTo>
                    <a:pt x="96732" y="4033"/>
                  </a:lnTo>
                  <a:lnTo>
                    <a:pt x="96649" y="5511"/>
                  </a:lnTo>
                  <a:lnTo>
                    <a:pt x="87660" y="48488"/>
                  </a:lnTo>
                  <a:lnTo>
                    <a:pt x="85742" y="68823"/>
                  </a:lnTo>
                  <a:lnTo>
                    <a:pt x="943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81"/>
            <p:cNvSpPr/>
            <p:nvPr>
              <p:custDataLst>
                <p:tags r:id="rId199"/>
              </p:custDataLst>
            </p:nvPr>
          </p:nvSpPr>
          <p:spPr>
            <a:xfrm>
              <a:off x="3080097" y="3108328"/>
              <a:ext cx="105148" cy="302741"/>
            </a:xfrm>
            <a:custGeom>
              <a:avLst/>
              <a:gdLst/>
              <a:ahLst/>
              <a:cxnLst/>
              <a:rect l="0" t="0" r="0" b="0"/>
              <a:pathLst>
                <a:path w="105148" h="302741">
                  <a:moveTo>
                    <a:pt x="44103" y="66672"/>
                  </a:moveTo>
                  <a:lnTo>
                    <a:pt x="44103" y="66672"/>
                  </a:lnTo>
                  <a:lnTo>
                    <a:pt x="40732" y="70043"/>
                  </a:lnTo>
                  <a:lnTo>
                    <a:pt x="25805" y="114856"/>
                  </a:lnTo>
                  <a:lnTo>
                    <a:pt x="20807" y="150329"/>
                  </a:lnTo>
                  <a:lnTo>
                    <a:pt x="15955" y="191021"/>
                  </a:lnTo>
                  <a:lnTo>
                    <a:pt x="13420" y="227615"/>
                  </a:lnTo>
                  <a:lnTo>
                    <a:pt x="7494" y="270175"/>
                  </a:lnTo>
                  <a:lnTo>
                    <a:pt x="434" y="302241"/>
                  </a:lnTo>
                  <a:lnTo>
                    <a:pt x="174" y="302740"/>
                  </a:lnTo>
                  <a:lnTo>
                    <a:pt x="0" y="302367"/>
                  </a:lnTo>
                  <a:lnTo>
                    <a:pt x="11893" y="265059"/>
                  </a:lnTo>
                  <a:lnTo>
                    <a:pt x="23427" y="220233"/>
                  </a:lnTo>
                  <a:lnTo>
                    <a:pt x="33502" y="175608"/>
                  </a:lnTo>
                  <a:lnTo>
                    <a:pt x="39153" y="149879"/>
                  </a:lnTo>
                  <a:lnTo>
                    <a:pt x="44330" y="124965"/>
                  </a:lnTo>
                  <a:lnTo>
                    <a:pt x="49194" y="100596"/>
                  </a:lnTo>
                  <a:lnTo>
                    <a:pt x="57655" y="57760"/>
                  </a:lnTo>
                  <a:lnTo>
                    <a:pt x="66954" y="12910"/>
                  </a:lnTo>
                  <a:lnTo>
                    <a:pt x="67803" y="7547"/>
                  </a:lnTo>
                  <a:lnTo>
                    <a:pt x="69781" y="3972"/>
                  </a:lnTo>
                  <a:lnTo>
                    <a:pt x="72511" y="1589"/>
                  </a:lnTo>
                  <a:lnTo>
                    <a:pt x="75741" y="0"/>
                  </a:lnTo>
                  <a:lnTo>
                    <a:pt x="79306" y="351"/>
                  </a:lnTo>
                  <a:lnTo>
                    <a:pt x="87030" y="4506"/>
                  </a:lnTo>
                  <a:lnTo>
                    <a:pt x="99312" y="24891"/>
                  </a:lnTo>
                  <a:lnTo>
                    <a:pt x="105147" y="53273"/>
                  </a:lnTo>
                  <a:lnTo>
                    <a:pt x="100133" y="84026"/>
                  </a:lnTo>
                  <a:lnTo>
                    <a:pt x="86340" y="108738"/>
                  </a:lnTo>
                  <a:lnTo>
                    <a:pt x="50453" y="149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82"/>
            <p:cNvSpPr/>
            <p:nvPr>
              <p:custDataLst>
                <p:tags r:id="rId200"/>
              </p:custDataLst>
            </p:nvPr>
          </p:nvSpPr>
          <p:spPr>
            <a:xfrm>
              <a:off x="3238500" y="3232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81"/>
          <p:cNvGrpSpPr/>
          <p:nvPr/>
        </p:nvGrpSpPr>
        <p:grpSpPr>
          <a:xfrm>
            <a:off x="3702050" y="2480006"/>
            <a:ext cx="990601" cy="541015"/>
            <a:chOff x="3702050" y="2480006"/>
            <a:chExt cx="990601" cy="541015"/>
          </a:xfrm>
        </p:grpSpPr>
        <p:sp>
          <p:nvSpPr>
            <p:cNvPr id="83" name="SMARTInkShape-383"/>
            <p:cNvSpPr/>
            <p:nvPr>
              <p:custDataLst>
                <p:tags r:id="rId185"/>
              </p:custDataLst>
            </p:nvPr>
          </p:nvSpPr>
          <p:spPr>
            <a:xfrm>
              <a:off x="3709743" y="2505232"/>
              <a:ext cx="157408" cy="429698"/>
            </a:xfrm>
            <a:custGeom>
              <a:avLst/>
              <a:gdLst/>
              <a:ahLst/>
              <a:cxnLst/>
              <a:rect l="0" t="0" r="0" b="0"/>
              <a:pathLst>
                <a:path w="157408" h="429698">
                  <a:moveTo>
                    <a:pt x="157407" y="15718"/>
                  </a:moveTo>
                  <a:lnTo>
                    <a:pt x="157407" y="15718"/>
                  </a:lnTo>
                  <a:lnTo>
                    <a:pt x="109877" y="10251"/>
                  </a:lnTo>
                  <a:lnTo>
                    <a:pt x="67117" y="2577"/>
                  </a:lnTo>
                  <a:lnTo>
                    <a:pt x="55895" y="0"/>
                  </a:lnTo>
                  <a:lnTo>
                    <a:pt x="46203" y="1206"/>
                  </a:lnTo>
                  <a:lnTo>
                    <a:pt x="37192" y="7857"/>
                  </a:lnTo>
                  <a:lnTo>
                    <a:pt x="19910" y="29374"/>
                  </a:lnTo>
                  <a:lnTo>
                    <a:pt x="10520" y="57864"/>
                  </a:lnTo>
                  <a:lnTo>
                    <a:pt x="6641" y="99859"/>
                  </a:lnTo>
                  <a:lnTo>
                    <a:pt x="5733" y="131666"/>
                  </a:lnTo>
                  <a:lnTo>
                    <a:pt x="5329" y="165322"/>
                  </a:lnTo>
                  <a:lnTo>
                    <a:pt x="5150" y="201448"/>
                  </a:lnTo>
                  <a:lnTo>
                    <a:pt x="3189" y="234907"/>
                  </a:lnTo>
                  <a:lnTo>
                    <a:pt x="0" y="279629"/>
                  </a:lnTo>
                  <a:lnTo>
                    <a:pt x="936" y="317810"/>
                  </a:lnTo>
                  <a:lnTo>
                    <a:pt x="4203" y="358945"/>
                  </a:lnTo>
                  <a:lnTo>
                    <a:pt x="6259" y="389178"/>
                  </a:lnTo>
                  <a:lnTo>
                    <a:pt x="11678" y="402539"/>
                  </a:lnTo>
                  <a:lnTo>
                    <a:pt x="26034" y="418590"/>
                  </a:lnTo>
                  <a:lnTo>
                    <a:pt x="43693" y="428912"/>
                  </a:lnTo>
                  <a:lnTo>
                    <a:pt x="72443" y="429697"/>
                  </a:lnTo>
                  <a:lnTo>
                    <a:pt x="109240" y="422936"/>
                  </a:lnTo>
                  <a:lnTo>
                    <a:pt x="138357" y="40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84"/>
            <p:cNvSpPr/>
            <p:nvPr>
              <p:custDataLst>
                <p:tags r:id="rId186"/>
              </p:custDataLst>
            </p:nvPr>
          </p:nvSpPr>
          <p:spPr>
            <a:xfrm>
              <a:off x="3702050" y="27432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2961" y="7630"/>
                  </a:lnTo>
                  <a:lnTo>
                    <a:pt x="55242" y="17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85"/>
            <p:cNvSpPr/>
            <p:nvPr>
              <p:custDataLst>
                <p:tags r:id="rId187"/>
              </p:custDataLst>
            </p:nvPr>
          </p:nvSpPr>
          <p:spPr>
            <a:xfrm>
              <a:off x="4060388" y="2480006"/>
              <a:ext cx="289363" cy="541015"/>
            </a:xfrm>
            <a:custGeom>
              <a:avLst/>
              <a:gdLst/>
              <a:ahLst/>
              <a:cxnLst/>
              <a:rect l="0" t="0" r="0" b="0"/>
              <a:pathLst>
                <a:path w="289363" h="541015">
                  <a:moveTo>
                    <a:pt x="289362" y="21894"/>
                  </a:moveTo>
                  <a:lnTo>
                    <a:pt x="289362" y="21894"/>
                  </a:lnTo>
                  <a:lnTo>
                    <a:pt x="243398" y="4887"/>
                  </a:lnTo>
                  <a:lnTo>
                    <a:pt x="218436" y="0"/>
                  </a:lnTo>
                  <a:lnTo>
                    <a:pt x="182112" y="2393"/>
                  </a:lnTo>
                  <a:lnTo>
                    <a:pt x="139400" y="11405"/>
                  </a:lnTo>
                  <a:lnTo>
                    <a:pt x="103577" y="26564"/>
                  </a:lnTo>
                  <a:lnTo>
                    <a:pt x="81209" y="45699"/>
                  </a:lnTo>
                  <a:lnTo>
                    <a:pt x="64547" y="69242"/>
                  </a:lnTo>
                  <a:lnTo>
                    <a:pt x="57415" y="100834"/>
                  </a:lnTo>
                  <a:lnTo>
                    <a:pt x="55301" y="140377"/>
                  </a:lnTo>
                  <a:lnTo>
                    <a:pt x="56689" y="172625"/>
                  </a:lnTo>
                  <a:lnTo>
                    <a:pt x="58246" y="209536"/>
                  </a:lnTo>
                  <a:lnTo>
                    <a:pt x="56586" y="251811"/>
                  </a:lnTo>
                  <a:lnTo>
                    <a:pt x="55378" y="296470"/>
                  </a:lnTo>
                  <a:lnTo>
                    <a:pt x="52725" y="340778"/>
                  </a:lnTo>
                  <a:lnTo>
                    <a:pt x="44490" y="381637"/>
                  </a:lnTo>
                  <a:lnTo>
                    <a:pt x="31893" y="420963"/>
                  </a:lnTo>
                  <a:lnTo>
                    <a:pt x="18298" y="456786"/>
                  </a:lnTo>
                  <a:lnTo>
                    <a:pt x="4122" y="495376"/>
                  </a:lnTo>
                  <a:lnTo>
                    <a:pt x="0" y="519431"/>
                  </a:lnTo>
                  <a:lnTo>
                    <a:pt x="1536" y="528301"/>
                  </a:lnTo>
                  <a:lnTo>
                    <a:pt x="4345" y="531654"/>
                  </a:lnTo>
                  <a:lnTo>
                    <a:pt x="13110" y="537262"/>
                  </a:lnTo>
                  <a:lnTo>
                    <a:pt x="36687" y="541014"/>
                  </a:lnTo>
                  <a:lnTo>
                    <a:pt x="72757" y="538755"/>
                  </a:lnTo>
                  <a:lnTo>
                    <a:pt x="111353" y="533617"/>
                  </a:lnTo>
                  <a:lnTo>
                    <a:pt x="168712" y="52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86"/>
            <p:cNvSpPr/>
            <p:nvPr>
              <p:custDataLst>
                <p:tags r:id="rId188"/>
              </p:custDataLst>
            </p:nvPr>
          </p:nvSpPr>
          <p:spPr>
            <a:xfrm>
              <a:off x="4384192" y="2637942"/>
              <a:ext cx="289409" cy="283059"/>
            </a:xfrm>
            <a:custGeom>
              <a:avLst/>
              <a:gdLst/>
              <a:ahLst/>
              <a:cxnLst/>
              <a:rect l="0" t="0" r="0" b="0"/>
              <a:pathLst>
                <a:path w="289409" h="2830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1" y="1562"/>
                  </a:lnTo>
                  <a:lnTo>
                    <a:pt x="45569" y="31264"/>
                  </a:lnTo>
                  <a:lnTo>
                    <a:pt x="91100" y="70085"/>
                  </a:lnTo>
                  <a:lnTo>
                    <a:pt x="128364" y="104913"/>
                  </a:lnTo>
                  <a:lnTo>
                    <a:pt x="167033" y="143910"/>
                  </a:lnTo>
                  <a:lnTo>
                    <a:pt x="203034" y="184761"/>
                  </a:lnTo>
                  <a:lnTo>
                    <a:pt x="232205" y="218909"/>
                  </a:lnTo>
                  <a:lnTo>
                    <a:pt x="269563" y="265212"/>
                  </a:lnTo>
                  <a:lnTo>
                    <a:pt x="289408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87"/>
            <p:cNvSpPr/>
            <p:nvPr>
              <p:custDataLst>
                <p:tags r:id="rId189"/>
              </p:custDataLst>
            </p:nvPr>
          </p:nvSpPr>
          <p:spPr>
            <a:xfrm>
              <a:off x="4452505" y="2628900"/>
              <a:ext cx="240146" cy="330201"/>
            </a:xfrm>
            <a:custGeom>
              <a:avLst/>
              <a:gdLst/>
              <a:ahLst/>
              <a:cxnLst/>
              <a:rect l="0" t="0" r="0" b="0"/>
              <a:pathLst>
                <a:path w="240146" h="330201">
                  <a:moveTo>
                    <a:pt x="240145" y="0"/>
                  </a:moveTo>
                  <a:lnTo>
                    <a:pt x="240145" y="0"/>
                  </a:lnTo>
                  <a:lnTo>
                    <a:pt x="233403" y="0"/>
                  </a:lnTo>
                  <a:lnTo>
                    <a:pt x="219097" y="10113"/>
                  </a:lnTo>
                  <a:lnTo>
                    <a:pt x="185319" y="51147"/>
                  </a:lnTo>
                  <a:lnTo>
                    <a:pt x="154520" y="92766"/>
                  </a:lnTo>
                  <a:lnTo>
                    <a:pt x="129417" y="126602"/>
                  </a:lnTo>
                  <a:lnTo>
                    <a:pt x="99445" y="167510"/>
                  </a:lnTo>
                  <a:lnTo>
                    <a:pt x="69191" y="207799"/>
                  </a:lnTo>
                  <a:lnTo>
                    <a:pt x="41399" y="244755"/>
                  </a:lnTo>
                  <a:lnTo>
                    <a:pt x="12002" y="287244"/>
                  </a:lnTo>
                  <a:lnTo>
                    <a:pt x="1636" y="306170"/>
                  </a:lnTo>
                  <a:lnTo>
                    <a:pt x="0" y="312769"/>
                  </a:lnTo>
                  <a:lnTo>
                    <a:pt x="320" y="317873"/>
                  </a:lnTo>
                  <a:lnTo>
                    <a:pt x="5195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2"/>
          <p:cNvGrpSpPr/>
          <p:nvPr/>
        </p:nvGrpSpPr>
        <p:grpSpPr>
          <a:xfrm>
            <a:off x="4953000" y="2521396"/>
            <a:ext cx="518796" cy="552005"/>
            <a:chOff x="4953000" y="2521396"/>
            <a:chExt cx="518796" cy="552005"/>
          </a:xfrm>
        </p:grpSpPr>
        <p:sp>
          <p:nvSpPr>
            <p:cNvPr id="89" name="SMARTInkShape-388"/>
            <p:cNvSpPr/>
            <p:nvPr>
              <p:custDataLst>
                <p:tags r:id="rId182"/>
              </p:custDataLst>
            </p:nvPr>
          </p:nvSpPr>
          <p:spPr>
            <a:xfrm>
              <a:off x="4953000" y="2604023"/>
              <a:ext cx="177801" cy="202678"/>
            </a:xfrm>
            <a:custGeom>
              <a:avLst/>
              <a:gdLst/>
              <a:ahLst/>
              <a:cxnLst/>
              <a:rect l="0" t="0" r="0" b="0"/>
              <a:pathLst>
                <a:path w="177801" h="20267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13484" y="3003"/>
                  </a:lnTo>
                  <a:lnTo>
                    <a:pt x="49805" y="32028"/>
                  </a:lnTo>
                  <a:lnTo>
                    <a:pt x="88292" y="70662"/>
                  </a:lnTo>
                  <a:lnTo>
                    <a:pt x="125409" y="116132"/>
                  </a:lnTo>
                  <a:lnTo>
                    <a:pt x="153496" y="156338"/>
                  </a:lnTo>
                  <a:lnTo>
                    <a:pt x="177800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89"/>
            <p:cNvSpPr/>
            <p:nvPr>
              <p:custDataLst>
                <p:tags r:id="rId183"/>
              </p:custDataLst>
            </p:nvPr>
          </p:nvSpPr>
          <p:spPr>
            <a:xfrm>
              <a:off x="5137150" y="2604906"/>
              <a:ext cx="107951" cy="385945"/>
            </a:xfrm>
            <a:custGeom>
              <a:avLst/>
              <a:gdLst/>
              <a:ahLst/>
              <a:cxnLst/>
              <a:rect l="0" t="0" r="0" b="0"/>
              <a:pathLst>
                <a:path w="107951" h="385945">
                  <a:moveTo>
                    <a:pt x="107950" y="17644"/>
                  </a:moveTo>
                  <a:lnTo>
                    <a:pt x="107950" y="17644"/>
                  </a:lnTo>
                  <a:lnTo>
                    <a:pt x="107950" y="10902"/>
                  </a:lnTo>
                  <a:lnTo>
                    <a:pt x="106068" y="5710"/>
                  </a:lnTo>
                  <a:lnTo>
                    <a:pt x="102483" y="0"/>
                  </a:lnTo>
                  <a:lnTo>
                    <a:pt x="91748" y="2382"/>
                  </a:lnTo>
                  <a:lnTo>
                    <a:pt x="64794" y="19647"/>
                  </a:lnTo>
                  <a:lnTo>
                    <a:pt x="51375" y="31234"/>
                  </a:lnTo>
                  <a:lnTo>
                    <a:pt x="26220" y="75492"/>
                  </a:lnTo>
                  <a:lnTo>
                    <a:pt x="12159" y="113101"/>
                  </a:lnTo>
                  <a:lnTo>
                    <a:pt x="3916" y="151055"/>
                  </a:lnTo>
                  <a:lnTo>
                    <a:pt x="1866" y="189818"/>
                  </a:lnTo>
                  <a:lnTo>
                    <a:pt x="4707" y="232974"/>
                  </a:lnTo>
                  <a:lnTo>
                    <a:pt x="5863" y="279785"/>
                  </a:lnTo>
                  <a:lnTo>
                    <a:pt x="6206" y="320388"/>
                  </a:lnTo>
                  <a:lnTo>
                    <a:pt x="4441" y="362306"/>
                  </a:lnTo>
                  <a:lnTo>
                    <a:pt x="0" y="385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90"/>
            <p:cNvSpPr/>
            <p:nvPr>
              <p:custDataLst>
                <p:tags r:id="rId184"/>
              </p:custDataLst>
            </p:nvPr>
          </p:nvSpPr>
          <p:spPr>
            <a:xfrm>
              <a:off x="5270500" y="2521396"/>
              <a:ext cx="201296" cy="552005"/>
            </a:xfrm>
            <a:custGeom>
              <a:avLst/>
              <a:gdLst/>
              <a:ahLst/>
              <a:cxnLst/>
              <a:rect l="0" t="0" r="0" b="0"/>
              <a:pathLst>
                <a:path w="201296" h="552005">
                  <a:moveTo>
                    <a:pt x="31750" y="31304"/>
                  </a:moveTo>
                  <a:lnTo>
                    <a:pt x="31750" y="31304"/>
                  </a:lnTo>
                  <a:lnTo>
                    <a:pt x="35121" y="27933"/>
                  </a:lnTo>
                  <a:lnTo>
                    <a:pt x="81956" y="9933"/>
                  </a:lnTo>
                  <a:lnTo>
                    <a:pt x="124971" y="1060"/>
                  </a:lnTo>
                  <a:lnTo>
                    <a:pt x="138707" y="0"/>
                  </a:lnTo>
                  <a:lnTo>
                    <a:pt x="141155" y="1263"/>
                  </a:lnTo>
                  <a:lnTo>
                    <a:pt x="142786" y="3516"/>
                  </a:lnTo>
                  <a:lnTo>
                    <a:pt x="152671" y="42880"/>
                  </a:lnTo>
                  <a:lnTo>
                    <a:pt x="156948" y="81065"/>
                  </a:lnTo>
                  <a:lnTo>
                    <a:pt x="157244" y="113392"/>
                  </a:lnTo>
                  <a:lnTo>
                    <a:pt x="155023" y="151278"/>
                  </a:lnTo>
                  <a:lnTo>
                    <a:pt x="155447" y="193517"/>
                  </a:lnTo>
                  <a:lnTo>
                    <a:pt x="157282" y="239571"/>
                  </a:lnTo>
                  <a:lnTo>
                    <a:pt x="157771" y="264693"/>
                  </a:lnTo>
                  <a:lnTo>
                    <a:pt x="158098" y="290613"/>
                  </a:lnTo>
                  <a:lnTo>
                    <a:pt x="164104" y="338228"/>
                  </a:lnTo>
                  <a:lnTo>
                    <a:pt x="173829" y="382204"/>
                  </a:lnTo>
                  <a:lnTo>
                    <a:pt x="185208" y="422915"/>
                  </a:lnTo>
                  <a:lnTo>
                    <a:pt x="196771" y="464680"/>
                  </a:lnTo>
                  <a:lnTo>
                    <a:pt x="201295" y="488187"/>
                  </a:lnTo>
                  <a:lnTo>
                    <a:pt x="200520" y="493232"/>
                  </a:lnTo>
                  <a:lnTo>
                    <a:pt x="198591" y="497300"/>
                  </a:lnTo>
                  <a:lnTo>
                    <a:pt x="195893" y="500718"/>
                  </a:lnTo>
                  <a:lnTo>
                    <a:pt x="175243" y="508899"/>
                  </a:lnTo>
                  <a:lnTo>
                    <a:pt x="133297" y="519163"/>
                  </a:lnTo>
                  <a:lnTo>
                    <a:pt x="96873" y="528941"/>
                  </a:lnTo>
                  <a:lnTo>
                    <a:pt x="59988" y="538932"/>
                  </a:lnTo>
                  <a:lnTo>
                    <a:pt x="0" y="552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83"/>
          <p:cNvGrpSpPr/>
          <p:nvPr/>
        </p:nvGrpSpPr>
        <p:grpSpPr>
          <a:xfrm>
            <a:off x="1456842" y="3779917"/>
            <a:ext cx="441809" cy="341234"/>
            <a:chOff x="1456842" y="3779917"/>
            <a:chExt cx="441809" cy="341234"/>
          </a:xfrm>
        </p:grpSpPr>
        <p:sp>
          <p:nvSpPr>
            <p:cNvPr id="93" name="SMARTInkShape-391"/>
            <p:cNvSpPr/>
            <p:nvPr>
              <p:custDataLst>
                <p:tags r:id="rId180"/>
              </p:custDataLst>
            </p:nvPr>
          </p:nvSpPr>
          <p:spPr>
            <a:xfrm>
              <a:off x="1638300" y="3779917"/>
              <a:ext cx="11557" cy="341234"/>
            </a:xfrm>
            <a:custGeom>
              <a:avLst/>
              <a:gdLst/>
              <a:ahLst/>
              <a:cxnLst/>
              <a:rect l="0" t="0" r="0" b="0"/>
              <a:pathLst>
                <a:path w="11557" h="341234">
                  <a:moveTo>
                    <a:pt x="0" y="23733"/>
                  </a:moveTo>
                  <a:lnTo>
                    <a:pt x="0" y="23733"/>
                  </a:lnTo>
                  <a:lnTo>
                    <a:pt x="6907" y="6774"/>
                  </a:lnTo>
                  <a:lnTo>
                    <a:pt x="11556" y="0"/>
                  </a:lnTo>
                  <a:lnTo>
                    <a:pt x="11232" y="150"/>
                  </a:lnTo>
                  <a:lnTo>
                    <a:pt x="8990" y="2198"/>
                  </a:lnTo>
                  <a:lnTo>
                    <a:pt x="3761" y="17430"/>
                  </a:lnTo>
                  <a:lnTo>
                    <a:pt x="1114" y="53302"/>
                  </a:lnTo>
                  <a:lnTo>
                    <a:pt x="495" y="91203"/>
                  </a:lnTo>
                  <a:lnTo>
                    <a:pt x="220" y="136975"/>
                  </a:lnTo>
                  <a:lnTo>
                    <a:pt x="147" y="162022"/>
                  </a:lnTo>
                  <a:lnTo>
                    <a:pt x="98" y="187892"/>
                  </a:lnTo>
                  <a:lnTo>
                    <a:pt x="44" y="233571"/>
                  </a:lnTo>
                  <a:lnTo>
                    <a:pt x="725" y="272216"/>
                  </a:lnTo>
                  <a:lnTo>
                    <a:pt x="4370" y="311689"/>
                  </a:lnTo>
                  <a:lnTo>
                    <a:pt x="6350" y="341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92"/>
            <p:cNvSpPr/>
            <p:nvPr>
              <p:custDataLst>
                <p:tags r:id="rId181"/>
              </p:custDataLst>
            </p:nvPr>
          </p:nvSpPr>
          <p:spPr>
            <a:xfrm>
              <a:off x="1456842" y="4089400"/>
              <a:ext cx="441809" cy="31751"/>
            </a:xfrm>
            <a:custGeom>
              <a:avLst/>
              <a:gdLst/>
              <a:ahLst/>
              <a:cxnLst/>
              <a:rect l="0" t="0" r="0" b="0"/>
              <a:pathLst>
                <a:path w="44180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44640" y="31750"/>
                  </a:lnTo>
                  <a:lnTo>
                    <a:pt x="80198" y="31750"/>
                  </a:lnTo>
                  <a:lnTo>
                    <a:pt x="127517" y="29868"/>
                  </a:lnTo>
                  <a:lnTo>
                    <a:pt x="153964" y="28379"/>
                  </a:lnTo>
                  <a:lnTo>
                    <a:pt x="182884" y="26681"/>
                  </a:lnTo>
                  <a:lnTo>
                    <a:pt x="213453" y="24843"/>
                  </a:lnTo>
                  <a:lnTo>
                    <a:pt x="245121" y="22912"/>
                  </a:lnTo>
                  <a:lnTo>
                    <a:pt x="275406" y="20919"/>
                  </a:lnTo>
                  <a:lnTo>
                    <a:pt x="304768" y="18885"/>
                  </a:lnTo>
                  <a:lnTo>
                    <a:pt x="333514" y="16823"/>
                  </a:lnTo>
                  <a:lnTo>
                    <a:pt x="378626" y="10769"/>
                  </a:lnTo>
                  <a:lnTo>
                    <a:pt x="420500" y="3191"/>
                  </a:lnTo>
                  <a:lnTo>
                    <a:pt x="4418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84"/>
          <p:cNvGrpSpPr/>
          <p:nvPr/>
        </p:nvGrpSpPr>
        <p:grpSpPr>
          <a:xfrm>
            <a:off x="2203450" y="3754592"/>
            <a:ext cx="1320216" cy="329993"/>
            <a:chOff x="2203450" y="3754592"/>
            <a:chExt cx="1320216" cy="329993"/>
          </a:xfrm>
        </p:grpSpPr>
        <p:sp>
          <p:nvSpPr>
            <p:cNvPr id="96" name="SMARTInkShape-393"/>
            <p:cNvSpPr/>
            <p:nvPr>
              <p:custDataLst>
                <p:tags r:id="rId172"/>
              </p:custDataLst>
            </p:nvPr>
          </p:nvSpPr>
          <p:spPr>
            <a:xfrm>
              <a:off x="2203711" y="3962400"/>
              <a:ext cx="21516" cy="120651"/>
            </a:xfrm>
            <a:custGeom>
              <a:avLst/>
              <a:gdLst/>
              <a:ahLst/>
              <a:cxnLst/>
              <a:rect l="0" t="0" r="0" b="0"/>
              <a:pathLst>
                <a:path w="21516" h="1206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10113"/>
                  </a:lnTo>
                  <a:lnTo>
                    <a:pt x="11707" y="52410"/>
                  </a:lnTo>
                  <a:lnTo>
                    <a:pt x="21515" y="97448"/>
                  </a:lnTo>
                  <a:lnTo>
                    <a:pt x="18789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94"/>
            <p:cNvSpPr/>
            <p:nvPr>
              <p:custDataLst>
                <p:tags r:id="rId173"/>
              </p:custDataLst>
            </p:nvPr>
          </p:nvSpPr>
          <p:spPr>
            <a:xfrm>
              <a:off x="2203450" y="386256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12700" y="4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95"/>
            <p:cNvSpPr/>
            <p:nvPr>
              <p:custDataLst>
                <p:tags r:id="rId174"/>
              </p:custDataLst>
            </p:nvPr>
          </p:nvSpPr>
          <p:spPr>
            <a:xfrm>
              <a:off x="2235200" y="3877214"/>
              <a:ext cx="107951" cy="193372"/>
            </a:xfrm>
            <a:custGeom>
              <a:avLst/>
              <a:gdLst/>
              <a:ahLst/>
              <a:cxnLst/>
              <a:rect l="0" t="0" r="0" b="0"/>
              <a:pathLst>
                <a:path w="107951" h="193372">
                  <a:moveTo>
                    <a:pt x="107950" y="15336"/>
                  </a:moveTo>
                  <a:lnTo>
                    <a:pt x="107950" y="15336"/>
                  </a:lnTo>
                  <a:lnTo>
                    <a:pt x="99112" y="6498"/>
                  </a:lnTo>
                  <a:lnTo>
                    <a:pt x="86281" y="409"/>
                  </a:lnTo>
                  <a:lnTo>
                    <a:pt x="75036" y="0"/>
                  </a:lnTo>
                  <a:lnTo>
                    <a:pt x="69074" y="878"/>
                  </a:lnTo>
                  <a:lnTo>
                    <a:pt x="56805" y="7499"/>
                  </a:lnTo>
                  <a:lnTo>
                    <a:pt x="50570" y="12228"/>
                  </a:lnTo>
                  <a:lnTo>
                    <a:pt x="41761" y="25008"/>
                  </a:lnTo>
                  <a:lnTo>
                    <a:pt x="34716" y="46189"/>
                  </a:lnTo>
                  <a:lnTo>
                    <a:pt x="33727" y="52838"/>
                  </a:lnTo>
                  <a:lnTo>
                    <a:pt x="39078" y="75680"/>
                  </a:lnTo>
                  <a:lnTo>
                    <a:pt x="70493" y="120030"/>
                  </a:lnTo>
                  <a:lnTo>
                    <a:pt x="96919" y="148043"/>
                  </a:lnTo>
                  <a:lnTo>
                    <a:pt x="99990" y="161100"/>
                  </a:lnTo>
                  <a:lnTo>
                    <a:pt x="97704" y="166840"/>
                  </a:lnTo>
                  <a:lnTo>
                    <a:pt x="87639" y="176980"/>
                  </a:lnTo>
                  <a:lnTo>
                    <a:pt x="59363" y="190623"/>
                  </a:lnTo>
                  <a:lnTo>
                    <a:pt x="16116" y="193371"/>
                  </a:lnTo>
                  <a:lnTo>
                    <a:pt x="0" y="1931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96"/>
            <p:cNvSpPr/>
            <p:nvPr>
              <p:custDataLst>
                <p:tags r:id="rId175"/>
              </p:custDataLst>
            </p:nvPr>
          </p:nvSpPr>
          <p:spPr>
            <a:xfrm>
              <a:off x="2590800" y="3906133"/>
              <a:ext cx="120651" cy="122384"/>
            </a:xfrm>
            <a:custGeom>
              <a:avLst/>
              <a:gdLst/>
              <a:ahLst/>
              <a:cxnLst/>
              <a:rect l="0" t="0" r="0" b="0"/>
              <a:pathLst>
                <a:path w="120651" h="122384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5" y="411"/>
                  </a:lnTo>
                  <a:lnTo>
                    <a:pt x="10984" y="1391"/>
                  </a:lnTo>
                  <a:lnTo>
                    <a:pt x="11556" y="2749"/>
                  </a:lnTo>
                  <a:lnTo>
                    <a:pt x="12549" y="41528"/>
                  </a:lnTo>
                  <a:lnTo>
                    <a:pt x="12670" y="85497"/>
                  </a:lnTo>
                  <a:lnTo>
                    <a:pt x="12697" y="121575"/>
                  </a:lnTo>
                  <a:lnTo>
                    <a:pt x="11992" y="122383"/>
                  </a:lnTo>
                  <a:lnTo>
                    <a:pt x="10817" y="122216"/>
                  </a:lnTo>
                  <a:lnTo>
                    <a:pt x="9328" y="121400"/>
                  </a:lnTo>
                  <a:lnTo>
                    <a:pt x="7232" y="106767"/>
                  </a:lnTo>
                  <a:lnTo>
                    <a:pt x="9982" y="77815"/>
                  </a:lnTo>
                  <a:lnTo>
                    <a:pt x="22008" y="45797"/>
                  </a:lnTo>
                  <a:lnTo>
                    <a:pt x="36828" y="28330"/>
                  </a:lnTo>
                  <a:lnTo>
                    <a:pt x="45718" y="20709"/>
                  </a:lnTo>
                  <a:lnTo>
                    <a:pt x="63123" y="14123"/>
                  </a:lnTo>
                  <a:lnTo>
                    <a:pt x="71715" y="13354"/>
                  </a:lnTo>
                  <a:lnTo>
                    <a:pt x="79560" y="15664"/>
                  </a:lnTo>
                  <a:lnTo>
                    <a:pt x="93921" y="25756"/>
                  </a:lnTo>
                  <a:lnTo>
                    <a:pt x="110535" y="47305"/>
                  </a:lnTo>
                  <a:lnTo>
                    <a:pt x="117653" y="74935"/>
                  </a:lnTo>
                  <a:lnTo>
                    <a:pt x="120650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97"/>
            <p:cNvSpPr/>
            <p:nvPr>
              <p:custDataLst>
                <p:tags r:id="rId176"/>
              </p:custDataLst>
            </p:nvPr>
          </p:nvSpPr>
          <p:spPr>
            <a:xfrm>
              <a:off x="2771292" y="3931144"/>
              <a:ext cx="70653" cy="145557"/>
            </a:xfrm>
            <a:custGeom>
              <a:avLst/>
              <a:gdLst/>
              <a:ahLst/>
              <a:cxnLst/>
              <a:rect l="0" t="0" r="0" b="0"/>
              <a:pathLst>
                <a:path w="70653" h="145557">
                  <a:moveTo>
                    <a:pt x="3658" y="43956"/>
                  </a:moveTo>
                  <a:lnTo>
                    <a:pt x="3658" y="43956"/>
                  </a:lnTo>
                  <a:lnTo>
                    <a:pt x="287" y="43956"/>
                  </a:lnTo>
                  <a:lnTo>
                    <a:pt x="0" y="44661"/>
                  </a:lnTo>
                  <a:lnTo>
                    <a:pt x="1562" y="47327"/>
                  </a:lnTo>
                  <a:lnTo>
                    <a:pt x="4377" y="47614"/>
                  </a:lnTo>
                  <a:lnTo>
                    <a:pt x="29989" y="41206"/>
                  </a:lnTo>
                  <a:lnTo>
                    <a:pt x="53936" y="23814"/>
                  </a:lnTo>
                  <a:lnTo>
                    <a:pt x="67082" y="11098"/>
                  </a:lnTo>
                  <a:lnTo>
                    <a:pt x="70652" y="5129"/>
                  </a:lnTo>
                  <a:lnTo>
                    <a:pt x="70193" y="3254"/>
                  </a:lnTo>
                  <a:lnTo>
                    <a:pt x="68476" y="2005"/>
                  </a:lnTo>
                  <a:lnTo>
                    <a:pt x="62099" y="616"/>
                  </a:lnTo>
                  <a:lnTo>
                    <a:pt x="52210" y="0"/>
                  </a:lnTo>
                  <a:lnTo>
                    <a:pt x="47315" y="1952"/>
                  </a:lnTo>
                  <a:lnTo>
                    <a:pt x="38113" y="9765"/>
                  </a:lnTo>
                  <a:lnTo>
                    <a:pt x="28370" y="32806"/>
                  </a:lnTo>
                  <a:lnTo>
                    <a:pt x="19462" y="71492"/>
                  </a:lnTo>
                  <a:lnTo>
                    <a:pt x="18689" y="98368"/>
                  </a:lnTo>
                  <a:lnTo>
                    <a:pt x="23509" y="115646"/>
                  </a:lnTo>
                  <a:lnTo>
                    <a:pt x="32236" y="128970"/>
                  </a:lnTo>
                  <a:lnTo>
                    <a:pt x="48108" y="145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8"/>
            <p:cNvSpPr/>
            <p:nvPr>
              <p:custDataLst>
                <p:tags r:id="rId177"/>
              </p:custDataLst>
            </p:nvPr>
          </p:nvSpPr>
          <p:spPr>
            <a:xfrm>
              <a:off x="2917745" y="3945843"/>
              <a:ext cx="79456" cy="138742"/>
            </a:xfrm>
            <a:custGeom>
              <a:avLst/>
              <a:gdLst/>
              <a:ahLst/>
              <a:cxnLst/>
              <a:rect l="0" t="0" r="0" b="0"/>
              <a:pathLst>
                <a:path w="79456" h="138742">
                  <a:moveTo>
                    <a:pt x="22305" y="35607"/>
                  </a:moveTo>
                  <a:lnTo>
                    <a:pt x="22305" y="35607"/>
                  </a:lnTo>
                  <a:lnTo>
                    <a:pt x="15563" y="38978"/>
                  </a:lnTo>
                  <a:lnTo>
                    <a:pt x="14282" y="40676"/>
                  </a:lnTo>
                  <a:lnTo>
                    <a:pt x="14134" y="42514"/>
                  </a:lnTo>
                  <a:lnTo>
                    <a:pt x="14741" y="44445"/>
                  </a:lnTo>
                  <a:lnTo>
                    <a:pt x="21060" y="48472"/>
                  </a:lnTo>
                  <a:lnTo>
                    <a:pt x="25708" y="50534"/>
                  </a:lnTo>
                  <a:lnTo>
                    <a:pt x="36518" y="50943"/>
                  </a:lnTo>
                  <a:lnTo>
                    <a:pt x="47672" y="48067"/>
                  </a:lnTo>
                  <a:lnTo>
                    <a:pt x="57333" y="42086"/>
                  </a:lnTo>
                  <a:lnTo>
                    <a:pt x="67334" y="30784"/>
                  </a:lnTo>
                  <a:lnTo>
                    <a:pt x="68552" y="26747"/>
                  </a:lnTo>
                  <a:lnTo>
                    <a:pt x="68024" y="18499"/>
                  </a:lnTo>
                  <a:lnTo>
                    <a:pt x="63556" y="10129"/>
                  </a:lnTo>
                  <a:lnTo>
                    <a:pt x="60389" y="5922"/>
                  </a:lnTo>
                  <a:lnTo>
                    <a:pt x="51226" y="1247"/>
                  </a:lnTo>
                  <a:lnTo>
                    <a:pt x="45819" y="0"/>
                  </a:lnTo>
                  <a:lnTo>
                    <a:pt x="40803" y="1286"/>
                  </a:lnTo>
                  <a:lnTo>
                    <a:pt x="31467" y="8359"/>
                  </a:lnTo>
                  <a:lnTo>
                    <a:pt x="13976" y="40991"/>
                  </a:lnTo>
                  <a:lnTo>
                    <a:pt x="695" y="87470"/>
                  </a:lnTo>
                  <a:lnTo>
                    <a:pt x="0" y="110163"/>
                  </a:lnTo>
                  <a:lnTo>
                    <a:pt x="4395" y="127304"/>
                  </a:lnTo>
                  <a:lnTo>
                    <a:pt x="9660" y="132722"/>
                  </a:lnTo>
                  <a:lnTo>
                    <a:pt x="24916" y="138741"/>
                  </a:lnTo>
                  <a:lnTo>
                    <a:pt x="79455" y="130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99"/>
            <p:cNvSpPr/>
            <p:nvPr>
              <p:custDataLst>
                <p:tags r:id="rId178"/>
              </p:custDataLst>
            </p:nvPr>
          </p:nvSpPr>
          <p:spPr>
            <a:xfrm>
              <a:off x="3060916" y="3794571"/>
              <a:ext cx="310935" cy="269414"/>
            </a:xfrm>
            <a:custGeom>
              <a:avLst/>
              <a:gdLst/>
              <a:ahLst/>
              <a:cxnLst/>
              <a:rect l="0" t="0" r="0" b="0"/>
              <a:pathLst>
                <a:path w="310935" h="269414">
                  <a:moveTo>
                    <a:pt x="69634" y="199579"/>
                  </a:moveTo>
                  <a:lnTo>
                    <a:pt x="69634" y="199579"/>
                  </a:lnTo>
                  <a:lnTo>
                    <a:pt x="73005" y="196208"/>
                  </a:lnTo>
                  <a:lnTo>
                    <a:pt x="74660" y="192672"/>
                  </a:lnTo>
                  <a:lnTo>
                    <a:pt x="79468" y="178208"/>
                  </a:lnTo>
                  <a:lnTo>
                    <a:pt x="78003" y="172912"/>
                  </a:lnTo>
                  <a:lnTo>
                    <a:pt x="75213" y="171218"/>
                  </a:lnTo>
                  <a:lnTo>
                    <a:pt x="66469" y="169335"/>
                  </a:lnTo>
                  <a:lnTo>
                    <a:pt x="53646" y="174143"/>
                  </a:lnTo>
                  <a:lnTo>
                    <a:pt x="38540" y="184746"/>
                  </a:lnTo>
                  <a:lnTo>
                    <a:pt x="9608" y="218417"/>
                  </a:lnTo>
                  <a:lnTo>
                    <a:pt x="1328" y="234763"/>
                  </a:lnTo>
                  <a:lnTo>
                    <a:pt x="0" y="249083"/>
                  </a:lnTo>
                  <a:lnTo>
                    <a:pt x="2045" y="255159"/>
                  </a:lnTo>
                  <a:lnTo>
                    <a:pt x="9961" y="265674"/>
                  </a:lnTo>
                  <a:lnTo>
                    <a:pt x="16446" y="268337"/>
                  </a:lnTo>
                  <a:lnTo>
                    <a:pt x="33060" y="269413"/>
                  </a:lnTo>
                  <a:lnTo>
                    <a:pt x="65618" y="262683"/>
                  </a:lnTo>
                  <a:lnTo>
                    <a:pt x="85958" y="248086"/>
                  </a:lnTo>
                  <a:lnTo>
                    <a:pt x="103701" y="225371"/>
                  </a:lnTo>
                  <a:lnTo>
                    <a:pt x="118641" y="194109"/>
                  </a:lnTo>
                  <a:lnTo>
                    <a:pt x="128574" y="149641"/>
                  </a:lnTo>
                  <a:lnTo>
                    <a:pt x="132211" y="123953"/>
                  </a:lnTo>
                  <a:lnTo>
                    <a:pt x="136251" y="76597"/>
                  </a:lnTo>
                  <a:lnTo>
                    <a:pt x="137342" y="36970"/>
                  </a:lnTo>
                  <a:lnTo>
                    <a:pt x="133989" y="5584"/>
                  </a:lnTo>
                  <a:lnTo>
                    <a:pt x="132293" y="1810"/>
                  </a:lnTo>
                  <a:lnTo>
                    <a:pt x="130456" y="0"/>
                  </a:lnTo>
                  <a:lnTo>
                    <a:pt x="127821" y="1615"/>
                  </a:lnTo>
                  <a:lnTo>
                    <a:pt x="121130" y="10936"/>
                  </a:lnTo>
                  <a:lnTo>
                    <a:pt x="109430" y="42163"/>
                  </a:lnTo>
                  <a:lnTo>
                    <a:pt x="104960" y="74347"/>
                  </a:lnTo>
                  <a:lnTo>
                    <a:pt x="103679" y="110054"/>
                  </a:lnTo>
                  <a:lnTo>
                    <a:pt x="108336" y="156511"/>
                  </a:lnTo>
                  <a:lnTo>
                    <a:pt x="122494" y="191835"/>
                  </a:lnTo>
                  <a:lnTo>
                    <a:pt x="140094" y="214923"/>
                  </a:lnTo>
                  <a:lnTo>
                    <a:pt x="152455" y="223567"/>
                  </a:lnTo>
                  <a:lnTo>
                    <a:pt x="166886" y="225998"/>
                  </a:lnTo>
                  <a:lnTo>
                    <a:pt x="182707" y="224021"/>
                  </a:lnTo>
                  <a:lnTo>
                    <a:pt x="199146" y="218438"/>
                  </a:lnTo>
                  <a:lnTo>
                    <a:pt x="220897" y="200620"/>
                  </a:lnTo>
                  <a:lnTo>
                    <a:pt x="234005" y="180838"/>
                  </a:lnTo>
                  <a:lnTo>
                    <a:pt x="236056" y="171729"/>
                  </a:lnTo>
                  <a:lnTo>
                    <a:pt x="235615" y="168313"/>
                  </a:lnTo>
                  <a:lnTo>
                    <a:pt x="233205" y="165329"/>
                  </a:lnTo>
                  <a:lnTo>
                    <a:pt x="224882" y="160133"/>
                  </a:lnTo>
                  <a:lnTo>
                    <a:pt x="218994" y="159876"/>
                  </a:lnTo>
                  <a:lnTo>
                    <a:pt x="204925" y="163353"/>
                  </a:lnTo>
                  <a:lnTo>
                    <a:pt x="184509" y="176616"/>
                  </a:lnTo>
                  <a:lnTo>
                    <a:pt x="171796" y="193951"/>
                  </a:lnTo>
                  <a:lnTo>
                    <a:pt x="169838" y="208131"/>
                  </a:lnTo>
                  <a:lnTo>
                    <a:pt x="172024" y="223135"/>
                  </a:lnTo>
                  <a:lnTo>
                    <a:pt x="177700" y="236860"/>
                  </a:lnTo>
                  <a:lnTo>
                    <a:pt x="188689" y="248133"/>
                  </a:lnTo>
                  <a:lnTo>
                    <a:pt x="195571" y="253115"/>
                  </a:lnTo>
                  <a:lnTo>
                    <a:pt x="212624" y="258650"/>
                  </a:lnTo>
                  <a:lnTo>
                    <a:pt x="242059" y="259885"/>
                  </a:lnTo>
                  <a:lnTo>
                    <a:pt x="286981" y="250610"/>
                  </a:lnTo>
                  <a:lnTo>
                    <a:pt x="310934" y="244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00"/>
            <p:cNvSpPr/>
            <p:nvPr>
              <p:custDataLst>
                <p:tags r:id="rId179"/>
              </p:custDataLst>
            </p:nvPr>
          </p:nvSpPr>
          <p:spPr>
            <a:xfrm>
              <a:off x="3401598" y="3754592"/>
              <a:ext cx="122068" cy="315759"/>
            </a:xfrm>
            <a:custGeom>
              <a:avLst/>
              <a:gdLst/>
              <a:ahLst/>
              <a:cxnLst/>
              <a:rect l="0" t="0" r="0" b="0"/>
              <a:pathLst>
                <a:path w="122068" h="315759">
                  <a:moveTo>
                    <a:pt x="59152" y="226858"/>
                  </a:moveTo>
                  <a:lnTo>
                    <a:pt x="59152" y="226858"/>
                  </a:lnTo>
                  <a:lnTo>
                    <a:pt x="62523" y="216745"/>
                  </a:lnTo>
                  <a:lnTo>
                    <a:pt x="62810" y="213060"/>
                  </a:lnTo>
                  <a:lnTo>
                    <a:pt x="61248" y="207085"/>
                  </a:lnTo>
                  <a:lnTo>
                    <a:pt x="59138" y="205209"/>
                  </a:lnTo>
                  <a:lnTo>
                    <a:pt x="53031" y="203125"/>
                  </a:lnTo>
                  <a:lnTo>
                    <a:pt x="38289" y="205323"/>
                  </a:lnTo>
                  <a:lnTo>
                    <a:pt x="23886" y="213813"/>
                  </a:lnTo>
                  <a:lnTo>
                    <a:pt x="10681" y="235380"/>
                  </a:lnTo>
                  <a:lnTo>
                    <a:pt x="1202" y="257370"/>
                  </a:lnTo>
                  <a:lnTo>
                    <a:pt x="0" y="272639"/>
                  </a:lnTo>
                  <a:lnTo>
                    <a:pt x="2523" y="286716"/>
                  </a:lnTo>
                  <a:lnTo>
                    <a:pt x="8349" y="295324"/>
                  </a:lnTo>
                  <a:lnTo>
                    <a:pt x="19562" y="304137"/>
                  </a:lnTo>
                  <a:lnTo>
                    <a:pt x="29562" y="305184"/>
                  </a:lnTo>
                  <a:lnTo>
                    <a:pt x="35192" y="304475"/>
                  </a:lnTo>
                  <a:lnTo>
                    <a:pt x="47092" y="298043"/>
                  </a:lnTo>
                  <a:lnTo>
                    <a:pt x="58731" y="287424"/>
                  </a:lnTo>
                  <a:lnTo>
                    <a:pt x="73922" y="262050"/>
                  </a:lnTo>
                  <a:lnTo>
                    <a:pt x="85472" y="232621"/>
                  </a:lnTo>
                  <a:lnTo>
                    <a:pt x="97661" y="188967"/>
                  </a:lnTo>
                  <a:lnTo>
                    <a:pt x="103875" y="163498"/>
                  </a:lnTo>
                  <a:lnTo>
                    <a:pt x="108723" y="137346"/>
                  </a:lnTo>
                  <a:lnTo>
                    <a:pt x="112660" y="110738"/>
                  </a:lnTo>
                  <a:lnTo>
                    <a:pt x="115991" y="83828"/>
                  </a:lnTo>
                  <a:lnTo>
                    <a:pt x="119691" y="42639"/>
                  </a:lnTo>
                  <a:lnTo>
                    <a:pt x="122067" y="1929"/>
                  </a:lnTo>
                  <a:lnTo>
                    <a:pt x="120851" y="0"/>
                  </a:lnTo>
                  <a:lnTo>
                    <a:pt x="118629" y="125"/>
                  </a:lnTo>
                  <a:lnTo>
                    <a:pt x="115737" y="1619"/>
                  </a:lnTo>
                  <a:lnTo>
                    <a:pt x="101553" y="27319"/>
                  </a:lnTo>
                  <a:lnTo>
                    <a:pt x="91872" y="63856"/>
                  </a:lnTo>
                  <a:lnTo>
                    <a:pt x="84278" y="110668"/>
                  </a:lnTo>
                  <a:lnTo>
                    <a:pt x="82252" y="135993"/>
                  </a:lnTo>
                  <a:lnTo>
                    <a:pt x="80902" y="162047"/>
                  </a:lnTo>
                  <a:lnTo>
                    <a:pt x="80708" y="186473"/>
                  </a:lnTo>
                  <a:lnTo>
                    <a:pt x="82373" y="232427"/>
                  </a:lnTo>
                  <a:lnTo>
                    <a:pt x="85465" y="268845"/>
                  </a:lnTo>
                  <a:lnTo>
                    <a:pt x="90902" y="315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85"/>
          <p:cNvGrpSpPr/>
          <p:nvPr/>
        </p:nvGrpSpPr>
        <p:grpSpPr>
          <a:xfrm>
            <a:off x="1906765" y="4362450"/>
            <a:ext cx="925336" cy="304801"/>
            <a:chOff x="1906765" y="4362450"/>
            <a:chExt cx="925336" cy="304801"/>
          </a:xfrm>
        </p:grpSpPr>
        <p:sp>
          <p:nvSpPr>
            <p:cNvPr id="105" name="SMARTInkShape-401"/>
            <p:cNvSpPr/>
            <p:nvPr>
              <p:custDataLst>
                <p:tags r:id="rId166"/>
              </p:custDataLst>
            </p:nvPr>
          </p:nvSpPr>
          <p:spPr>
            <a:xfrm>
              <a:off x="1906765" y="4417779"/>
              <a:ext cx="182386" cy="185972"/>
            </a:xfrm>
            <a:custGeom>
              <a:avLst/>
              <a:gdLst/>
              <a:ahLst/>
              <a:cxnLst/>
              <a:rect l="0" t="0" r="0" b="0"/>
              <a:pathLst>
                <a:path w="182386" h="185972">
                  <a:moveTo>
                    <a:pt x="10935" y="8171"/>
                  </a:moveTo>
                  <a:lnTo>
                    <a:pt x="10935" y="8171"/>
                  </a:lnTo>
                  <a:lnTo>
                    <a:pt x="2207" y="148"/>
                  </a:lnTo>
                  <a:lnTo>
                    <a:pt x="883" y="0"/>
                  </a:lnTo>
                  <a:lnTo>
                    <a:pt x="0" y="607"/>
                  </a:lnTo>
                  <a:lnTo>
                    <a:pt x="117" y="2423"/>
                  </a:lnTo>
                  <a:lnTo>
                    <a:pt x="2129" y="8203"/>
                  </a:lnTo>
                  <a:lnTo>
                    <a:pt x="30859" y="45101"/>
                  </a:lnTo>
                  <a:lnTo>
                    <a:pt x="68030" y="88571"/>
                  </a:lnTo>
                  <a:lnTo>
                    <a:pt x="105463" y="130927"/>
                  </a:lnTo>
                  <a:lnTo>
                    <a:pt x="146311" y="169715"/>
                  </a:lnTo>
                  <a:lnTo>
                    <a:pt x="160708" y="181569"/>
                  </a:lnTo>
                  <a:lnTo>
                    <a:pt x="182385" y="185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02"/>
            <p:cNvSpPr/>
            <p:nvPr>
              <p:custDataLst>
                <p:tags r:id="rId167"/>
              </p:custDataLst>
            </p:nvPr>
          </p:nvSpPr>
          <p:spPr>
            <a:xfrm>
              <a:off x="1911350" y="4365142"/>
              <a:ext cx="184151" cy="289409"/>
            </a:xfrm>
            <a:custGeom>
              <a:avLst/>
              <a:gdLst/>
              <a:ahLst/>
              <a:cxnLst/>
              <a:rect l="0" t="0" r="0" b="0"/>
              <a:pathLst>
                <a:path w="184151" h="289409">
                  <a:moveTo>
                    <a:pt x="184150" y="3658"/>
                  </a:moveTo>
                  <a:lnTo>
                    <a:pt x="184150" y="3658"/>
                  </a:lnTo>
                  <a:lnTo>
                    <a:pt x="184150" y="287"/>
                  </a:lnTo>
                  <a:lnTo>
                    <a:pt x="183444" y="0"/>
                  </a:lnTo>
                  <a:lnTo>
                    <a:pt x="180779" y="1561"/>
                  </a:lnTo>
                  <a:lnTo>
                    <a:pt x="162474" y="21275"/>
                  </a:lnTo>
                  <a:lnTo>
                    <a:pt x="140411" y="57012"/>
                  </a:lnTo>
                  <a:lnTo>
                    <a:pt x="115295" y="103741"/>
                  </a:lnTo>
                  <a:lnTo>
                    <a:pt x="95927" y="139156"/>
                  </a:lnTo>
                  <a:lnTo>
                    <a:pt x="73679" y="176063"/>
                  </a:lnTo>
                  <a:lnTo>
                    <a:pt x="51090" y="212221"/>
                  </a:lnTo>
                  <a:lnTo>
                    <a:pt x="23918" y="256817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03"/>
            <p:cNvSpPr/>
            <p:nvPr>
              <p:custDataLst>
                <p:tags r:id="rId168"/>
              </p:custDataLst>
            </p:nvPr>
          </p:nvSpPr>
          <p:spPr>
            <a:xfrm>
              <a:off x="2214329" y="4603750"/>
              <a:ext cx="325672" cy="27726"/>
            </a:xfrm>
            <a:custGeom>
              <a:avLst/>
              <a:gdLst/>
              <a:ahLst/>
              <a:cxnLst/>
              <a:rect l="0" t="0" r="0" b="0"/>
              <a:pathLst>
                <a:path w="325672" h="27726">
                  <a:moveTo>
                    <a:pt x="8171" y="6350"/>
                  </a:moveTo>
                  <a:lnTo>
                    <a:pt x="8171" y="6350"/>
                  </a:lnTo>
                  <a:lnTo>
                    <a:pt x="1429" y="6350"/>
                  </a:lnTo>
                  <a:lnTo>
                    <a:pt x="148" y="7055"/>
                  </a:lnTo>
                  <a:lnTo>
                    <a:pt x="0" y="8231"/>
                  </a:lnTo>
                  <a:lnTo>
                    <a:pt x="607" y="9721"/>
                  </a:lnTo>
                  <a:lnTo>
                    <a:pt x="43724" y="16071"/>
                  </a:lnTo>
                  <a:lnTo>
                    <a:pt x="78300" y="21960"/>
                  </a:lnTo>
                  <a:lnTo>
                    <a:pt x="121889" y="26928"/>
                  </a:lnTo>
                  <a:lnTo>
                    <a:pt x="165722" y="27725"/>
                  </a:lnTo>
                  <a:lnTo>
                    <a:pt x="207310" y="25728"/>
                  </a:lnTo>
                  <a:lnTo>
                    <a:pt x="244609" y="22488"/>
                  </a:lnTo>
                  <a:lnTo>
                    <a:pt x="278119" y="14933"/>
                  </a:lnTo>
                  <a:lnTo>
                    <a:pt x="3256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04"/>
            <p:cNvSpPr/>
            <p:nvPr>
              <p:custDataLst>
                <p:tags r:id="rId169"/>
              </p:custDataLst>
            </p:nvPr>
          </p:nvSpPr>
          <p:spPr>
            <a:xfrm>
              <a:off x="2623433" y="4362450"/>
              <a:ext cx="107068" cy="139701"/>
            </a:xfrm>
            <a:custGeom>
              <a:avLst/>
              <a:gdLst/>
              <a:ahLst/>
              <a:cxnLst/>
              <a:rect l="0" t="0" r="0" b="0"/>
              <a:pathLst>
                <a:path w="107068" h="139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3613" y="42095"/>
                  </a:lnTo>
                  <a:lnTo>
                    <a:pt x="54808" y="88278"/>
                  </a:lnTo>
                  <a:lnTo>
                    <a:pt x="107067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05"/>
            <p:cNvSpPr/>
            <p:nvPr>
              <p:custDataLst>
                <p:tags r:id="rId170"/>
              </p:custDataLst>
            </p:nvPr>
          </p:nvSpPr>
          <p:spPr>
            <a:xfrm>
              <a:off x="2726326" y="4371779"/>
              <a:ext cx="105775" cy="270072"/>
            </a:xfrm>
            <a:custGeom>
              <a:avLst/>
              <a:gdLst/>
              <a:ahLst/>
              <a:cxnLst/>
              <a:rect l="0" t="0" r="0" b="0"/>
              <a:pathLst>
                <a:path w="105775" h="270072">
                  <a:moveTo>
                    <a:pt x="105774" y="3371"/>
                  </a:moveTo>
                  <a:lnTo>
                    <a:pt x="105774" y="3371"/>
                  </a:lnTo>
                  <a:lnTo>
                    <a:pt x="99032" y="0"/>
                  </a:lnTo>
                  <a:lnTo>
                    <a:pt x="91959" y="226"/>
                  </a:lnTo>
                  <a:lnTo>
                    <a:pt x="83406" y="3385"/>
                  </a:lnTo>
                  <a:lnTo>
                    <a:pt x="66691" y="14507"/>
                  </a:lnTo>
                  <a:lnTo>
                    <a:pt x="49038" y="35755"/>
                  </a:lnTo>
                  <a:lnTo>
                    <a:pt x="22303" y="81074"/>
                  </a:lnTo>
                  <a:lnTo>
                    <a:pt x="7781" y="111775"/>
                  </a:lnTo>
                  <a:lnTo>
                    <a:pt x="0" y="152229"/>
                  </a:lnTo>
                  <a:lnTo>
                    <a:pt x="351" y="188352"/>
                  </a:lnTo>
                  <a:lnTo>
                    <a:pt x="10160" y="235114"/>
                  </a:lnTo>
                  <a:lnTo>
                    <a:pt x="23224" y="270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06"/>
            <p:cNvSpPr/>
            <p:nvPr>
              <p:custDataLst>
                <p:tags r:id="rId171"/>
              </p:custDataLst>
            </p:nvPr>
          </p:nvSpPr>
          <p:spPr>
            <a:xfrm>
              <a:off x="2350644" y="4527634"/>
              <a:ext cx="30607" cy="139617"/>
            </a:xfrm>
            <a:custGeom>
              <a:avLst/>
              <a:gdLst/>
              <a:ahLst/>
              <a:cxnLst/>
              <a:rect l="0" t="0" r="0" b="0"/>
              <a:pathLst>
                <a:path w="30607" h="139617">
                  <a:moveTo>
                    <a:pt x="11556" y="12616"/>
                  </a:moveTo>
                  <a:lnTo>
                    <a:pt x="11556" y="12616"/>
                  </a:lnTo>
                  <a:lnTo>
                    <a:pt x="8185" y="12616"/>
                  </a:lnTo>
                  <a:lnTo>
                    <a:pt x="4648" y="10734"/>
                  </a:lnTo>
                  <a:lnTo>
                    <a:pt x="0" y="7149"/>
                  </a:lnTo>
                  <a:lnTo>
                    <a:pt x="324" y="6149"/>
                  </a:lnTo>
                  <a:lnTo>
                    <a:pt x="4424" y="876"/>
                  </a:lnTo>
                  <a:lnTo>
                    <a:pt x="6740" y="343"/>
                  </a:lnTo>
                  <a:lnTo>
                    <a:pt x="10605" y="0"/>
                  </a:lnTo>
                  <a:lnTo>
                    <a:pt x="22370" y="44070"/>
                  </a:lnTo>
                  <a:lnTo>
                    <a:pt x="29382" y="88194"/>
                  </a:lnTo>
                  <a:lnTo>
                    <a:pt x="30606" y="139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407"/>
          <p:cNvSpPr/>
          <p:nvPr>
            <p:custDataLst>
              <p:tags r:id="rId1"/>
            </p:custDataLst>
          </p:nvPr>
        </p:nvSpPr>
        <p:spPr>
          <a:xfrm>
            <a:off x="2400300" y="4387850"/>
            <a:ext cx="1" cy="165101"/>
          </a:xfrm>
          <a:custGeom>
            <a:avLst/>
            <a:gdLst/>
            <a:ahLst/>
            <a:cxnLst/>
            <a:rect l="0" t="0" r="0" b="0"/>
            <a:pathLst>
              <a:path w="1" h="165101">
                <a:moveTo>
                  <a:pt x="0" y="0"/>
                </a:moveTo>
                <a:lnTo>
                  <a:pt x="0" y="0"/>
                </a:lnTo>
                <a:lnTo>
                  <a:pt x="0" y="46741"/>
                </a:lnTo>
                <a:lnTo>
                  <a:pt x="0" y="78159"/>
                </a:lnTo>
                <a:lnTo>
                  <a:pt x="0" y="123818"/>
                </a:lnTo>
                <a:lnTo>
                  <a:pt x="0" y="165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87"/>
          <p:cNvGrpSpPr/>
          <p:nvPr/>
        </p:nvGrpSpPr>
        <p:grpSpPr>
          <a:xfrm>
            <a:off x="6026566" y="2741439"/>
            <a:ext cx="266285" cy="135112"/>
            <a:chOff x="6026566" y="2741439"/>
            <a:chExt cx="266285" cy="135112"/>
          </a:xfrm>
        </p:grpSpPr>
        <p:sp>
          <p:nvSpPr>
            <p:cNvPr id="113" name="SMARTInkShape-408"/>
            <p:cNvSpPr/>
            <p:nvPr>
              <p:custDataLst>
                <p:tags r:id="rId164"/>
              </p:custDataLst>
            </p:nvPr>
          </p:nvSpPr>
          <p:spPr>
            <a:xfrm>
              <a:off x="6026566" y="2741439"/>
              <a:ext cx="228185" cy="12697"/>
            </a:xfrm>
            <a:custGeom>
              <a:avLst/>
              <a:gdLst/>
              <a:ahLst/>
              <a:cxnLst/>
              <a:rect l="0" t="0" r="0" b="0"/>
              <a:pathLst>
                <a:path w="228185" h="12697">
                  <a:moveTo>
                    <a:pt x="18634" y="1761"/>
                  </a:moveTo>
                  <a:lnTo>
                    <a:pt x="18634" y="1761"/>
                  </a:lnTo>
                  <a:lnTo>
                    <a:pt x="0" y="1761"/>
                  </a:lnTo>
                  <a:lnTo>
                    <a:pt x="9820" y="8503"/>
                  </a:lnTo>
                  <a:lnTo>
                    <a:pt x="42991" y="12696"/>
                  </a:lnTo>
                  <a:lnTo>
                    <a:pt x="80259" y="9913"/>
                  </a:lnTo>
                  <a:lnTo>
                    <a:pt x="123634" y="4679"/>
                  </a:lnTo>
                  <a:lnTo>
                    <a:pt x="166430" y="0"/>
                  </a:lnTo>
                  <a:lnTo>
                    <a:pt x="213790" y="681"/>
                  </a:lnTo>
                  <a:lnTo>
                    <a:pt x="228184" y="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09"/>
            <p:cNvSpPr/>
            <p:nvPr>
              <p:custDataLst>
                <p:tags r:id="rId165"/>
              </p:custDataLst>
            </p:nvPr>
          </p:nvSpPr>
          <p:spPr>
            <a:xfrm>
              <a:off x="6032500" y="2857500"/>
              <a:ext cx="260351" cy="19051"/>
            </a:xfrm>
            <a:custGeom>
              <a:avLst/>
              <a:gdLst/>
              <a:ahLst/>
              <a:cxnLst/>
              <a:rect l="0" t="0" r="0" b="0"/>
              <a:pathLst>
                <a:path w="260351" h="19051">
                  <a:moveTo>
                    <a:pt x="0" y="19050"/>
                  </a:moveTo>
                  <a:lnTo>
                    <a:pt x="0" y="19050"/>
                  </a:lnTo>
                  <a:lnTo>
                    <a:pt x="40182" y="14024"/>
                  </a:lnTo>
                  <a:lnTo>
                    <a:pt x="86930" y="13092"/>
                  </a:lnTo>
                  <a:lnTo>
                    <a:pt x="121891" y="12169"/>
                  </a:lnTo>
                  <a:lnTo>
                    <a:pt x="156245" y="9407"/>
                  </a:lnTo>
                  <a:lnTo>
                    <a:pt x="197205" y="7256"/>
                  </a:lnTo>
                  <a:lnTo>
                    <a:pt x="243487" y="2165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88"/>
          <p:cNvGrpSpPr/>
          <p:nvPr/>
        </p:nvGrpSpPr>
        <p:grpSpPr>
          <a:xfrm>
            <a:off x="6648450" y="2527669"/>
            <a:ext cx="1273176" cy="469532"/>
            <a:chOff x="6648450" y="2527669"/>
            <a:chExt cx="1273176" cy="469532"/>
          </a:xfrm>
        </p:grpSpPr>
        <p:sp>
          <p:nvSpPr>
            <p:cNvPr id="116" name="SMARTInkShape-410"/>
            <p:cNvSpPr/>
            <p:nvPr>
              <p:custDataLst>
                <p:tags r:id="rId157"/>
              </p:custDataLst>
            </p:nvPr>
          </p:nvSpPr>
          <p:spPr>
            <a:xfrm>
              <a:off x="6649599" y="2565477"/>
              <a:ext cx="175769" cy="375591"/>
            </a:xfrm>
            <a:custGeom>
              <a:avLst/>
              <a:gdLst/>
              <a:ahLst/>
              <a:cxnLst/>
              <a:rect l="0" t="0" r="0" b="0"/>
              <a:pathLst>
                <a:path w="175769" h="375591">
                  <a:moveTo>
                    <a:pt x="170301" y="6273"/>
                  </a:moveTo>
                  <a:lnTo>
                    <a:pt x="170301" y="6273"/>
                  </a:lnTo>
                  <a:lnTo>
                    <a:pt x="175768" y="806"/>
                  </a:lnTo>
                  <a:lnTo>
                    <a:pt x="175357" y="511"/>
                  </a:lnTo>
                  <a:lnTo>
                    <a:pt x="164364" y="0"/>
                  </a:lnTo>
                  <a:lnTo>
                    <a:pt x="122073" y="8722"/>
                  </a:lnTo>
                  <a:lnTo>
                    <a:pt x="77675" y="20319"/>
                  </a:lnTo>
                  <a:lnTo>
                    <a:pt x="55681" y="30583"/>
                  </a:lnTo>
                  <a:lnTo>
                    <a:pt x="40228" y="45931"/>
                  </a:lnTo>
                  <a:lnTo>
                    <a:pt x="26728" y="82337"/>
                  </a:lnTo>
                  <a:lnTo>
                    <a:pt x="16675" y="125080"/>
                  </a:lnTo>
                  <a:lnTo>
                    <a:pt x="13069" y="169337"/>
                  </a:lnTo>
                  <a:lnTo>
                    <a:pt x="12001" y="213025"/>
                  </a:lnTo>
                  <a:lnTo>
                    <a:pt x="10978" y="253799"/>
                  </a:lnTo>
                  <a:lnTo>
                    <a:pt x="6520" y="296141"/>
                  </a:lnTo>
                  <a:lnTo>
                    <a:pt x="574" y="343088"/>
                  </a:lnTo>
                  <a:lnTo>
                    <a:pt x="0" y="351466"/>
                  </a:lnTo>
                  <a:lnTo>
                    <a:pt x="1028" y="357758"/>
                  </a:lnTo>
                  <a:lnTo>
                    <a:pt x="5934" y="366629"/>
                  </a:lnTo>
                  <a:lnTo>
                    <a:pt x="16580" y="372924"/>
                  </a:lnTo>
                  <a:lnTo>
                    <a:pt x="23370" y="375590"/>
                  </a:lnTo>
                  <a:lnTo>
                    <a:pt x="68344" y="374800"/>
                  </a:lnTo>
                  <a:lnTo>
                    <a:pt x="110781" y="367850"/>
                  </a:lnTo>
                  <a:lnTo>
                    <a:pt x="148691" y="357590"/>
                  </a:lnTo>
                  <a:lnTo>
                    <a:pt x="163951" y="34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11"/>
            <p:cNvSpPr/>
            <p:nvPr>
              <p:custDataLst>
                <p:tags r:id="rId158"/>
              </p:custDataLst>
            </p:nvPr>
          </p:nvSpPr>
          <p:spPr>
            <a:xfrm>
              <a:off x="6648450" y="27559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41113" y="5909"/>
                  </a:lnTo>
                  <a:lnTo>
                    <a:pt x="79680" y="175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12"/>
            <p:cNvSpPr/>
            <p:nvPr>
              <p:custDataLst>
                <p:tags r:id="rId159"/>
              </p:custDataLst>
            </p:nvPr>
          </p:nvSpPr>
          <p:spPr>
            <a:xfrm>
              <a:off x="6975890" y="2534872"/>
              <a:ext cx="193261" cy="436929"/>
            </a:xfrm>
            <a:custGeom>
              <a:avLst/>
              <a:gdLst/>
              <a:ahLst/>
              <a:cxnLst/>
              <a:rect l="0" t="0" r="0" b="0"/>
              <a:pathLst>
                <a:path w="193261" h="436929">
                  <a:moveTo>
                    <a:pt x="193260" y="17828"/>
                  </a:moveTo>
                  <a:lnTo>
                    <a:pt x="193260" y="17828"/>
                  </a:lnTo>
                  <a:lnTo>
                    <a:pt x="161886" y="4963"/>
                  </a:lnTo>
                  <a:lnTo>
                    <a:pt x="124346" y="0"/>
                  </a:lnTo>
                  <a:lnTo>
                    <a:pt x="79302" y="4794"/>
                  </a:lnTo>
                  <a:lnTo>
                    <a:pt x="59826" y="11095"/>
                  </a:lnTo>
                  <a:lnTo>
                    <a:pt x="45526" y="20480"/>
                  </a:lnTo>
                  <a:lnTo>
                    <a:pt x="28219" y="40381"/>
                  </a:lnTo>
                  <a:lnTo>
                    <a:pt x="26540" y="53016"/>
                  </a:lnTo>
                  <a:lnTo>
                    <a:pt x="28652" y="98845"/>
                  </a:lnTo>
                  <a:lnTo>
                    <a:pt x="31755" y="139827"/>
                  </a:lnTo>
                  <a:lnTo>
                    <a:pt x="30228" y="173649"/>
                  </a:lnTo>
                  <a:lnTo>
                    <a:pt x="27197" y="209849"/>
                  </a:lnTo>
                  <a:lnTo>
                    <a:pt x="21382" y="248515"/>
                  </a:lnTo>
                  <a:lnTo>
                    <a:pt x="9390" y="291571"/>
                  </a:lnTo>
                  <a:lnTo>
                    <a:pt x="2179" y="330932"/>
                  </a:lnTo>
                  <a:lnTo>
                    <a:pt x="0" y="377300"/>
                  </a:lnTo>
                  <a:lnTo>
                    <a:pt x="2944" y="398432"/>
                  </a:lnTo>
                  <a:lnTo>
                    <a:pt x="8957" y="414879"/>
                  </a:lnTo>
                  <a:lnTo>
                    <a:pt x="18214" y="425482"/>
                  </a:lnTo>
                  <a:lnTo>
                    <a:pt x="23646" y="429298"/>
                  </a:lnTo>
                  <a:lnTo>
                    <a:pt x="48146" y="434667"/>
                  </a:lnTo>
                  <a:lnTo>
                    <a:pt x="88735" y="436482"/>
                  </a:lnTo>
                  <a:lnTo>
                    <a:pt x="133023" y="436840"/>
                  </a:lnTo>
                  <a:lnTo>
                    <a:pt x="161510" y="436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13"/>
            <p:cNvSpPr/>
            <p:nvPr>
              <p:custDataLst>
                <p:tags r:id="rId160"/>
              </p:custDataLst>
            </p:nvPr>
          </p:nvSpPr>
          <p:spPr>
            <a:xfrm>
              <a:off x="7283450" y="2673350"/>
              <a:ext cx="171451" cy="273051"/>
            </a:xfrm>
            <a:custGeom>
              <a:avLst/>
              <a:gdLst/>
              <a:ahLst/>
              <a:cxnLst/>
              <a:rect l="0" t="0" r="0" b="0"/>
              <a:pathLst>
                <a:path w="171451" h="273051">
                  <a:moveTo>
                    <a:pt x="0" y="0"/>
                  </a:moveTo>
                  <a:lnTo>
                    <a:pt x="0" y="0"/>
                  </a:lnTo>
                  <a:lnTo>
                    <a:pt x="33257" y="45466"/>
                  </a:lnTo>
                  <a:lnTo>
                    <a:pt x="62457" y="89593"/>
                  </a:lnTo>
                  <a:lnTo>
                    <a:pt x="84908" y="121899"/>
                  </a:lnTo>
                  <a:lnTo>
                    <a:pt x="108292" y="154366"/>
                  </a:lnTo>
                  <a:lnTo>
                    <a:pt x="139880" y="199706"/>
                  </a:lnTo>
                  <a:lnTo>
                    <a:pt x="161155" y="238148"/>
                  </a:lnTo>
                  <a:lnTo>
                    <a:pt x="1714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14"/>
            <p:cNvSpPr/>
            <p:nvPr>
              <p:custDataLst>
                <p:tags r:id="rId161"/>
              </p:custDataLst>
            </p:nvPr>
          </p:nvSpPr>
          <p:spPr>
            <a:xfrm>
              <a:off x="7296150" y="2690728"/>
              <a:ext cx="196851" cy="255673"/>
            </a:xfrm>
            <a:custGeom>
              <a:avLst/>
              <a:gdLst/>
              <a:ahLst/>
              <a:cxnLst/>
              <a:rect l="0" t="0" r="0" b="0"/>
              <a:pathLst>
                <a:path w="196851" h="255673">
                  <a:moveTo>
                    <a:pt x="196850" y="8022"/>
                  </a:moveTo>
                  <a:lnTo>
                    <a:pt x="196850" y="8022"/>
                  </a:lnTo>
                  <a:lnTo>
                    <a:pt x="190108" y="1280"/>
                  </a:lnTo>
                  <a:lnTo>
                    <a:pt x="186710" y="0"/>
                  </a:lnTo>
                  <a:lnTo>
                    <a:pt x="179174" y="458"/>
                  </a:lnTo>
                  <a:lnTo>
                    <a:pt x="169239" y="8658"/>
                  </a:lnTo>
                  <a:lnTo>
                    <a:pt x="138871" y="43661"/>
                  </a:lnTo>
                  <a:lnTo>
                    <a:pt x="112565" y="85766"/>
                  </a:lnTo>
                  <a:lnTo>
                    <a:pt x="91657" y="117599"/>
                  </a:lnTo>
                  <a:lnTo>
                    <a:pt x="68959" y="149856"/>
                  </a:lnTo>
                  <a:lnTo>
                    <a:pt x="37757" y="194372"/>
                  </a:lnTo>
                  <a:lnTo>
                    <a:pt x="11299" y="236090"/>
                  </a:lnTo>
                  <a:lnTo>
                    <a:pt x="0" y="25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15"/>
            <p:cNvSpPr/>
            <p:nvPr>
              <p:custDataLst>
                <p:tags r:id="rId162"/>
              </p:custDataLst>
            </p:nvPr>
          </p:nvSpPr>
          <p:spPr>
            <a:xfrm>
              <a:off x="7570965" y="2527669"/>
              <a:ext cx="206071" cy="469532"/>
            </a:xfrm>
            <a:custGeom>
              <a:avLst/>
              <a:gdLst/>
              <a:ahLst/>
              <a:cxnLst/>
              <a:rect l="0" t="0" r="0" b="0"/>
              <a:pathLst>
                <a:path w="206071" h="469532">
                  <a:moveTo>
                    <a:pt x="10935" y="31381"/>
                  </a:moveTo>
                  <a:lnTo>
                    <a:pt x="10935" y="31381"/>
                  </a:lnTo>
                  <a:lnTo>
                    <a:pt x="4193" y="31381"/>
                  </a:lnTo>
                  <a:lnTo>
                    <a:pt x="2207" y="30675"/>
                  </a:lnTo>
                  <a:lnTo>
                    <a:pt x="883" y="29499"/>
                  </a:lnTo>
                  <a:lnTo>
                    <a:pt x="0" y="28010"/>
                  </a:lnTo>
                  <a:lnTo>
                    <a:pt x="117" y="27017"/>
                  </a:lnTo>
                  <a:lnTo>
                    <a:pt x="901" y="26355"/>
                  </a:lnTo>
                  <a:lnTo>
                    <a:pt x="2129" y="25914"/>
                  </a:lnTo>
                  <a:lnTo>
                    <a:pt x="44121" y="20013"/>
                  </a:lnTo>
                  <a:lnTo>
                    <a:pt x="89797" y="12176"/>
                  </a:lnTo>
                  <a:lnTo>
                    <a:pt x="136436" y="1499"/>
                  </a:lnTo>
                  <a:lnTo>
                    <a:pt x="142734" y="0"/>
                  </a:lnTo>
                  <a:lnTo>
                    <a:pt x="143826" y="9853"/>
                  </a:lnTo>
                  <a:lnTo>
                    <a:pt x="138777" y="51163"/>
                  </a:lnTo>
                  <a:lnTo>
                    <a:pt x="141555" y="87650"/>
                  </a:lnTo>
                  <a:lnTo>
                    <a:pt x="140105" y="133112"/>
                  </a:lnTo>
                  <a:lnTo>
                    <a:pt x="140781" y="167611"/>
                  </a:lnTo>
                  <a:lnTo>
                    <a:pt x="143433" y="204111"/>
                  </a:lnTo>
                  <a:lnTo>
                    <a:pt x="146964" y="241500"/>
                  </a:lnTo>
                  <a:lnTo>
                    <a:pt x="154647" y="281165"/>
                  </a:lnTo>
                  <a:lnTo>
                    <a:pt x="165118" y="320902"/>
                  </a:lnTo>
                  <a:lnTo>
                    <a:pt x="176827" y="357377"/>
                  </a:lnTo>
                  <a:lnTo>
                    <a:pt x="191948" y="402904"/>
                  </a:lnTo>
                  <a:lnTo>
                    <a:pt x="206070" y="439861"/>
                  </a:lnTo>
                  <a:lnTo>
                    <a:pt x="205936" y="441284"/>
                  </a:lnTo>
                  <a:lnTo>
                    <a:pt x="205141" y="442233"/>
                  </a:lnTo>
                  <a:lnTo>
                    <a:pt x="192054" y="447127"/>
                  </a:lnTo>
                  <a:lnTo>
                    <a:pt x="152467" y="451230"/>
                  </a:lnTo>
                  <a:lnTo>
                    <a:pt x="109941" y="459718"/>
                  </a:lnTo>
                  <a:lnTo>
                    <a:pt x="68538" y="467384"/>
                  </a:lnTo>
                  <a:lnTo>
                    <a:pt x="56695" y="468895"/>
                  </a:lnTo>
                  <a:lnTo>
                    <a:pt x="55385" y="469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16"/>
            <p:cNvSpPr/>
            <p:nvPr>
              <p:custDataLst>
                <p:tags r:id="rId163"/>
              </p:custDataLst>
            </p:nvPr>
          </p:nvSpPr>
          <p:spPr>
            <a:xfrm>
              <a:off x="7912100" y="2946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89"/>
          <p:cNvGrpSpPr/>
          <p:nvPr/>
        </p:nvGrpSpPr>
        <p:grpSpPr>
          <a:xfrm>
            <a:off x="8264329" y="2528820"/>
            <a:ext cx="1202105" cy="460342"/>
            <a:chOff x="8264329" y="2528820"/>
            <a:chExt cx="1202105" cy="460342"/>
          </a:xfrm>
        </p:grpSpPr>
        <p:sp>
          <p:nvSpPr>
            <p:cNvPr id="124" name="SMARTInkShape-417"/>
            <p:cNvSpPr/>
            <p:nvPr>
              <p:custDataLst>
                <p:tags r:id="rId151"/>
              </p:custDataLst>
            </p:nvPr>
          </p:nvSpPr>
          <p:spPr>
            <a:xfrm>
              <a:off x="8274937" y="2554220"/>
              <a:ext cx="183264" cy="374738"/>
            </a:xfrm>
            <a:custGeom>
              <a:avLst/>
              <a:gdLst/>
              <a:ahLst/>
              <a:cxnLst/>
              <a:rect l="0" t="0" r="0" b="0"/>
              <a:pathLst>
                <a:path w="183264" h="374738">
                  <a:moveTo>
                    <a:pt x="183263" y="17530"/>
                  </a:moveTo>
                  <a:lnTo>
                    <a:pt x="183263" y="17530"/>
                  </a:lnTo>
                  <a:lnTo>
                    <a:pt x="153600" y="1229"/>
                  </a:lnTo>
                  <a:lnTo>
                    <a:pt x="132689" y="0"/>
                  </a:lnTo>
                  <a:lnTo>
                    <a:pt x="85255" y="10797"/>
                  </a:lnTo>
                  <a:lnTo>
                    <a:pt x="43148" y="25634"/>
                  </a:lnTo>
                  <a:lnTo>
                    <a:pt x="27150" y="31244"/>
                  </a:lnTo>
                  <a:lnTo>
                    <a:pt x="21333" y="35845"/>
                  </a:lnTo>
                  <a:lnTo>
                    <a:pt x="12986" y="48483"/>
                  </a:lnTo>
                  <a:lnTo>
                    <a:pt x="6949" y="91142"/>
                  </a:lnTo>
                  <a:lnTo>
                    <a:pt x="5904" y="136315"/>
                  </a:lnTo>
                  <a:lnTo>
                    <a:pt x="5658" y="168866"/>
                  </a:lnTo>
                  <a:lnTo>
                    <a:pt x="5550" y="202148"/>
                  </a:lnTo>
                  <a:lnTo>
                    <a:pt x="4796" y="235755"/>
                  </a:lnTo>
                  <a:lnTo>
                    <a:pt x="2109" y="269506"/>
                  </a:lnTo>
                  <a:lnTo>
                    <a:pt x="0" y="310127"/>
                  </a:lnTo>
                  <a:lnTo>
                    <a:pt x="1111" y="355618"/>
                  </a:lnTo>
                  <a:lnTo>
                    <a:pt x="2562" y="361455"/>
                  </a:lnTo>
                  <a:lnTo>
                    <a:pt x="7936" y="369823"/>
                  </a:lnTo>
                  <a:lnTo>
                    <a:pt x="11346" y="373042"/>
                  </a:lnTo>
                  <a:lnTo>
                    <a:pt x="26421" y="374737"/>
                  </a:lnTo>
                  <a:lnTo>
                    <a:pt x="67224" y="370076"/>
                  </a:lnTo>
                  <a:lnTo>
                    <a:pt x="107843" y="367431"/>
                  </a:lnTo>
                  <a:lnTo>
                    <a:pt x="129401" y="366267"/>
                  </a:lnTo>
                  <a:lnTo>
                    <a:pt x="145163" y="360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18"/>
            <p:cNvSpPr/>
            <p:nvPr>
              <p:custDataLst>
                <p:tags r:id="rId152"/>
              </p:custDataLst>
            </p:nvPr>
          </p:nvSpPr>
          <p:spPr>
            <a:xfrm>
              <a:off x="8264329" y="2768600"/>
              <a:ext cx="98622" cy="19051"/>
            </a:xfrm>
            <a:custGeom>
              <a:avLst/>
              <a:gdLst/>
              <a:ahLst/>
              <a:cxnLst/>
              <a:rect l="0" t="0" r="0" b="0"/>
              <a:pathLst>
                <a:path w="986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24" y="9616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19"/>
            <p:cNvSpPr/>
            <p:nvPr>
              <p:custDataLst>
                <p:tags r:id="rId153"/>
              </p:custDataLst>
            </p:nvPr>
          </p:nvSpPr>
          <p:spPr>
            <a:xfrm>
              <a:off x="8655679" y="2528820"/>
              <a:ext cx="215272" cy="440963"/>
            </a:xfrm>
            <a:custGeom>
              <a:avLst/>
              <a:gdLst/>
              <a:ahLst/>
              <a:cxnLst/>
              <a:rect l="0" t="0" r="0" b="0"/>
              <a:pathLst>
                <a:path w="215272" h="440963">
                  <a:moveTo>
                    <a:pt x="215271" y="17530"/>
                  </a:moveTo>
                  <a:lnTo>
                    <a:pt x="215271" y="17530"/>
                  </a:lnTo>
                  <a:lnTo>
                    <a:pt x="173208" y="2603"/>
                  </a:lnTo>
                  <a:lnTo>
                    <a:pt x="140117" y="0"/>
                  </a:lnTo>
                  <a:lnTo>
                    <a:pt x="93338" y="7425"/>
                  </a:lnTo>
                  <a:lnTo>
                    <a:pt x="60214" y="20577"/>
                  </a:lnTo>
                  <a:lnTo>
                    <a:pt x="43426" y="33328"/>
                  </a:lnTo>
                  <a:lnTo>
                    <a:pt x="34003" y="44307"/>
                  </a:lnTo>
                  <a:lnTo>
                    <a:pt x="28874" y="56242"/>
                  </a:lnTo>
                  <a:lnTo>
                    <a:pt x="25311" y="99010"/>
                  </a:lnTo>
                  <a:lnTo>
                    <a:pt x="25636" y="138255"/>
                  </a:lnTo>
                  <a:lnTo>
                    <a:pt x="28477" y="182574"/>
                  </a:lnTo>
                  <a:lnTo>
                    <a:pt x="26888" y="217177"/>
                  </a:lnTo>
                  <a:lnTo>
                    <a:pt x="23831" y="253723"/>
                  </a:lnTo>
                  <a:lnTo>
                    <a:pt x="20119" y="290427"/>
                  </a:lnTo>
                  <a:lnTo>
                    <a:pt x="16118" y="325555"/>
                  </a:lnTo>
                  <a:lnTo>
                    <a:pt x="6528" y="370322"/>
                  </a:lnTo>
                  <a:lnTo>
                    <a:pt x="785" y="411825"/>
                  </a:lnTo>
                  <a:lnTo>
                    <a:pt x="0" y="424665"/>
                  </a:lnTo>
                  <a:lnTo>
                    <a:pt x="1201" y="428654"/>
                  </a:lnTo>
                  <a:lnTo>
                    <a:pt x="3413" y="431312"/>
                  </a:lnTo>
                  <a:lnTo>
                    <a:pt x="6299" y="433085"/>
                  </a:lnTo>
                  <a:lnTo>
                    <a:pt x="40823" y="436163"/>
                  </a:lnTo>
                  <a:lnTo>
                    <a:pt x="83838" y="439909"/>
                  </a:lnTo>
                  <a:lnTo>
                    <a:pt x="122960" y="440962"/>
                  </a:lnTo>
                  <a:lnTo>
                    <a:pt x="158121" y="430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0"/>
            <p:cNvSpPr/>
            <p:nvPr>
              <p:custDataLst>
                <p:tags r:id="rId154"/>
              </p:custDataLst>
            </p:nvPr>
          </p:nvSpPr>
          <p:spPr>
            <a:xfrm>
              <a:off x="8957368" y="2609850"/>
              <a:ext cx="123133" cy="171451"/>
            </a:xfrm>
            <a:custGeom>
              <a:avLst/>
              <a:gdLst/>
              <a:ahLst/>
              <a:cxnLst/>
              <a:rect l="0" t="0" r="0" b="0"/>
              <a:pathLst>
                <a:path w="123133" h="171451">
                  <a:moveTo>
                    <a:pt x="15182" y="0"/>
                  </a:moveTo>
                  <a:lnTo>
                    <a:pt x="15182" y="0"/>
                  </a:lnTo>
                  <a:lnTo>
                    <a:pt x="876" y="0"/>
                  </a:lnTo>
                  <a:lnTo>
                    <a:pt x="0" y="2117"/>
                  </a:lnTo>
                  <a:lnTo>
                    <a:pt x="908" y="10113"/>
                  </a:lnTo>
                  <a:lnTo>
                    <a:pt x="36811" y="56173"/>
                  </a:lnTo>
                  <a:lnTo>
                    <a:pt x="66746" y="96842"/>
                  </a:lnTo>
                  <a:lnTo>
                    <a:pt x="96077" y="136409"/>
                  </a:lnTo>
                  <a:lnTo>
                    <a:pt x="12313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21"/>
            <p:cNvSpPr/>
            <p:nvPr>
              <p:custDataLst>
                <p:tags r:id="rId155"/>
              </p:custDataLst>
            </p:nvPr>
          </p:nvSpPr>
          <p:spPr>
            <a:xfrm>
              <a:off x="9094832" y="2629783"/>
              <a:ext cx="131719" cy="316618"/>
            </a:xfrm>
            <a:custGeom>
              <a:avLst/>
              <a:gdLst/>
              <a:ahLst/>
              <a:cxnLst/>
              <a:rect l="0" t="0" r="0" b="0"/>
              <a:pathLst>
                <a:path w="131719" h="316618">
                  <a:moveTo>
                    <a:pt x="131718" y="5467"/>
                  </a:moveTo>
                  <a:lnTo>
                    <a:pt x="131718" y="5467"/>
                  </a:lnTo>
                  <a:lnTo>
                    <a:pt x="131718" y="2096"/>
                  </a:lnTo>
                  <a:lnTo>
                    <a:pt x="130306" y="1103"/>
                  </a:lnTo>
                  <a:lnTo>
                    <a:pt x="124976" y="0"/>
                  </a:lnTo>
                  <a:lnTo>
                    <a:pt x="110670" y="6121"/>
                  </a:lnTo>
                  <a:lnTo>
                    <a:pt x="64441" y="50444"/>
                  </a:lnTo>
                  <a:lnTo>
                    <a:pt x="35832" y="90482"/>
                  </a:lnTo>
                  <a:lnTo>
                    <a:pt x="12617" y="132126"/>
                  </a:lnTo>
                  <a:lnTo>
                    <a:pt x="5572" y="168644"/>
                  </a:lnTo>
                  <a:lnTo>
                    <a:pt x="0" y="215892"/>
                  </a:lnTo>
                  <a:lnTo>
                    <a:pt x="734" y="253376"/>
                  </a:lnTo>
                  <a:lnTo>
                    <a:pt x="7299" y="285649"/>
                  </a:lnTo>
                  <a:lnTo>
                    <a:pt x="17418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22"/>
            <p:cNvSpPr/>
            <p:nvPr>
              <p:custDataLst>
                <p:tags r:id="rId156"/>
              </p:custDataLst>
            </p:nvPr>
          </p:nvSpPr>
          <p:spPr>
            <a:xfrm>
              <a:off x="9302750" y="2529408"/>
              <a:ext cx="163684" cy="459754"/>
            </a:xfrm>
            <a:custGeom>
              <a:avLst/>
              <a:gdLst/>
              <a:ahLst/>
              <a:cxnLst/>
              <a:rect l="0" t="0" r="0" b="0"/>
              <a:pathLst>
                <a:path w="163684" h="459754">
                  <a:moveTo>
                    <a:pt x="0" y="23292"/>
                  </a:moveTo>
                  <a:lnTo>
                    <a:pt x="0" y="23292"/>
                  </a:lnTo>
                  <a:lnTo>
                    <a:pt x="0" y="19921"/>
                  </a:lnTo>
                  <a:lnTo>
                    <a:pt x="3763" y="16384"/>
                  </a:lnTo>
                  <a:lnTo>
                    <a:pt x="27790" y="4994"/>
                  </a:lnTo>
                  <a:lnTo>
                    <a:pt x="75235" y="0"/>
                  </a:lnTo>
                  <a:lnTo>
                    <a:pt x="116277" y="3195"/>
                  </a:lnTo>
                  <a:lnTo>
                    <a:pt x="130701" y="5188"/>
                  </a:lnTo>
                  <a:lnTo>
                    <a:pt x="141815" y="10777"/>
                  </a:lnTo>
                  <a:lnTo>
                    <a:pt x="144638" y="14949"/>
                  </a:lnTo>
                  <a:lnTo>
                    <a:pt x="145893" y="25228"/>
                  </a:lnTo>
                  <a:lnTo>
                    <a:pt x="131730" y="70400"/>
                  </a:lnTo>
                  <a:lnTo>
                    <a:pt x="121659" y="108903"/>
                  </a:lnTo>
                  <a:lnTo>
                    <a:pt x="113109" y="152688"/>
                  </a:lnTo>
                  <a:lnTo>
                    <a:pt x="115887" y="185929"/>
                  </a:lnTo>
                  <a:lnTo>
                    <a:pt x="122766" y="223281"/>
                  </a:lnTo>
                  <a:lnTo>
                    <a:pt x="128176" y="265752"/>
                  </a:lnTo>
                  <a:lnTo>
                    <a:pt x="136695" y="306735"/>
                  </a:lnTo>
                  <a:lnTo>
                    <a:pt x="146125" y="344706"/>
                  </a:lnTo>
                  <a:lnTo>
                    <a:pt x="155401" y="391027"/>
                  </a:lnTo>
                  <a:lnTo>
                    <a:pt x="163683" y="430924"/>
                  </a:lnTo>
                  <a:lnTo>
                    <a:pt x="160707" y="441058"/>
                  </a:lnTo>
                  <a:lnTo>
                    <a:pt x="157938" y="445735"/>
                  </a:lnTo>
                  <a:lnTo>
                    <a:pt x="153270" y="448854"/>
                  </a:lnTo>
                  <a:lnTo>
                    <a:pt x="117973" y="455741"/>
                  </a:lnTo>
                  <a:lnTo>
                    <a:pt x="77288" y="459753"/>
                  </a:lnTo>
                  <a:lnTo>
                    <a:pt x="30168" y="456855"/>
                  </a:lnTo>
                  <a:lnTo>
                    <a:pt x="19050" y="45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423"/>
          <p:cNvSpPr/>
          <p:nvPr>
            <p:custDataLst>
              <p:tags r:id="rId2"/>
            </p:custDataLst>
          </p:nvPr>
        </p:nvSpPr>
        <p:spPr>
          <a:xfrm>
            <a:off x="9740900" y="30797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SMARTInkShape-Group91"/>
          <p:cNvGrpSpPr/>
          <p:nvPr/>
        </p:nvGrpSpPr>
        <p:grpSpPr>
          <a:xfrm>
            <a:off x="4649426" y="3632468"/>
            <a:ext cx="2563974" cy="596106"/>
            <a:chOff x="4649426" y="3632468"/>
            <a:chExt cx="2563974" cy="596106"/>
          </a:xfrm>
        </p:grpSpPr>
        <p:sp>
          <p:nvSpPr>
            <p:cNvPr id="132" name="SMARTInkShape-424"/>
            <p:cNvSpPr/>
            <p:nvPr>
              <p:custDataLst>
                <p:tags r:id="rId136"/>
              </p:custDataLst>
            </p:nvPr>
          </p:nvSpPr>
          <p:spPr>
            <a:xfrm>
              <a:off x="4649426" y="3793641"/>
              <a:ext cx="195625" cy="293345"/>
            </a:xfrm>
            <a:custGeom>
              <a:avLst/>
              <a:gdLst/>
              <a:ahLst/>
              <a:cxnLst/>
              <a:rect l="0" t="0" r="0" b="0"/>
              <a:pathLst>
                <a:path w="195625" h="293345">
                  <a:moveTo>
                    <a:pt x="195624" y="3659"/>
                  </a:moveTo>
                  <a:lnTo>
                    <a:pt x="195624" y="3659"/>
                  </a:lnTo>
                  <a:lnTo>
                    <a:pt x="192253" y="288"/>
                  </a:lnTo>
                  <a:lnTo>
                    <a:pt x="190555" y="0"/>
                  </a:lnTo>
                  <a:lnTo>
                    <a:pt x="188716" y="515"/>
                  </a:lnTo>
                  <a:lnTo>
                    <a:pt x="186785" y="1563"/>
                  </a:lnTo>
                  <a:lnTo>
                    <a:pt x="140716" y="10485"/>
                  </a:lnTo>
                  <a:lnTo>
                    <a:pt x="111857" y="20263"/>
                  </a:lnTo>
                  <a:lnTo>
                    <a:pt x="65772" y="48623"/>
                  </a:lnTo>
                  <a:lnTo>
                    <a:pt x="34356" y="79926"/>
                  </a:lnTo>
                  <a:lnTo>
                    <a:pt x="23820" y="102300"/>
                  </a:lnTo>
                  <a:lnTo>
                    <a:pt x="19008" y="140919"/>
                  </a:lnTo>
                  <a:lnTo>
                    <a:pt x="17469" y="176973"/>
                  </a:lnTo>
                  <a:lnTo>
                    <a:pt x="12858" y="216505"/>
                  </a:lnTo>
                  <a:lnTo>
                    <a:pt x="4979" y="256220"/>
                  </a:lnTo>
                  <a:lnTo>
                    <a:pt x="0" y="281128"/>
                  </a:lnTo>
                  <a:lnTo>
                    <a:pt x="1002" y="284594"/>
                  </a:lnTo>
                  <a:lnTo>
                    <a:pt x="5879" y="290326"/>
                  </a:lnTo>
                  <a:lnTo>
                    <a:pt x="16514" y="293344"/>
                  </a:lnTo>
                  <a:lnTo>
                    <a:pt x="56449" y="291911"/>
                  </a:lnTo>
                  <a:lnTo>
                    <a:pt x="100921" y="283408"/>
                  </a:lnTo>
                  <a:lnTo>
                    <a:pt x="143104" y="275323"/>
                  </a:lnTo>
                  <a:lnTo>
                    <a:pt x="182924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25"/>
            <p:cNvSpPr/>
            <p:nvPr>
              <p:custDataLst>
                <p:tags r:id="rId137"/>
              </p:custDataLst>
            </p:nvPr>
          </p:nvSpPr>
          <p:spPr>
            <a:xfrm>
              <a:off x="4667250" y="39560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8336"/>
                  </a:lnTo>
                  <a:lnTo>
                    <a:pt x="54489" y="6401"/>
                  </a:lnTo>
                  <a:lnTo>
                    <a:pt x="97155" y="298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26"/>
            <p:cNvSpPr/>
            <p:nvPr>
              <p:custDataLst>
                <p:tags r:id="rId138"/>
              </p:custDataLst>
            </p:nvPr>
          </p:nvSpPr>
          <p:spPr>
            <a:xfrm>
              <a:off x="4993105" y="3727527"/>
              <a:ext cx="169446" cy="329980"/>
            </a:xfrm>
            <a:custGeom>
              <a:avLst/>
              <a:gdLst/>
              <a:ahLst/>
              <a:cxnLst/>
              <a:rect l="0" t="0" r="0" b="0"/>
              <a:pathLst>
                <a:path w="169446" h="329980">
                  <a:moveTo>
                    <a:pt x="169445" y="6273"/>
                  </a:moveTo>
                  <a:lnTo>
                    <a:pt x="169445" y="6273"/>
                  </a:lnTo>
                  <a:lnTo>
                    <a:pt x="169445" y="806"/>
                  </a:lnTo>
                  <a:lnTo>
                    <a:pt x="168739" y="511"/>
                  </a:lnTo>
                  <a:lnTo>
                    <a:pt x="153865" y="0"/>
                  </a:lnTo>
                  <a:lnTo>
                    <a:pt x="108919" y="6840"/>
                  </a:lnTo>
                  <a:lnTo>
                    <a:pt x="78839" y="14672"/>
                  </a:lnTo>
                  <a:lnTo>
                    <a:pt x="48832" y="29695"/>
                  </a:lnTo>
                  <a:lnTo>
                    <a:pt x="42226" y="36909"/>
                  </a:lnTo>
                  <a:lnTo>
                    <a:pt x="34540" y="55645"/>
                  </a:lnTo>
                  <a:lnTo>
                    <a:pt x="35056" y="93741"/>
                  </a:lnTo>
                  <a:lnTo>
                    <a:pt x="35787" y="133946"/>
                  </a:lnTo>
                  <a:lnTo>
                    <a:pt x="35299" y="181293"/>
                  </a:lnTo>
                  <a:lnTo>
                    <a:pt x="32684" y="214353"/>
                  </a:lnTo>
                  <a:lnTo>
                    <a:pt x="23525" y="247860"/>
                  </a:lnTo>
                  <a:lnTo>
                    <a:pt x="8146" y="289051"/>
                  </a:lnTo>
                  <a:lnTo>
                    <a:pt x="0" y="315189"/>
                  </a:lnTo>
                  <a:lnTo>
                    <a:pt x="767" y="321839"/>
                  </a:lnTo>
                  <a:lnTo>
                    <a:pt x="1960" y="324600"/>
                  </a:lnTo>
                  <a:lnTo>
                    <a:pt x="3460" y="326441"/>
                  </a:lnTo>
                  <a:lnTo>
                    <a:pt x="7009" y="328486"/>
                  </a:lnTo>
                  <a:lnTo>
                    <a:pt x="49095" y="329979"/>
                  </a:lnTo>
                  <a:lnTo>
                    <a:pt x="89257" y="326709"/>
                  </a:lnTo>
                  <a:lnTo>
                    <a:pt x="120636" y="319434"/>
                  </a:lnTo>
                  <a:lnTo>
                    <a:pt x="169445" y="30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27"/>
            <p:cNvSpPr/>
            <p:nvPr>
              <p:custDataLst>
                <p:tags r:id="rId139"/>
              </p:custDataLst>
            </p:nvPr>
          </p:nvSpPr>
          <p:spPr>
            <a:xfrm>
              <a:off x="5194300" y="3875783"/>
              <a:ext cx="139701" cy="352791"/>
            </a:xfrm>
            <a:custGeom>
              <a:avLst/>
              <a:gdLst/>
              <a:ahLst/>
              <a:cxnLst/>
              <a:rect l="0" t="0" r="0" b="0"/>
              <a:pathLst>
                <a:path w="139701" h="352791">
                  <a:moveTo>
                    <a:pt x="139700" y="29467"/>
                  </a:moveTo>
                  <a:lnTo>
                    <a:pt x="139700" y="29467"/>
                  </a:lnTo>
                  <a:lnTo>
                    <a:pt x="139700" y="26096"/>
                  </a:lnTo>
                  <a:lnTo>
                    <a:pt x="132958" y="17257"/>
                  </a:lnTo>
                  <a:lnTo>
                    <a:pt x="118652" y="5702"/>
                  </a:lnTo>
                  <a:lnTo>
                    <a:pt x="107062" y="1266"/>
                  </a:lnTo>
                  <a:lnTo>
                    <a:pt x="94855" y="0"/>
                  </a:lnTo>
                  <a:lnTo>
                    <a:pt x="82374" y="1789"/>
                  </a:lnTo>
                  <a:lnTo>
                    <a:pt x="69772" y="10581"/>
                  </a:lnTo>
                  <a:lnTo>
                    <a:pt x="58526" y="23895"/>
                  </a:lnTo>
                  <a:lnTo>
                    <a:pt x="51176" y="39220"/>
                  </a:lnTo>
                  <a:lnTo>
                    <a:pt x="46443" y="67086"/>
                  </a:lnTo>
                  <a:lnTo>
                    <a:pt x="47895" y="75007"/>
                  </a:lnTo>
                  <a:lnTo>
                    <a:pt x="55153" y="87572"/>
                  </a:lnTo>
                  <a:lnTo>
                    <a:pt x="65435" y="94097"/>
                  </a:lnTo>
                  <a:lnTo>
                    <a:pt x="71139" y="95837"/>
                  </a:lnTo>
                  <a:lnTo>
                    <a:pt x="85005" y="94007"/>
                  </a:lnTo>
                  <a:lnTo>
                    <a:pt x="99163" y="87784"/>
                  </a:lnTo>
                  <a:lnTo>
                    <a:pt x="114362" y="73087"/>
                  </a:lnTo>
                  <a:lnTo>
                    <a:pt x="131933" y="50193"/>
                  </a:lnTo>
                  <a:lnTo>
                    <a:pt x="129559" y="52384"/>
                  </a:lnTo>
                  <a:lnTo>
                    <a:pt x="127224" y="90002"/>
                  </a:lnTo>
                  <a:lnTo>
                    <a:pt x="130703" y="134401"/>
                  </a:lnTo>
                  <a:lnTo>
                    <a:pt x="129116" y="179170"/>
                  </a:lnTo>
                  <a:lnTo>
                    <a:pt x="131782" y="224028"/>
                  </a:lnTo>
                  <a:lnTo>
                    <a:pt x="130768" y="267894"/>
                  </a:lnTo>
                  <a:lnTo>
                    <a:pt x="123030" y="294890"/>
                  </a:lnTo>
                  <a:lnTo>
                    <a:pt x="100032" y="327147"/>
                  </a:lnTo>
                  <a:lnTo>
                    <a:pt x="67504" y="347836"/>
                  </a:lnTo>
                  <a:lnTo>
                    <a:pt x="47171" y="352528"/>
                  </a:lnTo>
                  <a:lnTo>
                    <a:pt x="37797" y="352790"/>
                  </a:lnTo>
                  <a:lnTo>
                    <a:pt x="21737" y="347438"/>
                  </a:lnTo>
                  <a:lnTo>
                    <a:pt x="14492" y="343048"/>
                  </a:lnTo>
                  <a:lnTo>
                    <a:pt x="6441" y="319355"/>
                  </a:lnTo>
                  <a:lnTo>
                    <a:pt x="0" y="27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28"/>
            <p:cNvSpPr/>
            <p:nvPr>
              <p:custDataLst>
                <p:tags r:id="rId140"/>
              </p:custDataLst>
            </p:nvPr>
          </p:nvSpPr>
          <p:spPr>
            <a:xfrm>
              <a:off x="5505612" y="3724554"/>
              <a:ext cx="69689" cy="256897"/>
            </a:xfrm>
            <a:custGeom>
              <a:avLst/>
              <a:gdLst/>
              <a:ahLst/>
              <a:cxnLst/>
              <a:rect l="0" t="0" r="0" b="0"/>
              <a:pathLst>
                <a:path w="69689" h="256897">
                  <a:moveTo>
                    <a:pt x="69688" y="15596"/>
                  </a:moveTo>
                  <a:lnTo>
                    <a:pt x="69688" y="15596"/>
                  </a:lnTo>
                  <a:lnTo>
                    <a:pt x="69688" y="12225"/>
                  </a:lnTo>
                  <a:lnTo>
                    <a:pt x="67806" y="8689"/>
                  </a:lnTo>
                  <a:lnTo>
                    <a:pt x="60849" y="669"/>
                  </a:lnTo>
                  <a:lnTo>
                    <a:pt x="58151" y="0"/>
                  </a:lnTo>
                  <a:lnTo>
                    <a:pt x="51390" y="1138"/>
                  </a:lnTo>
                  <a:lnTo>
                    <a:pt x="36279" y="12488"/>
                  </a:lnTo>
                  <a:lnTo>
                    <a:pt x="21767" y="39370"/>
                  </a:lnTo>
                  <a:lnTo>
                    <a:pt x="11902" y="84259"/>
                  </a:lnTo>
                  <a:lnTo>
                    <a:pt x="4964" y="123253"/>
                  </a:lnTo>
                  <a:lnTo>
                    <a:pt x="0" y="162927"/>
                  </a:lnTo>
                  <a:lnTo>
                    <a:pt x="2497" y="194671"/>
                  </a:lnTo>
                  <a:lnTo>
                    <a:pt x="10192" y="217246"/>
                  </a:lnTo>
                  <a:lnTo>
                    <a:pt x="15207" y="226229"/>
                  </a:lnTo>
                  <a:lnTo>
                    <a:pt x="30187" y="239974"/>
                  </a:lnTo>
                  <a:lnTo>
                    <a:pt x="56988" y="25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29"/>
            <p:cNvSpPr/>
            <p:nvPr>
              <p:custDataLst>
                <p:tags r:id="rId141"/>
              </p:custDataLst>
            </p:nvPr>
          </p:nvSpPr>
          <p:spPr>
            <a:xfrm>
              <a:off x="5605230" y="3797300"/>
              <a:ext cx="128821" cy="146051"/>
            </a:xfrm>
            <a:custGeom>
              <a:avLst/>
              <a:gdLst/>
              <a:ahLst/>
              <a:cxnLst/>
              <a:rect l="0" t="0" r="0" b="0"/>
              <a:pathLst>
                <a:path w="128821" h="146051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8" y="705"/>
                  </a:lnTo>
                  <a:lnTo>
                    <a:pt x="0" y="1881"/>
                  </a:lnTo>
                  <a:lnTo>
                    <a:pt x="607" y="3371"/>
                  </a:lnTo>
                  <a:lnTo>
                    <a:pt x="40031" y="48116"/>
                  </a:lnTo>
                  <a:lnTo>
                    <a:pt x="86769" y="92211"/>
                  </a:lnTo>
                  <a:lnTo>
                    <a:pt x="120982" y="130702"/>
                  </a:lnTo>
                  <a:lnTo>
                    <a:pt x="12882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30"/>
            <p:cNvSpPr/>
            <p:nvPr>
              <p:custDataLst>
                <p:tags r:id="rId142"/>
              </p:custDataLst>
            </p:nvPr>
          </p:nvSpPr>
          <p:spPr>
            <a:xfrm>
              <a:off x="5600700" y="3798183"/>
              <a:ext cx="146051" cy="221368"/>
            </a:xfrm>
            <a:custGeom>
              <a:avLst/>
              <a:gdLst/>
              <a:ahLst/>
              <a:cxnLst/>
              <a:rect l="0" t="0" r="0" b="0"/>
              <a:pathLst>
                <a:path w="146051" h="221368">
                  <a:moveTo>
                    <a:pt x="146050" y="5467"/>
                  </a:moveTo>
                  <a:lnTo>
                    <a:pt x="146050" y="5467"/>
                  </a:lnTo>
                  <a:lnTo>
                    <a:pt x="134117" y="441"/>
                  </a:lnTo>
                  <a:lnTo>
                    <a:pt x="131745" y="0"/>
                  </a:lnTo>
                  <a:lnTo>
                    <a:pt x="125346" y="3272"/>
                  </a:lnTo>
                  <a:lnTo>
                    <a:pt x="117093" y="11547"/>
                  </a:lnTo>
                  <a:lnTo>
                    <a:pt x="90784" y="53130"/>
                  </a:lnTo>
                  <a:lnTo>
                    <a:pt x="72099" y="85917"/>
                  </a:lnTo>
                  <a:lnTo>
                    <a:pt x="52034" y="121656"/>
                  </a:lnTo>
                  <a:lnTo>
                    <a:pt x="27647" y="167363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31"/>
            <p:cNvSpPr/>
            <p:nvPr>
              <p:custDataLst>
                <p:tags r:id="rId143"/>
              </p:custDataLst>
            </p:nvPr>
          </p:nvSpPr>
          <p:spPr>
            <a:xfrm>
              <a:off x="5791200" y="3753733"/>
              <a:ext cx="89332" cy="303918"/>
            </a:xfrm>
            <a:custGeom>
              <a:avLst/>
              <a:gdLst/>
              <a:ahLst/>
              <a:cxnLst/>
              <a:rect l="0" t="0" r="0" b="0"/>
              <a:pathLst>
                <a:path w="89332" h="303918">
                  <a:moveTo>
                    <a:pt x="50800" y="5467"/>
                  </a:moveTo>
                  <a:lnTo>
                    <a:pt x="50800" y="5467"/>
                  </a:lnTo>
                  <a:lnTo>
                    <a:pt x="47429" y="2096"/>
                  </a:lnTo>
                  <a:lnTo>
                    <a:pt x="43893" y="441"/>
                  </a:lnTo>
                  <a:lnTo>
                    <a:pt x="41961" y="0"/>
                  </a:lnTo>
                  <a:lnTo>
                    <a:pt x="41379" y="411"/>
                  </a:lnTo>
                  <a:lnTo>
                    <a:pt x="41697" y="1391"/>
                  </a:lnTo>
                  <a:lnTo>
                    <a:pt x="69176" y="48669"/>
                  </a:lnTo>
                  <a:lnTo>
                    <a:pt x="86651" y="95375"/>
                  </a:lnTo>
                  <a:lnTo>
                    <a:pt x="89331" y="142878"/>
                  </a:lnTo>
                  <a:lnTo>
                    <a:pt x="85657" y="190428"/>
                  </a:lnTo>
                  <a:lnTo>
                    <a:pt x="70760" y="222668"/>
                  </a:lnTo>
                  <a:lnTo>
                    <a:pt x="36488" y="266908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32"/>
            <p:cNvSpPr/>
            <p:nvPr>
              <p:custDataLst>
                <p:tags r:id="rId144"/>
              </p:custDataLst>
            </p:nvPr>
          </p:nvSpPr>
          <p:spPr>
            <a:xfrm>
              <a:off x="6007100" y="3956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33"/>
            <p:cNvSpPr/>
            <p:nvPr>
              <p:custDataLst>
                <p:tags r:id="rId145"/>
              </p:custDataLst>
            </p:nvPr>
          </p:nvSpPr>
          <p:spPr>
            <a:xfrm>
              <a:off x="6232329" y="3697988"/>
              <a:ext cx="130372" cy="318348"/>
            </a:xfrm>
            <a:custGeom>
              <a:avLst/>
              <a:gdLst/>
              <a:ahLst/>
              <a:cxnLst/>
              <a:rect l="0" t="0" r="0" b="0"/>
              <a:pathLst>
                <a:path w="130372" h="318348">
                  <a:moveTo>
                    <a:pt x="3371" y="23112"/>
                  </a:moveTo>
                  <a:lnTo>
                    <a:pt x="3371" y="23112"/>
                  </a:lnTo>
                  <a:lnTo>
                    <a:pt x="0" y="16370"/>
                  </a:lnTo>
                  <a:lnTo>
                    <a:pt x="418" y="12973"/>
                  </a:lnTo>
                  <a:lnTo>
                    <a:pt x="4646" y="5435"/>
                  </a:lnTo>
                  <a:lnTo>
                    <a:pt x="9347" y="1144"/>
                  </a:lnTo>
                  <a:lnTo>
                    <a:pt x="11588" y="0"/>
                  </a:lnTo>
                  <a:lnTo>
                    <a:pt x="13082" y="2765"/>
                  </a:lnTo>
                  <a:lnTo>
                    <a:pt x="15480" y="41958"/>
                  </a:lnTo>
                  <a:lnTo>
                    <a:pt x="14397" y="78055"/>
                  </a:lnTo>
                  <a:lnTo>
                    <a:pt x="9213" y="119968"/>
                  </a:lnTo>
                  <a:lnTo>
                    <a:pt x="5967" y="162585"/>
                  </a:lnTo>
                  <a:lnTo>
                    <a:pt x="4524" y="204339"/>
                  </a:lnTo>
                  <a:lnTo>
                    <a:pt x="3884" y="244062"/>
                  </a:lnTo>
                  <a:lnTo>
                    <a:pt x="3522" y="288643"/>
                  </a:lnTo>
                  <a:lnTo>
                    <a:pt x="3384" y="318347"/>
                  </a:lnTo>
                  <a:lnTo>
                    <a:pt x="15924" y="284720"/>
                  </a:lnTo>
                  <a:lnTo>
                    <a:pt x="41442" y="241377"/>
                  </a:lnTo>
                  <a:lnTo>
                    <a:pt x="60513" y="219565"/>
                  </a:lnTo>
                  <a:lnTo>
                    <a:pt x="67570" y="216170"/>
                  </a:lnTo>
                  <a:lnTo>
                    <a:pt x="82940" y="214278"/>
                  </a:lnTo>
                  <a:lnTo>
                    <a:pt x="88872" y="216173"/>
                  </a:lnTo>
                  <a:lnTo>
                    <a:pt x="93533" y="219552"/>
                  </a:lnTo>
                  <a:lnTo>
                    <a:pt x="117262" y="247555"/>
                  </a:lnTo>
                  <a:lnTo>
                    <a:pt x="126174" y="273372"/>
                  </a:lnTo>
                  <a:lnTo>
                    <a:pt x="130371" y="31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34"/>
            <p:cNvSpPr/>
            <p:nvPr>
              <p:custDataLst>
                <p:tags r:id="rId146"/>
              </p:custDataLst>
            </p:nvPr>
          </p:nvSpPr>
          <p:spPr>
            <a:xfrm>
              <a:off x="6495985" y="3698405"/>
              <a:ext cx="82616" cy="276696"/>
            </a:xfrm>
            <a:custGeom>
              <a:avLst/>
              <a:gdLst/>
              <a:ahLst/>
              <a:cxnLst/>
              <a:rect l="0" t="0" r="0" b="0"/>
              <a:pathLst>
                <a:path w="82616" h="276696">
                  <a:moveTo>
                    <a:pt x="82615" y="41745"/>
                  </a:moveTo>
                  <a:lnTo>
                    <a:pt x="82615" y="41745"/>
                  </a:lnTo>
                  <a:lnTo>
                    <a:pt x="79244" y="35003"/>
                  </a:lnTo>
                  <a:lnTo>
                    <a:pt x="75734" y="3381"/>
                  </a:lnTo>
                  <a:lnTo>
                    <a:pt x="74500" y="1353"/>
                  </a:lnTo>
                  <a:lnTo>
                    <a:pt x="72971" y="0"/>
                  </a:lnTo>
                  <a:lnTo>
                    <a:pt x="69835" y="1215"/>
                  </a:lnTo>
                  <a:lnTo>
                    <a:pt x="60708" y="8209"/>
                  </a:lnTo>
                  <a:lnTo>
                    <a:pt x="40297" y="34160"/>
                  </a:lnTo>
                  <a:lnTo>
                    <a:pt x="26412" y="66126"/>
                  </a:lnTo>
                  <a:lnTo>
                    <a:pt x="13891" y="105498"/>
                  </a:lnTo>
                  <a:lnTo>
                    <a:pt x="3623" y="146514"/>
                  </a:lnTo>
                  <a:lnTo>
                    <a:pt x="0" y="184500"/>
                  </a:lnTo>
                  <a:lnTo>
                    <a:pt x="2153" y="218080"/>
                  </a:lnTo>
                  <a:lnTo>
                    <a:pt x="10164" y="244764"/>
                  </a:lnTo>
                  <a:lnTo>
                    <a:pt x="24545" y="262738"/>
                  </a:lnTo>
                  <a:lnTo>
                    <a:pt x="33318" y="269507"/>
                  </a:lnTo>
                  <a:lnTo>
                    <a:pt x="50592" y="275147"/>
                  </a:lnTo>
                  <a:lnTo>
                    <a:pt x="76265" y="27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35"/>
            <p:cNvSpPr/>
            <p:nvPr>
              <p:custDataLst>
                <p:tags r:id="rId147"/>
              </p:custDataLst>
            </p:nvPr>
          </p:nvSpPr>
          <p:spPr>
            <a:xfrm>
              <a:off x="6667500" y="3707904"/>
              <a:ext cx="107951" cy="140197"/>
            </a:xfrm>
            <a:custGeom>
              <a:avLst/>
              <a:gdLst/>
              <a:ahLst/>
              <a:cxnLst/>
              <a:rect l="0" t="0" r="0" b="0"/>
              <a:pathLst>
                <a:path w="107951" h="140197">
                  <a:moveTo>
                    <a:pt x="0" y="13196"/>
                  </a:moveTo>
                  <a:lnTo>
                    <a:pt x="0" y="13196"/>
                  </a:lnTo>
                  <a:lnTo>
                    <a:pt x="6741" y="3083"/>
                  </a:lnTo>
                  <a:lnTo>
                    <a:pt x="9434" y="810"/>
                  </a:lnTo>
                  <a:lnTo>
                    <a:pt x="11933" y="0"/>
                  </a:lnTo>
                  <a:lnTo>
                    <a:pt x="14305" y="165"/>
                  </a:lnTo>
                  <a:lnTo>
                    <a:pt x="38391" y="26484"/>
                  </a:lnTo>
                  <a:lnTo>
                    <a:pt x="72207" y="71716"/>
                  </a:lnTo>
                  <a:lnTo>
                    <a:pt x="94773" y="106971"/>
                  </a:lnTo>
                  <a:lnTo>
                    <a:pt x="107950" y="140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36"/>
            <p:cNvSpPr/>
            <p:nvPr>
              <p:custDataLst>
                <p:tags r:id="rId148"/>
              </p:custDataLst>
            </p:nvPr>
          </p:nvSpPr>
          <p:spPr>
            <a:xfrm>
              <a:off x="6779875" y="3712782"/>
              <a:ext cx="90826" cy="251316"/>
            </a:xfrm>
            <a:custGeom>
              <a:avLst/>
              <a:gdLst/>
              <a:ahLst/>
              <a:cxnLst/>
              <a:rect l="0" t="0" r="0" b="0"/>
              <a:pathLst>
                <a:path w="90826" h="251316">
                  <a:moveTo>
                    <a:pt x="90825" y="21018"/>
                  </a:moveTo>
                  <a:lnTo>
                    <a:pt x="90825" y="21018"/>
                  </a:lnTo>
                  <a:lnTo>
                    <a:pt x="83918" y="4059"/>
                  </a:lnTo>
                  <a:lnTo>
                    <a:pt x="81986" y="1245"/>
                  </a:lnTo>
                  <a:lnTo>
                    <a:pt x="79993" y="75"/>
                  </a:lnTo>
                  <a:lnTo>
                    <a:pt x="77960" y="0"/>
                  </a:lnTo>
                  <a:lnTo>
                    <a:pt x="75897" y="656"/>
                  </a:lnTo>
                  <a:lnTo>
                    <a:pt x="71725" y="5148"/>
                  </a:lnTo>
                  <a:lnTo>
                    <a:pt x="39278" y="47368"/>
                  </a:lnTo>
                  <a:lnTo>
                    <a:pt x="19547" y="87946"/>
                  </a:lnTo>
                  <a:lnTo>
                    <a:pt x="3942" y="132232"/>
                  </a:lnTo>
                  <a:lnTo>
                    <a:pt x="0" y="150880"/>
                  </a:lnTo>
                  <a:lnTo>
                    <a:pt x="1532" y="194404"/>
                  </a:lnTo>
                  <a:lnTo>
                    <a:pt x="8780" y="233131"/>
                  </a:lnTo>
                  <a:lnTo>
                    <a:pt x="14775" y="246615"/>
                  </a:lnTo>
                  <a:lnTo>
                    <a:pt x="18219" y="251105"/>
                  </a:lnTo>
                  <a:lnTo>
                    <a:pt x="19137" y="251315"/>
                  </a:lnTo>
                  <a:lnTo>
                    <a:pt x="20975" y="24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37"/>
            <p:cNvSpPr/>
            <p:nvPr>
              <p:custDataLst>
                <p:tags r:id="rId149"/>
              </p:custDataLst>
            </p:nvPr>
          </p:nvSpPr>
          <p:spPr>
            <a:xfrm>
              <a:off x="6946899" y="3673279"/>
              <a:ext cx="58062" cy="320872"/>
            </a:xfrm>
            <a:custGeom>
              <a:avLst/>
              <a:gdLst/>
              <a:ahLst/>
              <a:cxnLst/>
              <a:rect l="0" t="0" r="0" b="0"/>
              <a:pathLst>
                <a:path w="58062" h="3208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0" y="4645"/>
                  </a:lnTo>
                  <a:lnTo>
                    <a:pt x="22605" y="49234"/>
                  </a:lnTo>
                  <a:lnTo>
                    <a:pt x="36858" y="80199"/>
                  </a:lnTo>
                  <a:lnTo>
                    <a:pt x="50248" y="117480"/>
                  </a:lnTo>
                  <a:lnTo>
                    <a:pt x="57611" y="155686"/>
                  </a:lnTo>
                  <a:lnTo>
                    <a:pt x="58061" y="193833"/>
                  </a:lnTo>
                  <a:lnTo>
                    <a:pt x="48853" y="231954"/>
                  </a:lnTo>
                  <a:lnTo>
                    <a:pt x="35354" y="266300"/>
                  </a:lnTo>
                  <a:lnTo>
                    <a:pt x="11320" y="312535"/>
                  </a:lnTo>
                  <a:lnTo>
                    <a:pt x="6351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38"/>
            <p:cNvSpPr/>
            <p:nvPr>
              <p:custDataLst>
                <p:tags r:id="rId150"/>
              </p:custDataLst>
            </p:nvPr>
          </p:nvSpPr>
          <p:spPr>
            <a:xfrm>
              <a:off x="7067550" y="3632468"/>
              <a:ext cx="145850" cy="395421"/>
            </a:xfrm>
            <a:custGeom>
              <a:avLst/>
              <a:gdLst/>
              <a:ahLst/>
              <a:cxnLst/>
              <a:rect l="0" t="0" r="0" b="0"/>
              <a:pathLst>
                <a:path w="145850" h="395421">
                  <a:moveTo>
                    <a:pt x="12700" y="12432"/>
                  </a:moveTo>
                  <a:lnTo>
                    <a:pt x="12700" y="12432"/>
                  </a:lnTo>
                  <a:lnTo>
                    <a:pt x="7232" y="6965"/>
                  </a:lnTo>
                  <a:lnTo>
                    <a:pt x="54718" y="1090"/>
                  </a:lnTo>
                  <a:lnTo>
                    <a:pt x="99003" y="0"/>
                  </a:lnTo>
                  <a:lnTo>
                    <a:pt x="136640" y="1649"/>
                  </a:lnTo>
                  <a:lnTo>
                    <a:pt x="141894" y="3126"/>
                  </a:lnTo>
                  <a:lnTo>
                    <a:pt x="144690" y="5523"/>
                  </a:lnTo>
                  <a:lnTo>
                    <a:pt x="145849" y="8531"/>
                  </a:lnTo>
                  <a:lnTo>
                    <a:pt x="142639" y="33612"/>
                  </a:lnTo>
                  <a:lnTo>
                    <a:pt x="130457" y="69115"/>
                  </a:lnTo>
                  <a:lnTo>
                    <a:pt x="123127" y="100419"/>
                  </a:lnTo>
                  <a:lnTo>
                    <a:pt x="117518" y="135499"/>
                  </a:lnTo>
                  <a:lnTo>
                    <a:pt x="112672" y="172256"/>
                  </a:lnTo>
                  <a:lnTo>
                    <a:pt x="110049" y="205997"/>
                  </a:lnTo>
                  <a:lnTo>
                    <a:pt x="107472" y="238160"/>
                  </a:lnTo>
                  <a:lnTo>
                    <a:pt x="101622" y="271270"/>
                  </a:lnTo>
                  <a:lnTo>
                    <a:pt x="97137" y="311532"/>
                  </a:lnTo>
                  <a:lnTo>
                    <a:pt x="97512" y="357253"/>
                  </a:lnTo>
                  <a:lnTo>
                    <a:pt x="98137" y="367004"/>
                  </a:lnTo>
                  <a:lnTo>
                    <a:pt x="99292" y="371580"/>
                  </a:lnTo>
                  <a:lnTo>
                    <a:pt x="98692" y="378546"/>
                  </a:lnTo>
                  <a:lnTo>
                    <a:pt x="97545" y="381391"/>
                  </a:lnTo>
                  <a:lnTo>
                    <a:pt x="88744" y="386434"/>
                  </a:lnTo>
                  <a:lnTo>
                    <a:pt x="56727" y="395420"/>
                  </a:lnTo>
                  <a:lnTo>
                    <a:pt x="0" y="39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92"/>
          <p:cNvGrpSpPr/>
          <p:nvPr/>
        </p:nvGrpSpPr>
        <p:grpSpPr>
          <a:xfrm>
            <a:off x="7442199" y="3860800"/>
            <a:ext cx="196852" cy="98909"/>
            <a:chOff x="7442199" y="3860800"/>
            <a:chExt cx="196852" cy="98909"/>
          </a:xfrm>
        </p:grpSpPr>
        <p:sp>
          <p:nvSpPr>
            <p:cNvPr id="148" name="SMARTInkShape-439"/>
            <p:cNvSpPr/>
            <p:nvPr>
              <p:custDataLst>
                <p:tags r:id="rId134"/>
              </p:custDataLst>
            </p:nvPr>
          </p:nvSpPr>
          <p:spPr>
            <a:xfrm>
              <a:off x="7442199" y="3860800"/>
              <a:ext cx="171452" cy="6351"/>
            </a:xfrm>
            <a:custGeom>
              <a:avLst/>
              <a:gdLst/>
              <a:ahLst/>
              <a:cxnLst/>
              <a:rect l="0" t="0" r="0" b="0"/>
              <a:pathLst>
                <a:path w="1714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527" y="1324"/>
                  </a:lnTo>
                  <a:lnTo>
                    <a:pt x="42095" y="261"/>
                  </a:lnTo>
                  <a:lnTo>
                    <a:pt x="87498" y="77"/>
                  </a:lnTo>
                  <a:lnTo>
                    <a:pt x="120968" y="34"/>
                  </a:lnTo>
                  <a:lnTo>
                    <a:pt x="171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0"/>
            <p:cNvSpPr/>
            <p:nvPr>
              <p:custDataLst>
                <p:tags r:id="rId135"/>
              </p:custDataLst>
            </p:nvPr>
          </p:nvSpPr>
          <p:spPr>
            <a:xfrm>
              <a:off x="7449569" y="3949700"/>
              <a:ext cx="189482" cy="10009"/>
            </a:xfrm>
            <a:custGeom>
              <a:avLst/>
              <a:gdLst/>
              <a:ahLst/>
              <a:cxnLst/>
              <a:rect l="0" t="0" r="0" b="0"/>
              <a:pathLst>
                <a:path w="189482" h="10009">
                  <a:moveTo>
                    <a:pt x="11681" y="6350"/>
                  </a:moveTo>
                  <a:lnTo>
                    <a:pt x="11681" y="6350"/>
                  </a:lnTo>
                  <a:lnTo>
                    <a:pt x="0" y="10008"/>
                  </a:lnTo>
                  <a:lnTo>
                    <a:pt x="365" y="9494"/>
                  </a:lnTo>
                  <a:lnTo>
                    <a:pt x="2020" y="8446"/>
                  </a:lnTo>
                  <a:lnTo>
                    <a:pt x="34258" y="6764"/>
                  </a:lnTo>
                  <a:lnTo>
                    <a:pt x="69458" y="6534"/>
                  </a:lnTo>
                  <a:lnTo>
                    <a:pt x="114735" y="4550"/>
                  </a:lnTo>
                  <a:lnTo>
                    <a:pt x="156261" y="2022"/>
                  </a:lnTo>
                  <a:lnTo>
                    <a:pt x="189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93"/>
          <p:cNvGrpSpPr/>
          <p:nvPr/>
        </p:nvGrpSpPr>
        <p:grpSpPr>
          <a:xfrm>
            <a:off x="7943850" y="3604467"/>
            <a:ext cx="3477331" cy="585266"/>
            <a:chOff x="7943850" y="3604467"/>
            <a:chExt cx="3477331" cy="585266"/>
          </a:xfrm>
        </p:grpSpPr>
        <p:sp>
          <p:nvSpPr>
            <p:cNvPr id="151" name="SMARTInkShape-441"/>
            <p:cNvSpPr/>
            <p:nvPr>
              <p:custDataLst>
                <p:tags r:id="rId115"/>
              </p:custDataLst>
            </p:nvPr>
          </p:nvSpPr>
          <p:spPr>
            <a:xfrm>
              <a:off x="11226800" y="3755351"/>
              <a:ext cx="194381" cy="434382"/>
            </a:xfrm>
            <a:custGeom>
              <a:avLst/>
              <a:gdLst/>
              <a:ahLst/>
              <a:cxnLst/>
              <a:rect l="0" t="0" r="0" b="0"/>
              <a:pathLst>
                <a:path w="194381" h="434382">
                  <a:moveTo>
                    <a:pt x="57150" y="22899"/>
                  </a:moveTo>
                  <a:lnTo>
                    <a:pt x="57150" y="22899"/>
                  </a:lnTo>
                  <a:lnTo>
                    <a:pt x="57149" y="12786"/>
                  </a:lnTo>
                  <a:lnTo>
                    <a:pt x="58561" y="9101"/>
                  </a:lnTo>
                  <a:lnTo>
                    <a:pt x="63892" y="3126"/>
                  </a:lnTo>
                  <a:lnTo>
                    <a:pt x="76609" y="0"/>
                  </a:lnTo>
                  <a:lnTo>
                    <a:pt x="103602" y="121"/>
                  </a:lnTo>
                  <a:lnTo>
                    <a:pt x="144329" y="3113"/>
                  </a:lnTo>
                  <a:lnTo>
                    <a:pt x="188517" y="9251"/>
                  </a:lnTo>
                  <a:lnTo>
                    <a:pt x="191295" y="10978"/>
                  </a:lnTo>
                  <a:lnTo>
                    <a:pt x="193146" y="13541"/>
                  </a:lnTo>
                  <a:lnTo>
                    <a:pt x="194380" y="16660"/>
                  </a:lnTo>
                  <a:lnTo>
                    <a:pt x="191989" y="27652"/>
                  </a:lnTo>
                  <a:lnTo>
                    <a:pt x="178956" y="64446"/>
                  </a:lnTo>
                  <a:lnTo>
                    <a:pt x="170303" y="100121"/>
                  </a:lnTo>
                  <a:lnTo>
                    <a:pt x="159900" y="144244"/>
                  </a:lnTo>
                  <a:lnTo>
                    <a:pt x="151250" y="189694"/>
                  </a:lnTo>
                  <a:lnTo>
                    <a:pt x="140849" y="231070"/>
                  </a:lnTo>
                  <a:lnTo>
                    <a:pt x="128830" y="270140"/>
                  </a:lnTo>
                  <a:lnTo>
                    <a:pt x="117901" y="311835"/>
                  </a:lnTo>
                  <a:lnTo>
                    <a:pt x="116894" y="351429"/>
                  </a:lnTo>
                  <a:lnTo>
                    <a:pt x="120320" y="394963"/>
                  </a:lnTo>
                  <a:lnTo>
                    <a:pt x="119797" y="404161"/>
                  </a:lnTo>
                  <a:lnTo>
                    <a:pt x="114169" y="420484"/>
                  </a:lnTo>
                  <a:lnTo>
                    <a:pt x="111185" y="424911"/>
                  </a:lnTo>
                  <a:lnTo>
                    <a:pt x="95425" y="431369"/>
                  </a:lnTo>
                  <a:lnTo>
                    <a:pt x="66139" y="434381"/>
                  </a:lnTo>
                  <a:lnTo>
                    <a:pt x="27279" y="428531"/>
                  </a:lnTo>
                  <a:lnTo>
                    <a:pt x="0" y="422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42"/>
            <p:cNvSpPr/>
            <p:nvPr>
              <p:custDataLst>
                <p:tags r:id="rId116"/>
              </p:custDataLst>
            </p:nvPr>
          </p:nvSpPr>
          <p:spPr>
            <a:xfrm>
              <a:off x="11156950" y="3765550"/>
              <a:ext cx="96401" cy="304801"/>
            </a:xfrm>
            <a:custGeom>
              <a:avLst/>
              <a:gdLst/>
              <a:ahLst/>
              <a:cxnLst/>
              <a:rect l="0" t="0" r="0" b="0"/>
              <a:pathLst>
                <a:path w="96401" h="304801">
                  <a:moveTo>
                    <a:pt x="50800" y="0"/>
                  </a:moveTo>
                  <a:lnTo>
                    <a:pt x="50800" y="0"/>
                  </a:lnTo>
                  <a:lnTo>
                    <a:pt x="71847" y="27789"/>
                  </a:lnTo>
                  <a:lnTo>
                    <a:pt x="86120" y="63110"/>
                  </a:lnTo>
                  <a:lnTo>
                    <a:pt x="93075" y="96253"/>
                  </a:lnTo>
                  <a:lnTo>
                    <a:pt x="96400" y="133796"/>
                  </a:lnTo>
                  <a:lnTo>
                    <a:pt x="93173" y="171648"/>
                  </a:lnTo>
                  <a:lnTo>
                    <a:pt x="81392" y="205875"/>
                  </a:lnTo>
                  <a:lnTo>
                    <a:pt x="54926" y="251029"/>
                  </a:lnTo>
                  <a:lnTo>
                    <a:pt x="21119" y="294100"/>
                  </a:lnTo>
                  <a:lnTo>
                    <a:pt x="11033" y="30169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43"/>
            <p:cNvSpPr/>
            <p:nvPr>
              <p:custDataLst>
                <p:tags r:id="rId117"/>
              </p:custDataLst>
            </p:nvPr>
          </p:nvSpPr>
          <p:spPr>
            <a:xfrm>
              <a:off x="7982403" y="3639694"/>
              <a:ext cx="158298" cy="308458"/>
            </a:xfrm>
            <a:custGeom>
              <a:avLst/>
              <a:gdLst/>
              <a:ahLst/>
              <a:cxnLst/>
              <a:rect l="0" t="0" r="0" b="0"/>
              <a:pathLst>
                <a:path w="158298" h="308458">
                  <a:moveTo>
                    <a:pt x="158297" y="11556"/>
                  </a:moveTo>
                  <a:lnTo>
                    <a:pt x="158297" y="11556"/>
                  </a:lnTo>
                  <a:lnTo>
                    <a:pt x="140293" y="1430"/>
                  </a:lnTo>
                  <a:lnTo>
                    <a:pt x="130539" y="0"/>
                  </a:lnTo>
                  <a:lnTo>
                    <a:pt x="101256" y="4857"/>
                  </a:lnTo>
                  <a:lnTo>
                    <a:pt x="58662" y="22651"/>
                  </a:lnTo>
                  <a:lnTo>
                    <a:pt x="34857" y="38362"/>
                  </a:lnTo>
                  <a:lnTo>
                    <a:pt x="23942" y="52162"/>
                  </a:lnTo>
                  <a:lnTo>
                    <a:pt x="11186" y="84017"/>
                  </a:lnTo>
                  <a:lnTo>
                    <a:pt x="6236" y="126921"/>
                  </a:lnTo>
                  <a:lnTo>
                    <a:pt x="1077" y="171980"/>
                  </a:lnTo>
                  <a:lnTo>
                    <a:pt x="0" y="208902"/>
                  </a:lnTo>
                  <a:lnTo>
                    <a:pt x="3007" y="255933"/>
                  </a:lnTo>
                  <a:lnTo>
                    <a:pt x="11783" y="281755"/>
                  </a:lnTo>
                  <a:lnTo>
                    <a:pt x="19331" y="292276"/>
                  </a:lnTo>
                  <a:lnTo>
                    <a:pt x="23319" y="296069"/>
                  </a:lnTo>
                  <a:lnTo>
                    <a:pt x="42417" y="304779"/>
                  </a:lnTo>
                  <a:lnTo>
                    <a:pt x="69321" y="308457"/>
                  </a:lnTo>
                  <a:lnTo>
                    <a:pt x="113675" y="304630"/>
                  </a:lnTo>
                  <a:lnTo>
                    <a:pt x="151947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44"/>
            <p:cNvSpPr/>
            <p:nvPr>
              <p:custDataLst>
                <p:tags r:id="rId118"/>
              </p:custDataLst>
            </p:nvPr>
          </p:nvSpPr>
          <p:spPr>
            <a:xfrm>
              <a:off x="7943850" y="38100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44762" y="13981"/>
                  </a:lnTo>
                  <a:lnTo>
                    <a:pt x="78691" y="10212"/>
                  </a:lnTo>
                  <a:lnTo>
                    <a:pt x="119170" y="618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45"/>
            <p:cNvSpPr/>
            <p:nvPr>
              <p:custDataLst>
                <p:tags r:id="rId119"/>
              </p:custDataLst>
            </p:nvPr>
          </p:nvSpPr>
          <p:spPr>
            <a:xfrm>
              <a:off x="8296785" y="3604467"/>
              <a:ext cx="174116" cy="372365"/>
            </a:xfrm>
            <a:custGeom>
              <a:avLst/>
              <a:gdLst/>
              <a:ahLst/>
              <a:cxnLst/>
              <a:rect l="0" t="0" r="0" b="0"/>
              <a:pathLst>
                <a:path w="174116" h="372365">
                  <a:moveTo>
                    <a:pt x="174115" y="21383"/>
                  </a:moveTo>
                  <a:lnTo>
                    <a:pt x="174115" y="21383"/>
                  </a:lnTo>
                  <a:lnTo>
                    <a:pt x="170744" y="14641"/>
                  </a:lnTo>
                  <a:lnTo>
                    <a:pt x="168340" y="12655"/>
                  </a:lnTo>
                  <a:lnTo>
                    <a:pt x="129151" y="0"/>
                  </a:lnTo>
                  <a:lnTo>
                    <a:pt x="103721" y="544"/>
                  </a:lnTo>
                  <a:lnTo>
                    <a:pt x="64228" y="12824"/>
                  </a:lnTo>
                  <a:lnTo>
                    <a:pt x="38623" y="28960"/>
                  </a:lnTo>
                  <a:lnTo>
                    <a:pt x="26643" y="40979"/>
                  </a:lnTo>
                  <a:lnTo>
                    <a:pt x="15336" y="66386"/>
                  </a:lnTo>
                  <a:lnTo>
                    <a:pt x="10968" y="107988"/>
                  </a:lnTo>
                  <a:lnTo>
                    <a:pt x="13043" y="147389"/>
                  </a:lnTo>
                  <a:lnTo>
                    <a:pt x="9816" y="188305"/>
                  </a:lnTo>
                  <a:lnTo>
                    <a:pt x="6314" y="221865"/>
                  </a:lnTo>
                  <a:lnTo>
                    <a:pt x="2405" y="254185"/>
                  </a:lnTo>
                  <a:lnTo>
                    <a:pt x="0" y="296383"/>
                  </a:lnTo>
                  <a:lnTo>
                    <a:pt x="2139" y="338876"/>
                  </a:lnTo>
                  <a:lnTo>
                    <a:pt x="6194" y="351345"/>
                  </a:lnTo>
                  <a:lnTo>
                    <a:pt x="12699" y="359238"/>
                  </a:lnTo>
                  <a:lnTo>
                    <a:pt x="32504" y="372364"/>
                  </a:lnTo>
                  <a:lnTo>
                    <a:pt x="48382" y="371167"/>
                  </a:lnTo>
                  <a:lnTo>
                    <a:pt x="89698" y="358901"/>
                  </a:lnTo>
                  <a:lnTo>
                    <a:pt x="142365" y="345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6"/>
            <p:cNvSpPr/>
            <p:nvPr>
              <p:custDataLst>
                <p:tags r:id="rId120"/>
              </p:custDataLst>
            </p:nvPr>
          </p:nvSpPr>
          <p:spPr>
            <a:xfrm>
              <a:off x="8538455" y="3790512"/>
              <a:ext cx="131665" cy="352096"/>
            </a:xfrm>
            <a:custGeom>
              <a:avLst/>
              <a:gdLst/>
              <a:ahLst/>
              <a:cxnLst/>
              <a:rect l="0" t="0" r="0" b="0"/>
              <a:pathLst>
                <a:path w="131665" h="352096">
                  <a:moveTo>
                    <a:pt x="103895" y="51238"/>
                  </a:moveTo>
                  <a:lnTo>
                    <a:pt x="103895" y="51238"/>
                  </a:lnTo>
                  <a:lnTo>
                    <a:pt x="102483" y="25904"/>
                  </a:lnTo>
                  <a:lnTo>
                    <a:pt x="97153" y="13167"/>
                  </a:lnTo>
                  <a:lnTo>
                    <a:pt x="90080" y="4214"/>
                  </a:lnTo>
                  <a:lnTo>
                    <a:pt x="86219" y="839"/>
                  </a:lnTo>
                  <a:lnTo>
                    <a:pt x="80117" y="0"/>
                  </a:lnTo>
                  <a:lnTo>
                    <a:pt x="63929" y="2830"/>
                  </a:lnTo>
                  <a:lnTo>
                    <a:pt x="38352" y="19099"/>
                  </a:lnTo>
                  <a:lnTo>
                    <a:pt x="12900" y="45165"/>
                  </a:lnTo>
                  <a:lnTo>
                    <a:pt x="3481" y="61239"/>
                  </a:lnTo>
                  <a:lnTo>
                    <a:pt x="0" y="75438"/>
                  </a:lnTo>
                  <a:lnTo>
                    <a:pt x="804" y="88805"/>
                  </a:lnTo>
                  <a:lnTo>
                    <a:pt x="4123" y="93216"/>
                  </a:lnTo>
                  <a:lnTo>
                    <a:pt x="15337" y="98117"/>
                  </a:lnTo>
                  <a:lnTo>
                    <a:pt x="27847" y="98413"/>
                  </a:lnTo>
                  <a:lnTo>
                    <a:pt x="41874" y="94782"/>
                  </a:lnTo>
                  <a:lnTo>
                    <a:pt x="67487" y="80838"/>
                  </a:lnTo>
                  <a:lnTo>
                    <a:pt x="95654" y="53151"/>
                  </a:lnTo>
                  <a:lnTo>
                    <a:pt x="96285" y="54630"/>
                  </a:lnTo>
                  <a:lnTo>
                    <a:pt x="100867" y="100713"/>
                  </a:lnTo>
                  <a:lnTo>
                    <a:pt x="113111" y="138648"/>
                  </a:lnTo>
                  <a:lnTo>
                    <a:pt x="123402" y="181168"/>
                  </a:lnTo>
                  <a:lnTo>
                    <a:pt x="130920" y="228416"/>
                  </a:lnTo>
                  <a:lnTo>
                    <a:pt x="131664" y="261452"/>
                  </a:lnTo>
                  <a:lnTo>
                    <a:pt x="127525" y="292833"/>
                  </a:lnTo>
                  <a:lnTo>
                    <a:pt x="116280" y="318540"/>
                  </a:lnTo>
                  <a:lnTo>
                    <a:pt x="99992" y="336079"/>
                  </a:lnTo>
                  <a:lnTo>
                    <a:pt x="80993" y="347168"/>
                  </a:lnTo>
                  <a:lnTo>
                    <a:pt x="60790" y="352095"/>
                  </a:lnTo>
                  <a:lnTo>
                    <a:pt x="52580" y="351293"/>
                  </a:lnTo>
                  <a:lnTo>
                    <a:pt x="39696" y="344757"/>
                  </a:lnTo>
                  <a:lnTo>
                    <a:pt x="31148" y="331033"/>
                  </a:lnTo>
                  <a:lnTo>
                    <a:pt x="21345" y="30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47"/>
            <p:cNvSpPr/>
            <p:nvPr>
              <p:custDataLst>
                <p:tags r:id="rId121"/>
              </p:custDataLst>
            </p:nvPr>
          </p:nvSpPr>
          <p:spPr>
            <a:xfrm>
              <a:off x="8843976" y="3646305"/>
              <a:ext cx="96825" cy="265296"/>
            </a:xfrm>
            <a:custGeom>
              <a:avLst/>
              <a:gdLst/>
              <a:ahLst/>
              <a:cxnLst/>
              <a:rect l="0" t="0" r="0" b="0"/>
              <a:pathLst>
                <a:path w="96825" h="265296">
                  <a:moveTo>
                    <a:pt x="96824" y="17645"/>
                  </a:moveTo>
                  <a:lnTo>
                    <a:pt x="96824" y="17645"/>
                  </a:lnTo>
                  <a:lnTo>
                    <a:pt x="96824" y="10903"/>
                  </a:lnTo>
                  <a:lnTo>
                    <a:pt x="94943" y="5712"/>
                  </a:lnTo>
                  <a:lnTo>
                    <a:pt x="93453" y="3340"/>
                  </a:lnTo>
                  <a:lnTo>
                    <a:pt x="91048" y="1758"/>
                  </a:lnTo>
                  <a:lnTo>
                    <a:pt x="84614" y="0"/>
                  </a:lnTo>
                  <a:lnTo>
                    <a:pt x="69687" y="2382"/>
                  </a:lnTo>
                  <a:lnTo>
                    <a:pt x="57952" y="11332"/>
                  </a:lnTo>
                  <a:lnTo>
                    <a:pt x="29800" y="46815"/>
                  </a:lnTo>
                  <a:lnTo>
                    <a:pt x="12132" y="92375"/>
                  </a:lnTo>
                  <a:lnTo>
                    <a:pt x="4385" y="125882"/>
                  </a:lnTo>
                  <a:lnTo>
                    <a:pt x="0" y="158884"/>
                  </a:lnTo>
                  <a:lnTo>
                    <a:pt x="2206" y="203819"/>
                  </a:lnTo>
                  <a:lnTo>
                    <a:pt x="7970" y="228565"/>
                  </a:lnTo>
                  <a:lnTo>
                    <a:pt x="22761" y="247559"/>
                  </a:lnTo>
                  <a:lnTo>
                    <a:pt x="32632" y="255588"/>
                  </a:lnTo>
                  <a:lnTo>
                    <a:pt x="54888" y="262627"/>
                  </a:lnTo>
                  <a:lnTo>
                    <a:pt x="90474" y="265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48"/>
            <p:cNvSpPr/>
            <p:nvPr>
              <p:custDataLst>
                <p:tags r:id="rId122"/>
              </p:custDataLst>
            </p:nvPr>
          </p:nvSpPr>
          <p:spPr>
            <a:xfrm>
              <a:off x="9000641" y="3708400"/>
              <a:ext cx="130660" cy="190501"/>
            </a:xfrm>
            <a:custGeom>
              <a:avLst/>
              <a:gdLst/>
              <a:ahLst/>
              <a:cxnLst/>
              <a:rect l="0" t="0" r="0" b="0"/>
              <a:pathLst>
                <a:path w="130660" h="1905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9780" y="31160"/>
                  </a:lnTo>
                  <a:lnTo>
                    <a:pt x="31264" y="68578"/>
                  </a:lnTo>
                  <a:lnTo>
                    <a:pt x="63344" y="110944"/>
                  </a:lnTo>
                  <a:lnTo>
                    <a:pt x="104923" y="157956"/>
                  </a:lnTo>
                  <a:lnTo>
                    <a:pt x="13065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9"/>
            <p:cNvSpPr/>
            <p:nvPr>
              <p:custDataLst>
                <p:tags r:id="rId123"/>
              </p:custDataLst>
            </p:nvPr>
          </p:nvSpPr>
          <p:spPr>
            <a:xfrm>
              <a:off x="9029700" y="3722865"/>
              <a:ext cx="133351" cy="214136"/>
            </a:xfrm>
            <a:custGeom>
              <a:avLst/>
              <a:gdLst/>
              <a:ahLst/>
              <a:cxnLst/>
              <a:rect l="0" t="0" r="0" b="0"/>
              <a:pathLst>
                <a:path w="133351" h="214136">
                  <a:moveTo>
                    <a:pt x="133350" y="10935"/>
                  </a:moveTo>
                  <a:lnTo>
                    <a:pt x="133350" y="10935"/>
                  </a:lnTo>
                  <a:lnTo>
                    <a:pt x="133350" y="4193"/>
                  </a:lnTo>
                  <a:lnTo>
                    <a:pt x="132644" y="2207"/>
                  </a:lnTo>
                  <a:lnTo>
                    <a:pt x="131469" y="883"/>
                  </a:lnTo>
                  <a:lnTo>
                    <a:pt x="129979" y="0"/>
                  </a:lnTo>
                  <a:lnTo>
                    <a:pt x="127575" y="1529"/>
                  </a:lnTo>
                  <a:lnTo>
                    <a:pt x="116743" y="15909"/>
                  </a:lnTo>
                  <a:lnTo>
                    <a:pt x="92597" y="61384"/>
                  </a:lnTo>
                  <a:lnTo>
                    <a:pt x="65301" y="107963"/>
                  </a:lnTo>
                  <a:lnTo>
                    <a:pt x="36047" y="151867"/>
                  </a:lnTo>
                  <a:lnTo>
                    <a:pt x="10569" y="194936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50"/>
            <p:cNvSpPr/>
            <p:nvPr>
              <p:custDataLst>
                <p:tags r:id="rId124"/>
              </p:custDataLst>
            </p:nvPr>
          </p:nvSpPr>
          <p:spPr>
            <a:xfrm>
              <a:off x="9182100" y="3683883"/>
              <a:ext cx="113660" cy="278518"/>
            </a:xfrm>
            <a:custGeom>
              <a:avLst/>
              <a:gdLst/>
              <a:ahLst/>
              <a:cxnLst/>
              <a:rect l="0" t="0" r="0" b="0"/>
              <a:pathLst>
                <a:path w="113660" h="278518">
                  <a:moveTo>
                    <a:pt x="44450" y="5467"/>
                  </a:moveTo>
                  <a:lnTo>
                    <a:pt x="44450" y="5467"/>
                  </a:lnTo>
                  <a:lnTo>
                    <a:pt x="44450" y="0"/>
                  </a:lnTo>
                  <a:lnTo>
                    <a:pt x="47820" y="2749"/>
                  </a:lnTo>
                  <a:lnTo>
                    <a:pt x="79918" y="41528"/>
                  </a:lnTo>
                  <a:lnTo>
                    <a:pt x="96903" y="66650"/>
                  </a:lnTo>
                  <a:lnTo>
                    <a:pt x="109155" y="98981"/>
                  </a:lnTo>
                  <a:lnTo>
                    <a:pt x="113659" y="134518"/>
                  </a:lnTo>
                  <a:lnTo>
                    <a:pt x="111193" y="170067"/>
                  </a:lnTo>
                  <a:lnTo>
                    <a:pt x="100689" y="202330"/>
                  </a:lnTo>
                  <a:lnTo>
                    <a:pt x="68796" y="244889"/>
                  </a:lnTo>
                  <a:lnTo>
                    <a:pt x="42101" y="261925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51"/>
            <p:cNvSpPr/>
            <p:nvPr>
              <p:custDataLst>
                <p:tags r:id="rId125"/>
              </p:custDataLst>
            </p:nvPr>
          </p:nvSpPr>
          <p:spPr>
            <a:xfrm>
              <a:off x="9328149" y="3637283"/>
              <a:ext cx="147350" cy="401850"/>
            </a:xfrm>
            <a:custGeom>
              <a:avLst/>
              <a:gdLst/>
              <a:ahLst/>
              <a:cxnLst/>
              <a:rect l="0" t="0" r="0" b="0"/>
              <a:pathLst>
                <a:path w="147350" h="401850">
                  <a:moveTo>
                    <a:pt x="1" y="26667"/>
                  </a:moveTo>
                  <a:lnTo>
                    <a:pt x="1" y="26667"/>
                  </a:lnTo>
                  <a:lnTo>
                    <a:pt x="0" y="23296"/>
                  </a:lnTo>
                  <a:lnTo>
                    <a:pt x="3764" y="19760"/>
                  </a:lnTo>
                  <a:lnTo>
                    <a:pt x="27790" y="8369"/>
                  </a:lnTo>
                  <a:lnTo>
                    <a:pt x="59740" y="0"/>
                  </a:lnTo>
                  <a:lnTo>
                    <a:pt x="81820" y="939"/>
                  </a:lnTo>
                  <a:lnTo>
                    <a:pt x="110321" y="9401"/>
                  </a:lnTo>
                  <a:lnTo>
                    <a:pt x="117998" y="13040"/>
                  </a:lnTo>
                  <a:lnTo>
                    <a:pt x="130290" y="24609"/>
                  </a:lnTo>
                  <a:lnTo>
                    <a:pt x="135543" y="31644"/>
                  </a:lnTo>
                  <a:lnTo>
                    <a:pt x="139499" y="48870"/>
                  </a:lnTo>
                  <a:lnTo>
                    <a:pt x="136290" y="88673"/>
                  </a:lnTo>
                  <a:lnTo>
                    <a:pt x="128862" y="136282"/>
                  </a:lnTo>
                  <a:lnTo>
                    <a:pt x="124104" y="177365"/>
                  </a:lnTo>
                  <a:lnTo>
                    <a:pt x="126534" y="216662"/>
                  </a:lnTo>
                  <a:lnTo>
                    <a:pt x="135559" y="264104"/>
                  </a:lnTo>
                  <a:lnTo>
                    <a:pt x="147349" y="304442"/>
                  </a:lnTo>
                  <a:lnTo>
                    <a:pt x="146491" y="349817"/>
                  </a:lnTo>
                  <a:lnTo>
                    <a:pt x="140602" y="362906"/>
                  </a:lnTo>
                  <a:lnTo>
                    <a:pt x="125386" y="380293"/>
                  </a:lnTo>
                  <a:lnTo>
                    <a:pt x="101282" y="398810"/>
                  </a:lnTo>
                  <a:lnTo>
                    <a:pt x="86877" y="401849"/>
                  </a:lnTo>
                  <a:lnTo>
                    <a:pt x="79085" y="401672"/>
                  </a:lnTo>
                  <a:lnTo>
                    <a:pt x="72480" y="399437"/>
                  </a:lnTo>
                  <a:lnTo>
                    <a:pt x="50801" y="382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52"/>
            <p:cNvSpPr/>
            <p:nvPr>
              <p:custDataLst>
                <p:tags r:id="rId126"/>
              </p:custDataLst>
            </p:nvPr>
          </p:nvSpPr>
          <p:spPr>
            <a:xfrm>
              <a:off x="9664700" y="39269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53"/>
            <p:cNvSpPr/>
            <p:nvPr>
              <p:custDataLst>
                <p:tags r:id="rId127"/>
              </p:custDataLst>
            </p:nvPr>
          </p:nvSpPr>
          <p:spPr>
            <a:xfrm>
              <a:off x="9889403" y="3696340"/>
              <a:ext cx="207098" cy="295303"/>
            </a:xfrm>
            <a:custGeom>
              <a:avLst/>
              <a:gdLst/>
              <a:ahLst/>
              <a:cxnLst/>
              <a:rect l="0" t="0" r="0" b="0"/>
              <a:pathLst>
                <a:path w="207098" h="295303">
                  <a:moveTo>
                    <a:pt x="207097" y="12060"/>
                  </a:moveTo>
                  <a:lnTo>
                    <a:pt x="207097" y="12060"/>
                  </a:lnTo>
                  <a:lnTo>
                    <a:pt x="203726" y="8689"/>
                  </a:lnTo>
                  <a:lnTo>
                    <a:pt x="200190" y="7034"/>
                  </a:lnTo>
                  <a:lnTo>
                    <a:pt x="155649" y="0"/>
                  </a:lnTo>
                  <a:lnTo>
                    <a:pt x="123179" y="961"/>
                  </a:lnTo>
                  <a:lnTo>
                    <a:pt x="80244" y="13212"/>
                  </a:lnTo>
                  <a:lnTo>
                    <a:pt x="41164" y="32592"/>
                  </a:lnTo>
                  <a:lnTo>
                    <a:pt x="29162" y="46350"/>
                  </a:lnTo>
                  <a:lnTo>
                    <a:pt x="18439" y="71844"/>
                  </a:lnTo>
                  <a:lnTo>
                    <a:pt x="8494" y="115435"/>
                  </a:lnTo>
                  <a:lnTo>
                    <a:pt x="441" y="159036"/>
                  </a:lnTo>
                  <a:lnTo>
                    <a:pt x="0" y="197438"/>
                  </a:lnTo>
                  <a:lnTo>
                    <a:pt x="6505" y="226442"/>
                  </a:lnTo>
                  <a:lnTo>
                    <a:pt x="21346" y="258156"/>
                  </a:lnTo>
                  <a:lnTo>
                    <a:pt x="37054" y="274928"/>
                  </a:lnTo>
                  <a:lnTo>
                    <a:pt x="55114" y="285464"/>
                  </a:lnTo>
                  <a:lnTo>
                    <a:pt x="90318" y="294640"/>
                  </a:lnTo>
                  <a:lnTo>
                    <a:pt x="129362" y="295302"/>
                  </a:lnTo>
                  <a:lnTo>
                    <a:pt x="156297" y="29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54"/>
            <p:cNvSpPr/>
            <p:nvPr>
              <p:custDataLst>
                <p:tags r:id="rId128"/>
              </p:custDataLst>
            </p:nvPr>
          </p:nvSpPr>
          <p:spPr>
            <a:xfrm>
              <a:off x="9856082" y="3854711"/>
              <a:ext cx="151519" cy="6090"/>
            </a:xfrm>
            <a:custGeom>
              <a:avLst/>
              <a:gdLst/>
              <a:ahLst/>
              <a:cxnLst/>
              <a:rect l="0" t="0" r="0" b="0"/>
              <a:pathLst>
                <a:path w="151519" h="6090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412" y="327"/>
                  </a:lnTo>
                  <a:lnTo>
                    <a:pt x="2750" y="0"/>
                  </a:lnTo>
                  <a:lnTo>
                    <a:pt x="50318" y="4799"/>
                  </a:lnTo>
                  <a:lnTo>
                    <a:pt x="81140" y="5516"/>
                  </a:lnTo>
                  <a:lnTo>
                    <a:pt x="127843" y="5919"/>
                  </a:lnTo>
                  <a:lnTo>
                    <a:pt x="151518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55"/>
            <p:cNvSpPr/>
            <p:nvPr>
              <p:custDataLst>
                <p:tags r:id="rId129"/>
              </p:custDataLst>
            </p:nvPr>
          </p:nvSpPr>
          <p:spPr>
            <a:xfrm>
              <a:off x="10174214" y="3677343"/>
              <a:ext cx="188987" cy="358803"/>
            </a:xfrm>
            <a:custGeom>
              <a:avLst/>
              <a:gdLst/>
              <a:ahLst/>
              <a:cxnLst/>
              <a:rect l="0" t="0" r="0" b="0"/>
              <a:pathLst>
                <a:path w="188987" h="358803">
                  <a:moveTo>
                    <a:pt x="188986" y="31057"/>
                  </a:moveTo>
                  <a:lnTo>
                    <a:pt x="188986" y="31057"/>
                  </a:lnTo>
                  <a:lnTo>
                    <a:pt x="171309" y="13380"/>
                  </a:lnTo>
                  <a:lnTo>
                    <a:pt x="152391" y="4574"/>
                  </a:lnTo>
                  <a:lnTo>
                    <a:pt x="112428" y="0"/>
                  </a:lnTo>
                  <a:lnTo>
                    <a:pt x="96399" y="1026"/>
                  </a:lnTo>
                  <a:lnTo>
                    <a:pt x="82219" y="6186"/>
                  </a:lnTo>
                  <a:lnTo>
                    <a:pt x="72624" y="13183"/>
                  </a:lnTo>
                  <a:lnTo>
                    <a:pt x="57345" y="29173"/>
                  </a:lnTo>
                  <a:lnTo>
                    <a:pt x="52867" y="41273"/>
                  </a:lnTo>
                  <a:lnTo>
                    <a:pt x="44688" y="86025"/>
                  </a:lnTo>
                  <a:lnTo>
                    <a:pt x="39300" y="121897"/>
                  </a:lnTo>
                  <a:lnTo>
                    <a:pt x="36684" y="163492"/>
                  </a:lnTo>
                  <a:lnTo>
                    <a:pt x="31756" y="205685"/>
                  </a:lnTo>
                  <a:lnTo>
                    <a:pt x="23768" y="250381"/>
                  </a:lnTo>
                  <a:lnTo>
                    <a:pt x="15620" y="275959"/>
                  </a:lnTo>
                  <a:lnTo>
                    <a:pt x="1893" y="309389"/>
                  </a:lnTo>
                  <a:lnTo>
                    <a:pt x="0" y="319625"/>
                  </a:lnTo>
                  <a:lnTo>
                    <a:pt x="1039" y="328878"/>
                  </a:lnTo>
                  <a:lnTo>
                    <a:pt x="2305" y="333321"/>
                  </a:lnTo>
                  <a:lnTo>
                    <a:pt x="7475" y="340139"/>
                  </a:lnTo>
                  <a:lnTo>
                    <a:pt x="10828" y="342945"/>
                  </a:lnTo>
                  <a:lnTo>
                    <a:pt x="42969" y="352518"/>
                  </a:lnTo>
                  <a:lnTo>
                    <a:pt x="80733" y="358354"/>
                  </a:lnTo>
                  <a:lnTo>
                    <a:pt x="128013" y="358802"/>
                  </a:lnTo>
                  <a:lnTo>
                    <a:pt x="157236" y="354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56"/>
            <p:cNvSpPr/>
            <p:nvPr>
              <p:custDataLst>
                <p:tags r:id="rId130"/>
              </p:custDataLst>
            </p:nvPr>
          </p:nvSpPr>
          <p:spPr>
            <a:xfrm>
              <a:off x="10382250" y="3730457"/>
              <a:ext cx="214700" cy="282744"/>
            </a:xfrm>
            <a:custGeom>
              <a:avLst/>
              <a:gdLst/>
              <a:ahLst/>
              <a:cxnLst/>
              <a:rect l="0" t="0" r="0" b="0"/>
              <a:pathLst>
                <a:path w="214700" h="282744">
                  <a:moveTo>
                    <a:pt x="0" y="136693"/>
                  </a:moveTo>
                  <a:lnTo>
                    <a:pt x="0" y="136693"/>
                  </a:lnTo>
                  <a:lnTo>
                    <a:pt x="42632" y="135281"/>
                  </a:lnTo>
                  <a:lnTo>
                    <a:pt x="83027" y="122878"/>
                  </a:lnTo>
                  <a:lnTo>
                    <a:pt x="103222" y="113620"/>
                  </a:lnTo>
                  <a:lnTo>
                    <a:pt x="139185" y="82799"/>
                  </a:lnTo>
                  <a:lnTo>
                    <a:pt x="166722" y="46319"/>
                  </a:lnTo>
                  <a:lnTo>
                    <a:pt x="174518" y="23838"/>
                  </a:lnTo>
                  <a:lnTo>
                    <a:pt x="174459" y="12216"/>
                  </a:lnTo>
                  <a:lnTo>
                    <a:pt x="173457" y="7142"/>
                  </a:lnTo>
                  <a:lnTo>
                    <a:pt x="171376" y="3759"/>
                  </a:lnTo>
                  <a:lnTo>
                    <a:pt x="168579" y="1504"/>
                  </a:lnTo>
                  <a:lnTo>
                    <a:pt x="165302" y="0"/>
                  </a:lnTo>
                  <a:lnTo>
                    <a:pt x="161002" y="1820"/>
                  </a:lnTo>
                  <a:lnTo>
                    <a:pt x="144835" y="18571"/>
                  </a:lnTo>
                  <a:lnTo>
                    <a:pt x="128051" y="46974"/>
                  </a:lnTo>
                  <a:lnTo>
                    <a:pt x="117277" y="86042"/>
                  </a:lnTo>
                  <a:lnTo>
                    <a:pt x="106166" y="129603"/>
                  </a:lnTo>
                  <a:lnTo>
                    <a:pt x="98797" y="176534"/>
                  </a:lnTo>
                  <a:lnTo>
                    <a:pt x="96301" y="216466"/>
                  </a:lnTo>
                  <a:lnTo>
                    <a:pt x="95310" y="252821"/>
                  </a:lnTo>
                  <a:lnTo>
                    <a:pt x="95262" y="244612"/>
                  </a:lnTo>
                  <a:lnTo>
                    <a:pt x="116298" y="202220"/>
                  </a:lnTo>
                  <a:lnTo>
                    <a:pt x="143752" y="167145"/>
                  </a:lnTo>
                  <a:lnTo>
                    <a:pt x="154672" y="157753"/>
                  </a:lnTo>
                  <a:lnTo>
                    <a:pt x="159558" y="155672"/>
                  </a:lnTo>
                  <a:lnTo>
                    <a:pt x="168751" y="155241"/>
                  </a:lnTo>
                  <a:lnTo>
                    <a:pt x="177541" y="161165"/>
                  </a:lnTo>
                  <a:lnTo>
                    <a:pt x="186151" y="172264"/>
                  </a:lnTo>
                  <a:lnTo>
                    <a:pt x="203178" y="210015"/>
                  </a:lnTo>
                  <a:lnTo>
                    <a:pt x="213387" y="247916"/>
                  </a:lnTo>
                  <a:lnTo>
                    <a:pt x="214699" y="273668"/>
                  </a:lnTo>
                  <a:lnTo>
                    <a:pt x="213688" y="276693"/>
                  </a:lnTo>
                  <a:lnTo>
                    <a:pt x="209550" y="282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57"/>
            <p:cNvSpPr/>
            <p:nvPr>
              <p:custDataLst>
                <p:tags r:id="rId131"/>
              </p:custDataLst>
            </p:nvPr>
          </p:nvSpPr>
          <p:spPr>
            <a:xfrm>
              <a:off x="10729057" y="3749191"/>
              <a:ext cx="91344" cy="264010"/>
            </a:xfrm>
            <a:custGeom>
              <a:avLst/>
              <a:gdLst/>
              <a:ahLst/>
              <a:cxnLst/>
              <a:rect l="0" t="0" r="0" b="0"/>
              <a:pathLst>
                <a:path w="91344" h="264010">
                  <a:moveTo>
                    <a:pt x="91343" y="3659"/>
                  </a:moveTo>
                  <a:lnTo>
                    <a:pt x="91343" y="3659"/>
                  </a:lnTo>
                  <a:lnTo>
                    <a:pt x="87972" y="3659"/>
                  </a:lnTo>
                  <a:lnTo>
                    <a:pt x="84436" y="1777"/>
                  </a:lnTo>
                  <a:lnTo>
                    <a:pt x="82505" y="288"/>
                  </a:lnTo>
                  <a:lnTo>
                    <a:pt x="80511" y="0"/>
                  </a:lnTo>
                  <a:lnTo>
                    <a:pt x="76416" y="1563"/>
                  </a:lnTo>
                  <a:lnTo>
                    <a:pt x="57899" y="24934"/>
                  </a:lnTo>
                  <a:lnTo>
                    <a:pt x="40041" y="59116"/>
                  </a:lnTo>
                  <a:lnTo>
                    <a:pt x="27620" y="91101"/>
                  </a:lnTo>
                  <a:lnTo>
                    <a:pt x="15044" y="126483"/>
                  </a:lnTo>
                  <a:lnTo>
                    <a:pt x="4516" y="161964"/>
                  </a:lnTo>
                  <a:lnTo>
                    <a:pt x="0" y="208295"/>
                  </a:lnTo>
                  <a:lnTo>
                    <a:pt x="3944" y="233367"/>
                  </a:lnTo>
                  <a:lnTo>
                    <a:pt x="14162" y="250626"/>
                  </a:lnTo>
                  <a:lnTo>
                    <a:pt x="20840" y="257204"/>
                  </a:lnTo>
                  <a:lnTo>
                    <a:pt x="41428" y="262630"/>
                  </a:lnTo>
                  <a:lnTo>
                    <a:pt x="78643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58"/>
            <p:cNvSpPr/>
            <p:nvPr>
              <p:custDataLst>
                <p:tags r:id="rId132"/>
              </p:custDataLst>
            </p:nvPr>
          </p:nvSpPr>
          <p:spPr>
            <a:xfrm>
              <a:off x="10909300" y="3753733"/>
              <a:ext cx="120651" cy="138818"/>
            </a:xfrm>
            <a:custGeom>
              <a:avLst/>
              <a:gdLst/>
              <a:ahLst/>
              <a:cxnLst/>
              <a:rect l="0" t="0" r="0" b="0"/>
              <a:pathLst>
                <a:path w="120651" h="1388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9492"/>
                  </a:lnTo>
                  <a:lnTo>
                    <a:pt x="48808" y="51940"/>
                  </a:lnTo>
                  <a:lnTo>
                    <a:pt x="77570" y="90654"/>
                  </a:lnTo>
                  <a:lnTo>
                    <a:pt x="12065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59"/>
            <p:cNvSpPr/>
            <p:nvPr>
              <p:custDataLst>
                <p:tags r:id="rId133"/>
              </p:custDataLst>
            </p:nvPr>
          </p:nvSpPr>
          <p:spPr>
            <a:xfrm>
              <a:off x="11014680" y="3779655"/>
              <a:ext cx="110521" cy="259548"/>
            </a:xfrm>
            <a:custGeom>
              <a:avLst/>
              <a:gdLst/>
              <a:ahLst/>
              <a:cxnLst/>
              <a:rect l="0" t="0" r="0" b="0"/>
              <a:pathLst>
                <a:path w="110521" h="259548">
                  <a:moveTo>
                    <a:pt x="110520" y="17645"/>
                  </a:moveTo>
                  <a:lnTo>
                    <a:pt x="110520" y="17645"/>
                  </a:lnTo>
                  <a:lnTo>
                    <a:pt x="110520" y="10903"/>
                  </a:lnTo>
                  <a:lnTo>
                    <a:pt x="108639" y="5712"/>
                  </a:lnTo>
                  <a:lnTo>
                    <a:pt x="107149" y="3340"/>
                  </a:lnTo>
                  <a:lnTo>
                    <a:pt x="105451" y="1758"/>
                  </a:lnTo>
                  <a:lnTo>
                    <a:pt x="101682" y="0"/>
                  </a:lnTo>
                  <a:lnTo>
                    <a:pt x="88852" y="2382"/>
                  </a:lnTo>
                  <a:lnTo>
                    <a:pt x="75015" y="10928"/>
                  </a:lnTo>
                  <a:lnTo>
                    <a:pt x="53334" y="32232"/>
                  </a:lnTo>
                  <a:lnTo>
                    <a:pt x="30361" y="71089"/>
                  </a:lnTo>
                  <a:lnTo>
                    <a:pt x="13914" y="109602"/>
                  </a:lnTo>
                  <a:lnTo>
                    <a:pt x="3138" y="151181"/>
                  </a:lnTo>
                  <a:lnTo>
                    <a:pt x="0" y="172244"/>
                  </a:lnTo>
                  <a:lnTo>
                    <a:pt x="2906" y="203936"/>
                  </a:lnTo>
                  <a:lnTo>
                    <a:pt x="13998" y="247841"/>
                  </a:lnTo>
                  <a:lnTo>
                    <a:pt x="15019" y="259547"/>
                  </a:lnTo>
                  <a:lnTo>
                    <a:pt x="15270" y="258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94"/>
          <p:cNvGrpSpPr/>
          <p:nvPr/>
        </p:nvGrpSpPr>
        <p:grpSpPr>
          <a:xfrm>
            <a:off x="4495235" y="4597400"/>
            <a:ext cx="457766" cy="311151"/>
            <a:chOff x="4495235" y="4597400"/>
            <a:chExt cx="457766" cy="311151"/>
          </a:xfrm>
        </p:grpSpPr>
        <p:sp>
          <p:nvSpPr>
            <p:cNvPr id="171" name="SMARTInkShape-460"/>
            <p:cNvSpPr/>
            <p:nvPr>
              <p:custDataLst>
                <p:tags r:id="rId112"/>
              </p:custDataLst>
            </p:nvPr>
          </p:nvSpPr>
          <p:spPr>
            <a:xfrm>
              <a:off x="4953000" y="4902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61"/>
            <p:cNvSpPr/>
            <p:nvPr>
              <p:custDataLst>
                <p:tags r:id="rId113"/>
              </p:custDataLst>
            </p:nvPr>
          </p:nvSpPr>
          <p:spPr>
            <a:xfrm>
              <a:off x="4921250" y="4781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62"/>
            <p:cNvSpPr/>
            <p:nvPr>
              <p:custDataLst>
                <p:tags r:id="rId114"/>
              </p:custDataLst>
            </p:nvPr>
          </p:nvSpPr>
          <p:spPr>
            <a:xfrm>
              <a:off x="4495235" y="4597400"/>
              <a:ext cx="337116" cy="304592"/>
            </a:xfrm>
            <a:custGeom>
              <a:avLst/>
              <a:gdLst/>
              <a:ahLst/>
              <a:cxnLst/>
              <a:rect l="0" t="0" r="0" b="0"/>
              <a:pathLst>
                <a:path w="337116" h="304592">
                  <a:moveTo>
                    <a:pt x="19615" y="0"/>
                  </a:moveTo>
                  <a:lnTo>
                    <a:pt x="19615" y="0"/>
                  </a:lnTo>
                  <a:lnTo>
                    <a:pt x="4688" y="14927"/>
                  </a:lnTo>
                  <a:lnTo>
                    <a:pt x="2397" y="22862"/>
                  </a:lnTo>
                  <a:lnTo>
                    <a:pt x="1787" y="27941"/>
                  </a:lnTo>
                  <a:lnTo>
                    <a:pt x="3496" y="32738"/>
                  </a:lnTo>
                  <a:lnTo>
                    <a:pt x="11040" y="41832"/>
                  </a:lnTo>
                  <a:lnTo>
                    <a:pt x="30558" y="51514"/>
                  </a:lnTo>
                  <a:lnTo>
                    <a:pt x="64328" y="52109"/>
                  </a:lnTo>
                  <a:lnTo>
                    <a:pt x="102243" y="44446"/>
                  </a:lnTo>
                  <a:lnTo>
                    <a:pt x="145089" y="33578"/>
                  </a:lnTo>
                  <a:lnTo>
                    <a:pt x="162816" y="21241"/>
                  </a:lnTo>
                  <a:lnTo>
                    <a:pt x="162354" y="19805"/>
                  </a:lnTo>
                  <a:lnTo>
                    <a:pt x="158079" y="16328"/>
                  </a:lnTo>
                  <a:lnTo>
                    <a:pt x="147712" y="18075"/>
                  </a:lnTo>
                  <a:lnTo>
                    <a:pt x="126009" y="28874"/>
                  </a:lnTo>
                  <a:lnTo>
                    <a:pt x="82074" y="66335"/>
                  </a:lnTo>
                  <a:lnTo>
                    <a:pt x="69482" y="80988"/>
                  </a:lnTo>
                  <a:lnTo>
                    <a:pt x="66265" y="87153"/>
                  </a:lnTo>
                  <a:lnTo>
                    <a:pt x="64572" y="97766"/>
                  </a:lnTo>
                  <a:lnTo>
                    <a:pt x="66520" y="102572"/>
                  </a:lnTo>
                  <a:lnTo>
                    <a:pt x="74328" y="111674"/>
                  </a:lnTo>
                  <a:lnTo>
                    <a:pt x="105487" y="128700"/>
                  </a:lnTo>
                  <a:lnTo>
                    <a:pt x="107202" y="130956"/>
                  </a:lnTo>
                  <a:lnTo>
                    <a:pt x="106934" y="133165"/>
                  </a:lnTo>
                  <a:lnTo>
                    <a:pt x="105344" y="135343"/>
                  </a:lnTo>
                  <a:lnTo>
                    <a:pt x="62685" y="171952"/>
                  </a:lnTo>
                  <a:lnTo>
                    <a:pt x="26738" y="212367"/>
                  </a:lnTo>
                  <a:lnTo>
                    <a:pt x="6438" y="246603"/>
                  </a:lnTo>
                  <a:lnTo>
                    <a:pt x="353" y="266940"/>
                  </a:lnTo>
                  <a:lnTo>
                    <a:pt x="0" y="283035"/>
                  </a:lnTo>
                  <a:lnTo>
                    <a:pt x="3010" y="289585"/>
                  </a:lnTo>
                  <a:lnTo>
                    <a:pt x="13882" y="300624"/>
                  </a:lnTo>
                  <a:lnTo>
                    <a:pt x="31883" y="304591"/>
                  </a:lnTo>
                  <a:lnTo>
                    <a:pt x="55406" y="302590"/>
                  </a:lnTo>
                  <a:lnTo>
                    <a:pt x="100383" y="288858"/>
                  </a:lnTo>
                  <a:lnTo>
                    <a:pt x="145931" y="267229"/>
                  </a:lnTo>
                  <a:lnTo>
                    <a:pt x="189302" y="233016"/>
                  </a:lnTo>
                  <a:lnTo>
                    <a:pt x="199218" y="221391"/>
                  </a:lnTo>
                  <a:lnTo>
                    <a:pt x="202850" y="215327"/>
                  </a:lnTo>
                  <a:lnTo>
                    <a:pt x="205005" y="204827"/>
                  </a:lnTo>
                  <a:lnTo>
                    <a:pt x="203837" y="191338"/>
                  </a:lnTo>
                  <a:lnTo>
                    <a:pt x="245829" y="208819"/>
                  </a:lnTo>
                  <a:lnTo>
                    <a:pt x="250858" y="214002"/>
                  </a:lnTo>
                  <a:lnTo>
                    <a:pt x="256445" y="227286"/>
                  </a:lnTo>
                  <a:lnTo>
                    <a:pt x="256220" y="254003"/>
                  </a:lnTo>
                  <a:lnTo>
                    <a:pt x="249656" y="270229"/>
                  </a:lnTo>
                  <a:lnTo>
                    <a:pt x="234060" y="289382"/>
                  </a:lnTo>
                  <a:lnTo>
                    <a:pt x="219940" y="301754"/>
                  </a:lnTo>
                  <a:lnTo>
                    <a:pt x="218782" y="301358"/>
                  </a:lnTo>
                  <a:lnTo>
                    <a:pt x="218009" y="299684"/>
                  </a:lnTo>
                  <a:lnTo>
                    <a:pt x="217495" y="297156"/>
                  </a:lnTo>
                  <a:lnTo>
                    <a:pt x="220685" y="290584"/>
                  </a:lnTo>
                  <a:lnTo>
                    <a:pt x="244345" y="268125"/>
                  </a:lnTo>
                  <a:lnTo>
                    <a:pt x="291389" y="230111"/>
                  </a:lnTo>
                  <a:lnTo>
                    <a:pt x="321971" y="205286"/>
                  </a:lnTo>
                  <a:lnTo>
                    <a:pt x="321374" y="205296"/>
                  </a:lnTo>
                  <a:lnTo>
                    <a:pt x="312382" y="210093"/>
                  </a:lnTo>
                  <a:lnTo>
                    <a:pt x="294587" y="224292"/>
                  </a:lnTo>
                  <a:lnTo>
                    <a:pt x="286934" y="235858"/>
                  </a:lnTo>
                  <a:lnTo>
                    <a:pt x="282029" y="254269"/>
                  </a:lnTo>
                  <a:lnTo>
                    <a:pt x="284163" y="259823"/>
                  </a:lnTo>
                  <a:lnTo>
                    <a:pt x="294061" y="269758"/>
                  </a:lnTo>
                  <a:lnTo>
                    <a:pt x="309748" y="275115"/>
                  </a:lnTo>
                  <a:lnTo>
                    <a:pt x="33711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95"/>
          <p:cNvGrpSpPr/>
          <p:nvPr/>
        </p:nvGrpSpPr>
        <p:grpSpPr>
          <a:xfrm>
            <a:off x="5353050" y="4603827"/>
            <a:ext cx="2216694" cy="455931"/>
            <a:chOff x="5353050" y="4603827"/>
            <a:chExt cx="2216694" cy="455931"/>
          </a:xfrm>
        </p:grpSpPr>
        <p:sp>
          <p:nvSpPr>
            <p:cNvPr id="175" name="SMARTInkShape-463"/>
            <p:cNvSpPr/>
            <p:nvPr>
              <p:custDataLst>
                <p:tags r:id="rId95"/>
              </p:custDataLst>
            </p:nvPr>
          </p:nvSpPr>
          <p:spPr>
            <a:xfrm>
              <a:off x="7416800" y="4625448"/>
              <a:ext cx="152944" cy="434310"/>
            </a:xfrm>
            <a:custGeom>
              <a:avLst/>
              <a:gdLst/>
              <a:ahLst/>
              <a:cxnLst/>
              <a:rect l="0" t="0" r="0" b="0"/>
              <a:pathLst>
                <a:path w="152944" h="434310">
                  <a:moveTo>
                    <a:pt x="63500" y="10052"/>
                  </a:moveTo>
                  <a:lnTo>
                    <a:pt x="63500" y="10052"/>
                  </a:lnTo>
                  <a:lnTo>
                    <a:pt x="108090" y="0"/>
                  </a:lnTo>
                  <a:lnTo>
                    <a:pt x="134097" y="18"/>
                  </a:lnTo>
                  <a:lnTo>
                    <a:pt x="148858" y="4492"/>
                  </a:lnTo>
                  <a:lnTo>
                    <a:pt x="152156" y="6345"/>
                  </a:lnTo>
                  <a:lnTo>
                    <a:pt x="152943" y="11109"/>
                  </a:lnTo>
                  <a:lnTo>
                    <a:pt x="140495" y="53918"/>
                  </a:lnTo>
                  <a:lnTo>
                    <a:pt x="128986" y="100796"/>
                  </a:lnTo>
                  <a:lnTo>
                    <a:pt x="119278" y="143165"/>
                  </a:lnTo>
                  <a:lnTo>
                    <a:pt x="116512" y="174811"/>
                  </a:lnTo>
                  <a:lnTo>
                    <a:pt x="115283" y="209573"/>
                  </a:lnTo>
                  <a:lnTo>
                    <a:pt x="115443" y="245483"/>
                  </a:lnTo>
                  <a:lnTo>
                    <a:pt x="117865" y="280258"/>
                  </a:lnTo>
                  <a:lnTo>
                    <a:pt x="123196" y="324828"/>
                  </a:lnTo>
                  <a:lnTo>
                    <a:pt x="129201" y="372039"/>
                  </a:lnTo>
                  <a:lnTo>
                    <a:pt x="125391" y="391303"/>
                  </a:lnTo>
                  <a:lnTo>
                    <a:pt x="111941" y="414645"/>
                  </a:lnTo>
                  <a:lnTo>
                    <a:pt x="94907" y="426467"/>
                  </a:lnTo>
                  <a:lnTo>
                    <a:pt x="73930" y="434309"/>
                  </a:lnTo>
                  <a:lnTo>
                    <a:pt x="31720" y="433594"/>
                  </a:lnTo>
                  <a:lnTo>
                    <a:pt x="0" y="42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64"/>
            <p:cNvSpPr/>
            <p:nvPr>
              <p:custDataLst>
                <p:tags r:id="rId96"/>
              </p:custDataLst>
            </p:nvPr>
          </p:nvSpPr>
          <p:spPr>
            <a:xfrm>
              <a:off x="7289799" y="4617397"/>
              <a:ext cx="91193" cy="117868"/>
            </a:xfrm>
            <a:custGeom>
              <a:avLst/>
              <a:gdLst/>
              <a:ahLst/>
              <a:cxnLst/>
              <a:rect l="0" t="0" r="0" b="0"/>
              <a:pathLst>
                <a:path w="91193" h="117868">
                  <a:moveTo>
                    <a:pt x="1" y="18103"/>
                  </a:moveTo>
                  <a:lnTo>
                    <a:pt x="1" y="18103"/>
                  </a:lnTo>
                  <a:lnTo>
                    <a:pt x="0" y="14732"/>
                  </a:lnTo>
                  <a:lnTo>
                    <a:pt x="3764" y="11195"/>
                  </a:lnTo>
                  <a:lnTo>
                    <a:pt x="8728" y="7271"/>
                  </a:lnTo>
                  <a:lnTo>
                    <a:pt x="10935" y="3176"/>
                  </a:lnTo>
                  <a:lnTo>
                    <a:pt x="12935" y="1802"/>
                  </a:lnTo>
                  <a:lnTo>
                    <a:pt x="18920" y="275"/>
                  </a:lnTo>
                  <a:lnTo>
                    <a:pt x="39329" y="0"/>
                  </a:lnTo>
                  <a:lnTo>
                    <a:pt x="66641" y="7923"/>
                  </a:lnTo>
                  <a:lnTo>
                    <a:pt x="69122" y="10611"/>
                  </a:lnTo>
                  <a:lnTo>
                    <a:pt x="70070" y="13814"/>
                  </a:lnTo>
                  <a:lnTo>
                    <a:pt x="69243" y="20430"/>
                  </a:lnTo>
                  <a:lnTo>
                    <a:pt x="66523" y="25722"/>
                  </a:lnTo>
                  <a:lnTo>
                    <a:pt x="54283" y="36040"/>
                  </a:lnTo>
                  <a:lnTo>
                    <a:pt x="42029" y="42734"/>
                  </a:lnTo>
                  <a:lnTo>
                    <a:pt x="39847" y="46218"/>
                  </a:lnTo>
                  <a:lnTo>
                    <a:pt x="39970" y="47430"/>
                  </a:lnTo>
                  <a:lnTo>
                    <a:pt x="40758" y="48238"/>
                  </a:lnTo>
                  <a:lnTo>
                    <a:pt x="41990" y="48776"/>
                  </a:lnTo>
                  <a:lnTo>
                    <a:pt x="59173" y="51051"/>
                  </a:lnTo>
                  <a:lnTo>
                    <a:pt x="79187" y="61745"/>
                  </a:lnTo>
                  <a:lnTo>
                    <a:pt x="85290" y="67133"/>
                  </a:lnTo>
                  <a:lnTo>
                    <a:pt x="90353" y="74231"/>
                  </a:lnTo>
                  <a:lnTo>
                    <a:pt x="91192" y="83971"/>
                  </a:lnTo>
                  <a:lnTo>
                    <a:pt x="90429" y="89532"/>
                  </a:lnTo>
                  <a:lnTo>
                    <a:pt x="83935" y="99473"/>
                  </a:lnTo>
                  <a:lnTo>
                    <a:pt x="73289" y="107889"/>
                  </a:lnTo>
                  <a:lnTo>
                    <a:pt x="52133" y="115889"/>
                  </a:lnTo>
                  <a:lnTo>
                    <a:pt x="32852" y="117867"/>
                  </a:lnTo>
                  <a:lnTo>
                    <a:pt x="12701" y="113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65"/>
            <p:cNvSpPr/>
            <p:nvPr>
              <p:custDataLst>
                <p:tags r:id="rId97"/>
              </p:custDataLst>
            </p:nvPr>
          </p:nvSpPr>
          <p:spPr>
            <a:xfrm>
              <a:off x="7162544" y="4749800"/>
              <a:ext cx="82807" cy="222251"/>
            </a:xfrm>
            <a:custGeom>
              <a:avLst/>
              <a:gdLst/>
              <a:ahLst/>
              <a:cxnLst/>
              <a:rect l="0" t="0" r="0" b="0"/>
              <a:pathLst>
                <a:path w="82807" h="222251">
                  <a:moveTo>
                    <a:pt x="82806" y="0"/>
                  </a:moveTo>
                  <a:lnTo>
                    <a:pt x="82806" y="0"/>
                  </a:lnTo>
                  <a:lnTo>
                    <a:pt x="79435" y="0"/>
                  </a:lnTo>
                  <a:lnTo>
                    <a:pt x="75898" y="1881"/>
                  </a:lnTo>
                  <a:lnTo>
                    <a:pt x="73967" y="3371"/>
                  </a:lnTo>
                  <a:lnTo>
                    <a:pt x="44865" y="16628"/>
                  </a:lnTo>
                  <a:lnTo>
                    <a:pt x="38462" y="21669"/>
                  </a:lnTo>
                  <a:lnTo>
                    <a:pt x="31347" y="32914"/>
                  </a:lnTo>
                  <a:lnTo>
                    <a:pt x="17367" y="76859"/>
                  </a:lnTo>
                  <a:lnTo>
                    <a:pt x="0" y="117915"/>
                  </a:lnTo>
                  <a:lnTo>
                    <a:pt x="572" y="140301"/>
                  </a:lnTo>
                  <a:lnTo>
                    <a:pt x="9042" y="185649"/>
                  </a:lnTo>
                  <a:lnTo>
                    <a:pt x="1930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66"/>
            <p:cNvSpPr/>
            <p:nvPr>
              <p:custDataLst>
                <p:tags r:id="rId98"/>
              </p:custDataLst>
            </p:nvPr>
          </p:nvSpPr>
          <p:spPr>
            <a:xfrm>
              <a:off x="7026079" y="4727997"/>
              <a:ext cx="117672" cy="123404"/>
            </a:xfrm>
            <a:custGeom>
              <a:avLst/>
              <a:gdLst/>
              <a:ahLst/>
              <a:cxnLst/>
              <a:rect l="0" t="0" r="0" b="0"/>
              <a:pathLst>
                <a:path w="117672" h="123404">
                  <a:moveTo>
                    <a:pt x="3371" y="9103"/>
                  </a:moveTo>
                  <a:lnTo>
                    <a:pt x="3371" y="9103"/>
                  </a:lnTo>
                  <a:lnTo>
                    <a:pt x="0" y="5732"/>
                  </a:lnTo>
                  <a:lnTo>
                    <a:pt x="418" y="4034"/>
                  </a:lnTo>
                  <a:lnTo>
                    <a:pt x="4645" y="264"/>
                  </a:lnTo>
                  <a:lnTo>
                    <a:pt x="13110" y="0"/>
                  </a:lnTo>
                  <a:lnTo>
                    <a:pt x="18331" y="918"/>
                  </a:lnTo>
                  <a:lnTo>
                    <a:pt x="39161" y="12322"/>
                  </a:lnTo>
                  <a:lnTo>
                    <a:pt x="71485" y="50347"/>
                  </a:lnTo>
                  <a:lnTo>
                    <a:pt x="101284" y="94861"/>
                  </a:lnTo>
                  <a:lnTo>
                    <a:pt x="117671" y="12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67"/>
            <p:cNvSpPr/>
            <p:nvPr>
              <p:custDataLst>
                <p:tags r:id="rId99"/>
              </p:custDataLst>
            </p:nvPr>
          </p:nvSpPr>
          <p:spPr>
            <a:xfrm>
              <a:off x="6889750" y="4940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68"/>
            <p:cNvSpPr/>
            <p:nvPr>
              <p:custDataLst>
                <p:tags r:id="rId100"/>
              </p:custDataLst>
            </p:nvPr>
          </p:nvSpPr>
          <p:spPr>
            <a:xfrm>
              <a:off x="6705600" y="4718050"/>
              <a:ext cx="60972" cy="228601"/>
            </a:xfrm>
            <a:custGeom>
              <a:avLst/>
              <a:gdLst/>
              <a:ahLst/>
              <a:cxnLst/>
              <a:rect l="0" t="0" r="0" b="0"/>
              <a:pathLst>
                <a:path w="60972" h="22860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38393" y="26968"/>
                  </a:lnTo>
                  <a:lnTo>
                    <a:pt x="54963" y="67336"/>
                  </a:lnTo>
                  <a:lnTo>
                    <a:pt x="60971" y="107205"/>
                  </a:lnTo>
                  <a:lnTo>
                    <a:pt x="56008" y="145829"/>
                  </a:lnTo>
                  <a:lnTo>
                    <a:pt x="38859" y="18071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69"/>
            <p:cNvSpPr/>
            <p:nvPr>
              <p:custDataLst>
                <p:tags r:id="rId101"/>
              </p:custDataLst>
            </p:nvPr>
          </p:nvSpPr>
          <p:spPr>
            <a:xfrm>
              <a:off x="6570804" y="4781550"/>
              <a:ext cx="83997" cy="133351"/>
            </a:xfrm>
            <a:custGeom>
              <a:avLst/>
              <a:gdLst/>
              <a:ahLst/>
              <a:cxnLst/>
              <a:rect l="0" t="0" r="0" b="0"/>
              <a:pathLst>
                <a:path w="83997" h="133351">
                  <a:moveTo>
                    <a:pt x="83996" y="0"/>
                  </a:moveTo>
                  <a:lnTo>
                    <a:pt x="83996" y="0"/>
                  </a:lnTo>
                  <a:lnTo>
                    <a:pt x="80625" y="6742"/>
                  </a:lnTo>
                  <a:lnTo>
                    <a:pt x="45925" y="45434"/>
                  </a:lnTo>
                  <a:lnTo>
                    <a:pt x="17549" y="84574"/>
                  </a:lnTo>
                  <a:lnTo>
                    <a:pt x="334" y="125455"/>
                  </a:lnTo>
                  <a:lnTo>
                    <a:pt x="0" y="129498"/>
                  </a:lnTo>
                  <a:lnTo>
                    <a:pt x="1188" y="131487"/>
                  </a:lnTo>
                  <a:lnTo>
                    <a:pt x="779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70"/>
            <p:cNvSpPr/>
            <p:nvPr>
              <p:custDataLst>
                <p:tags r:id="rId102"/>
              </p:custDataLst>
            </p:nvPr>
          </p:nvSpPr>
          <p:spPr>
            <a:xfrm>
              <a:off x="6549541" y="4762500"/>
              <a:ext cx="111610" cy="133351"/>
            </a:xfrm>
            <a:custGeom>
              <a:avLst/>
              <a:gdLst/>
              <a:ahLst/>
              <a:cxnLst/>
              <a:rect l="0" t="0" r="0" b="0"/>
              <a:pathLst>
                <a:path w="111610" h="133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3122" y="47384"/>
                  </a:lnTo>
                  <a:lnTo>
                    <a:pt x="72524" y="87363"/>
                  </a:lnTo>
                  <a:lnTo>
                    <a:pt x="98221" y="122198"/>
                  </a:lnTo>
                  <a:lnTo>
                    <a:pt x="11160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71"/>
            <p:cNvSpPr/>
            <p:nvPr>
              <p:custDataLst>
                <p:tags r:id="rId103"/>
              </p:custDataLst>
            </p:nvPr>
          </p:nvSpPr>
          <p:spPr>
            <a:xfrm>
              <a:off x="6434905" y="4712583"/>
              <a:ext cx="118296" cy="202318"/>
            </a:xfrm>
            <a:custGeom>
              <a:avLst/>
              <a:gdLst/>
              <a:ahLst/>
              <a:cxnLst/>
              <a:rect l="0" t="0" r="0" b="0"/>
              <a:pathLst>
                <a:path w="118296" h="202318">
                  <a:moveTo>
                    <a:pt x="118295" y="5467"/>
                  </a:moveTo>
                  <a:lnTo>
                    <a:pt x="118295" y="5467"/>
                  </a:lnTo>
                  <a:lnTo>
                    <a:pt x="106362" y="441"/>
                  </a:lnTo>
                  <a:lnTo>
                    <a:pt x="103989" y="0"/>
                  </a:lnTo>
                  <a:lnTo>
                    <a:pt x="90538" y="6120"/>
                  </a:lnTo>
                  <a:lnTo>
                    <a:pt x="45749" y="50041"/>
                  </a:lnTo>
                  <a:lnTo>
                    <a:pt x="20757" y="90327"/>
                  </a:lnTo>
                  <a:lnTo>
                    <a:pt x="5591" y="134641"/>
                  </a:lnTo>
                  <a:lnTo>
                    <a:pt x="0" y="168938"/>
                  </a:lnTo>
                  <a:lnTo>
                    <a:pt x="2037" y="177948"/>
                  </a:lnTo>
                  <a:lnTo>
                    <a:pt x="11826" y="193603"/>
                  </a:lnTo>
                  <a:lnTo>
                    <a:pt x="19799" y="197919"/>
                  </a:lnTo>
                  <a:lnTo>
                    <a:pt x="61145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72"/>
            <p:cNvSpPr/>
            <p:nvPr>
              <p:custDataLst>
                <p:tags r:id="rId104"/>
              </p:custDataLst>
            </p:nvPr>
          </p:nvSpPr>
          <p:spPr>
            <a:xfrm>
              <a:off x="6305550" y="4705473"/>
              <a:ext cx="64027" cy="101478"/>
            </a:xfrm>
            <a:custGeom>
              <a:avLst/>
              <a:gdLst/>
              <a:ahLst/>
              <a:cxnLst/>
              <a:rect l="0" t="0" r="0" b="0"/>
              <a:pathLst>
                <a:path w="64027" h="101478">
                  <a:moveTo>
                    <a:pt x="0" y="18927"/>
                  </a:moveTo>
                  <a:lnTo>
                    <a:pt x="0" y="18927"/>
                  </a:lnTo>
                  <a:lnTo>
                    <a:pt x="0" y="12185"/>
                  </a:lnTo>
                  <a:lnTo>
                    <a:pt x="1881" y="6993"/>
                  </a:lnTo>
                  <a:lnTo>
                    <a:pt x="3371" y="4621"/>
                  </a:lnTo>
                  <a:lnTo>
                    <a:pt x="5070" y="3040"/>
                  </a:lnTo>
                  <a:lnTo>
                    <a:pt x="8839" y="1283"/>
                  </a:lnTo>
                  <a:lnTo>
                    <a:pt x="45618" y="0"/>
                  </a:lnTo>
                  <a:lnTo>
                    <a:pt x="52284" y="2076"/>
                  </a:lnTo>
                  <a:lnTo>
                    <a:pt x="57434" y="5576"/>
                  </a:lnTo>
                  <a:lnTo>
                    <a:pt x="61573" y="10026"/>
                  </a:lnTo>
                  <a:lnTo>
                    <a:pt x="63626" y="15110"/>
                  </a:lnTo>
                  <a:lnTo>
                    <a:pt x="64026" y="26403"/>
                  </a:lnTo>
                  <a:lnTo>
                    <a:pt x="53543" y="48031"/>
                  </a:lnTo>
                  <a:lnTo>
                    <a:pt x="13900" y="92855"/>
                  </a:lnTo>
                  <a:lnTo>
                    <a:pt x="5137" y="98923"/>
                  </a:lnTo>
                  <a:lnTo>
                    <a:pt x="4835" y="99774"/>
                  </a:lnTo>
                  <a:lnTo>
                    <a:pt x="5341" y="100342"/>
                  </a:lnTo>
                  <a:lnTo>
                    <a:pt x="49760" y="101411"/>
                  </a:lnTo>
                  <a:lnTo>
                    <a:pt x="63500" y="101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73"/>
            <p:cNvSpPr/>
            <p:nvPr>
              <p:custDataLst>
                <p:tags r:id="rId105"/>
              </p:custDataLst>
            </p:nvPr>
          </p:nvSpPr>
          <p:spPr>
            <a:xfrm>
              <a:off x="6191250" y="4842267"/>
              <a:ext cx="97049" cy="88471"/>
            </a:xfrm>
            <a:custGeom>
              <a:avLst/>
              <a:gdLst/>
              <a:ahLst/>
              <a:cxnLst/>
              <a:rect l="0" t="0" r="0" b="0"/>
              <a:pathLst>
                <a:path w="97049" h="88471">
                  <a:moveTo>
                    <a:pt x="0" y="2783"/>
                  </a:moveTo>
                  <a:lnTo>
                    <a:pt x="0" y="2783"/>
                  </a:lnTo>
                  <a:lnTo>
                    <a:pt x="20250" y="46108"/>
                  </a:lnTo>
                  <a:lnTo>
                    <a:pt x="23168" y="69399"/>
                  </a:lnTo>
                  <a:lnTo>
                    <a:pt x="19731" y="88470"/>
                  </a:lnTo>
                  <a:lnTo>
                    <a:pt x="18093" y="88130"/>
                  </a:lnTo>
                  <a:lnTo>
                    <a:pt x="12510" y="83989"/>
                  </a:lnTo>
                  <a:lnTo>
                    <a:pt x="9088" y="77444"/>
                  </a:lnTo>
                  <a:lnTo>
                    <a:pt x="6890" y="58375"/>
                  </a:lnTo>
                  <a:lnTo>
                    <a:pt x="10353" y="46540"/>
                  </a:lnTo>
                  <a:lnTo>
                    <a:pt x="24074" y="21696"/>
                  </a:lnTo>
                  <a:lnTo>
                    <a:pt x="36218" y="9485"/>
                  </a:lnTo>
                  <a:lnTo>
                    <a:pt x="44553" y="5762"/>
                  </a:lnTo>
                  <a:lnTo>
                    <a:pt x="68145" y="0"/>
                  </a:lnTo>
                  <a:lnTo>
                    <a:pt x="74358" y="222"/>
                  </a:lnTo>
                  <a:lnTo>
                    <a:pt x="85023" y="4232"/>
                  </a:lnTo>
                  <a:lnTo>
                    <a:pt x="92586" y="10718"/>
                  </a:lnTo>
                  <a:lnTo>
                    <a:pt x="95591" y="14423"/>
                  </a:lnTo>
                  <a:lnTo>
                    <a:pt x="97048" y="26066"/>
                  </a:lnTo>
                  <a:lnTo>
                    <a:pt x="89559" y="72419"/>
                  </a:lnTo>
                  <a:lnTo>
                    <a:pt x="88900" y="7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74"/>
            <p:cNvSpPr/>
            <p:nvPr>
              <p:custDataLst>
                <p:tags r:id="rId106"/>
              </p:custDataLst>
            </p:nvPr>
          </p:nvSpPr>
          <p:spPr>
            <a:xfrm>
              <a:off x="6115050" y="4775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75"/>
            <p:cNvSpPr/>
            <p:nvPr>
              <p:custDataLst>
                <p:tags r:id="rId107"/>
              </p:custDataLst>
            </p:nvPr>
          </p:nvSpPr>
          <p:spPr>
            <a:xfrm>
              <a:off x="6159500" y="48514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8729" y="15209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76"/>
            <p:cNvSpPr/>
            <p:nvPr>
              <p:custDataLst>
                <p:tags r:id="rId108"/>
              </p:custDataLst>
            </p:nvPr>
          </p:nvSpPr>
          <p:spPr>
            <a:xfrm>
              <a:off x="6007100" y="4789306"/>
              <a:ext cx="88901" cy="136901"/>
            </a:xfrm>
            <a:custGeom>
              <a:avLst/>
              <a:gdLst/>
              <a:ahLst/>
              <a:cxnLst/>
              <a:rect l="0" t="0" r="0" b="0"/>
              <a:pathLst>
                <a:path w="88901" h="136901">
                  <a:moveTo>
                    <a:pt x="88900" y="17644"/>
                  </a:moveTo>
                  <a:lnTo>
                    <a:pt x="88900" y="17644"/>
                  </a:lnTo>
                  <a:lnTo>
                    <a:pt x="85529" y="17644"/>
                  </a:lnTo>
                  <a:lnTo>
                    <a:pt x="60357" y="1757"/>
                  </a:lnTo>
                  <a:lnTo>
                    <a:pt x="49403" y="0"/>
                  </a:lnTo>
                  <a:lnTo>
                    <a:pt x="31336" y="2381"/>
                  </a:lnTo>
                  <a:lnTo>
                    <a:pt x="15948" y="10927"/>
                  </a:lnTo>
                  <a:lnTo>
                    <a:pt x="10616" y="18421"/>
                  </a:lnTo>
                  <a:lnTo>
                    <a:pt x="9194" y="22396"/>
                  </a:lnTo>
                  <a:lnTo>
                    <a:pt x="8952" y="25750"/>
                  </a:lnTo>
                  <a:lnTo>
                    <a:pt x="10564" y="31360"/>
                  </a:lnTo>
                  <a:lnTo>
                    <a:pt x="22180" y="41855"/>
                  </a:lnTo>
                  <a:lnTo>
                    <a:pt x="66263" y="66408"/>
                  </a:lnTo>
                  <a:lnTo>
                    <a:pt x="77193" y="76712"/>
                  </a:lnTo>
                  <a:lnTo>
                    <a:pt x="83696" y="88346"/>
                  </a:lnTo>
                  <a:lnTo>
                    <a:pt x="86588" y="100573"/>
                  </a:lnTo>
                  <a:lnTo>
                    <a:pt x="85991" y="111181"/>
                  </a:lnTo>
                  <a:lnTo>
                    <a:pt x="84844" y="115985"/>
                  </a:lnTo>
                  <a:lnTo>
                    <a:pt x="81962" y="119894"/>
                  </a:lnTo>
                  <a:lnTo>
                    <a:pt x="73116" y="126118"/>
                  </a:lnTo>
                  <a:lnTo>
                    <a:pt x="56236" y="133589"/>
                  </a:lnTo>
                  <a:lnTo>
                    <a:pt x="34458" y="136900"/>
                  </a:lnTo>
                  <a:lnTo>
                    <a:pt x="16873" y="134510"/>
                  </a:lnTo>
                  <a:lnTo>
                    <a:pt x="0" y="12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77"/>
            <p:cNvSpPr/>
            <p:nvPr>
              <p:custDataLst>
                <p:tags r:id="rId109"/>
              </p:custDataLst>
            </p:nvPr>
          </p:nvSpPr>
          <p:spPr>
            <a:xfrm>
              <a:off x="5664930" y="4603827"/>
              <a:ext cx="215171" cy="371574"/>
            </a:xfrm>
            <a:custGeom>
              <a:avLst/>
              <a:gdLst/>
              <a:ahLst/>
              <a:cxnLst/>
              <a:rect l="0" t="0" r="0" b="0"/>
              <a:pathLst>
                <a:path w="215171" h="371574">
                  <a:moveTo>
                    <a:pt x="215170" y="6273"/>
                  </a:moveTo>
                  <a:lnTo>
                    <a:pt x="215170" y="6273"/>
                  </a:lnTo>
                  <a:lnTo>
                    <a:pt x="208428" y="2902"/>
                  </a:lnTo>
                  <a:lnTo>
                    <a:pt x="160897" y="184"/>
                  </a:lnTo>
                  <a:lnTo>
                    <a:pt x="121869" y="0"/>
                  </a:lnTo>
                  <a:lnTo>
                    <a:pt x="82397" y="3317"/>
                  </a:lnTo>
                  <a:lnTo>
                    <a:pt x="47754" y="10759"/>
                  </a:lnTo>
                  <a:lnTo>
                    <a:pt x="38928" y="14852"/>
                  </a:lnTo>
                  <a:lnTo>
                    <a:pt x="36291" y="18342"/>
                  </a:lnTo>
                  <a:lnTo>
                    <a:pt x="33363" y="27865"/>
                  </a:lnTo>
                  <a:lnTo>
                    <a:pt x="38236" y="74985"/>
                  </a:lnTo>
                  <a:lnTo>
                    <a:pt x="42095" y="119530"/>
                  </a:lnTo>
                  <a:lnTo>
                    <a:pt x="42293" y="155388"/>
                  </a:lnTo>
                  <a:lnTo>
                    <a:pt x="40028" y="194842"/>
                  </a:lnTo>
                  <a:lnTo>
                    <a:pt x="34788" y="234015"/>
                  </a:lnTo>
                  <a:lnTo>
                    <a:pt x="27755" y="271180"/>
                  </a:lnTo>
                  <a:lnTo>
                    <a:pt x="15863" y="317754"/>
                  </a:lnTo>
                  <a:lnTo>
                    <a:pt x="365" y="364069"/>
                  </a:lnTo>
                  <a:lnTo>
                    <a:pt x="0" y="365454"/>
                  </a:lnTo>
                  <a:lnTo>
                    <a:pt x="1168" y="366377"/>
                  </a:lnTo>
                  <a:lnTo>
                    <a:pt x="10964" y="367676"/>
                  </a:lnTo>
                  <a:lnTo>
                    <a:pt x="50190" y="368151"/>
                  </a:lnTo>
                  <a:lnTo>
                    <a:pt x="87108" y="371573"/>
                  </a:lnTo>
                  <a:lnTo>
                    <a:pt x="132696" y="370313"/>
                  </a:lnTo>
                  <a:lnTo>
                    <a:pt x="164370" y="368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78"/>
            <p:cNvSpPr/>
            <p:nvPr>
              <p:custDataLst>
                <p:tags r:id="rId110"/>
              </p:custDataLst>
            </p:nvPr>
          </p:nvSpPr>
          <p:spPr>
            <a:xfrm>
              <a:off x="5353050" y="48387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5580" y="13583"/>
                  </a:lnTo>
                  <a:lnTo>
                    <a:pt x="55994" y="12169"/>
                  </a:lnTo>
                  <a:lnTo>
                    <a:pt x="103609" y="7682"/>
                  </a:lnTo>
                  <a:lnTo>
                    <a:pt x="144686" y="258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79"/>
            <p:cNvSpPr/>
            <p:nvPr>
              <p:custDataLst>
                <p:tags r:id="rId111"/>
              </p:custDataLst>
            </p:nvPr>
          </p:nvSpPr>
          <p:spPr>
            <a:xfrm>
              <a:off x="5395141" y="4636538"/>
              <a:ext cx="161110" cy="328771"/>
            </a:xfrm>
            <a:custGeom>
              <a:avLst/>
              <a:gdLst/>
              <a:ahLst/>
              <a:cxnLst/>
              <a:rect l="0" t="0" r="0" b="0"/>
              <a:pathLst>
                <a:path w="161110" h="328771">
                  <a:moveTo>
                    <a:pt x="161109" y="18012"/>
                  </a:moveTo>
                  <a:lnTo>
                    <a:pt x="161109" y="18012"/>
                  </a:lnTo>
                  <a:lnTo>
                    <a:pt x="161109" y="7077"/>
                  </a:lnTo>
                  <a:lnTo>
                    <a:pt x="150996" y="2464"/>
                  </a:lnTo>
                  <a:lnTo>
                    <a:pt x="131223" y="0"/>
                  </a:lnTo>
                  <a:lnTo>
                    <a:pt x="104119" y="6011"/>
                  </a:lnTo>
                  <a:lnTo>
                    <a:pt x="59697" y="26460"/>
                  </a:lnTo>
                  <a:lnTo>
                    <a:pt x="32597" y="48894"/>
                  </a:lnTo>
                  <a:lnTo>
                    <a:pt x="20267" y="65134"/>
                  </a:lnTo>
                  <a:lnTo>
                    <a:pt x="13846" y="81759"/>
                  </a:lnTo>
                  <a:lnTo>
                    <a:pt x="9724" y="118798"/>
                  </a:lnTo>
                  <a:lnTo>
                    <a:pt x="8909" y="165861"/>
                  </a:lnTo>
                  <a:lnTo>
                    <a:pt x="8063" y="207555"/>
                  </a:lnTo>
                  <a:lnTo>
                    <a:pt x="3657" y="250483"/>
                  </a:lnTo>
                  <a:lnTo>
                    <a:pt x="0" y="287505"/>
                  </a:lnTo>
                  <a:lnTo>
                    <a:pt x="8452" y="314087"/>
                  </a:lnTo>
                  <a:lnTo>
                    <a:pt x="10654" y="319112"/>
                  </a:lnTo>
                  <a:lnTo>
                    <a:pt x="14239" y="322462"/>
                  </a:lnTo>
                  <a:lnTo>
                    <a:pt x="23867" y="326184"/>
                  </a:lnTo>
                  <a:lnTo>
                    <a:pt x="71061" y="328770"/>
                  </a:lnTo>
                  <a:lnTo>
                    <a:pt x="111850" y="325282"/>
                  </a:lnTo>
                  <a:lnTo>
                    <a:pt x="154759" y="316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96"/>
          <p:cNvGrpSpPr/>
          <p:nvPr/>
        </p:nvGrpSpPr>
        <p:grpSpPr>
          <a:xfrm>
            <a:off x="7912100" y="4648723"/>
            <a:ext cx="3324120" cy="397143"/>
            <a:chOff x="7912100" y="4648723"/>
            <a:chExt cx="3324120" cy="397143"/>
          </a:xfrm>
        </p:grpSpPr>
        <p:sp>
          <p:nvSpPr>
            <p:cNvPr id="193" name="SMARTInkShape-480"/>
            <p:cNvSpPr/>
            <p:nvPr>
              <p:custDataLst>
                <p:tags r:id="rId72"/>
              </p:custDataLst>
            </p:nvPr>
          </p:nvSpPr>
          <p:spPr>
            <a:xfrm>
              <a:off x="9696450" y="4695516"/>
              <a:ext cx="168182" cy="350350"/>
            </a:xfrm>
            <a:custGeom>
              <a:avLst/>
              <a:gdLst/>
              <a:ahLst/>
              <a:cxnLst/>
              <a:rect l="0" t="0" r="0" b="0"/>
              <a:pathLst>
                <a:path w="168182" h="350350">
                  <a:moveTo>
                    <a:pt x="63500" y="9834"/>
                  </a:moveTo>
                  <a:lnTo>
                    <a:pt x="63500" y="9834"/>
                  </a:lnTo>
                  <a:lnTo>
                    <a:pt x="66870" y="6463"/>
                  </a:lnTo>
                  <a:lnTo>
                    <a:pt x="108635" y="0"/>
                  </a:lnTo>
                  <a:lnTo>
                    <a:pt x="129946" y="2844"/>
                  </a:lnTo>
                  <a:lnTo>
                    <a:pt x="138423" y="6257"/>
                  </a:lnTo>
                  <a:lnTo>
                    <a:pt x="140964" y="9565"/>
                  </a:lnTo>
                  <a:lnTo>
                    <a:pt x="148751" y="39406"/>
                  </a:lnTo>
                  <a:lnTo>
                    <a:pt x="148775" y="86862"/>
                  </a:lnTo>
                  <a:lnTo>
                    <a:pt x="155054" y="128531"/>
                  </a:lnTo>
                  <a:lnTo>
                    <a:pt x="158726" y="170733"/>
                  </a:lnTo>
                  <a:lnTo>
                    <a:pt x="163632" y="213040"/>
                  </a:lnTo>
                  <a:lnTo>
                    <a:pt x="168181" y="251998"/>
                  </a:lnTo>
                  <a:lnTo>
                    <a:pt x="165735" y="286870"/>
                  </a:lnTo>
                  <a:lnTo>
                    <a:pt x="162325" y="303941"/>
                  </a:lnTo>
                  <a:lnTo>
                    <a:pt x="146324" y="329418"/>
                  </a:lnTo>
                  <a:lnTo>
                    <a:pt x="124065" y="342607"/>
                  </a:lnTo>
                  <a:lnTo>
                    <a:pt x="96062" y="350349"/>
                  </a:lnTo>
                  <a:lnTo>
                    <a:pt x="53236" y="346070"/>
                  </a:lnTo>
                  <a:lnTo>
                    <a:pt x="0" y="32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81"/>
            <p:cNvSpPr/>
            <p:nvPr>
              <p:custDataLst>
                <p:tags r:id="rId73"/>
              </p:custDataLst>
            </p:nvPr>
          </p:nvSpPr>
          <p:spPr>
            <a:xfrm>
              <a:off x="9620250" y="4776083"/>
              <a:ext cx="67333" cy="234068"/>
            </a:xfrm>
            <a:custGeom>
              <a:avLst/>
              <a:gdLst/>
              <a:ahLst/>
              <a:cxnLst/>
              <a:rect l="0" t="0" r="0" b="0"/>
              <a:pathLst>
                <a:path w="67333" h="234068">
                  <a:moveTo>
                    <a:pt x="38100" y="5467"/>
                  </a:moveTo>
                  <a:lnTo>
                    <a:pt x="38100" y="5467"/>
                  </a:lnTo>
                  <a:lnTo>
                    <a:pt x="38100" y="0"/>
                  </a:lnTo>
                  <a:lnTo>
                    <a:pt x="58364" y="37450"/>
                  </a:lnTo>
                  <a:lnTo>
                    <a:pt x="67332" y="62250"/>
                  </a:lnTo>
                  <a:lnTo>
                    <a:pt x="66831" y="107350"/>
                  </a:lnTo>
                  <a:lnTo>
                    <a:pt x="59336" y="139884"/>
                  </a:lnTo>
                  <a:lnTo>
                    <a:pt x="41335" y="184289"/>
                  </a:lnTo>
                  <a:lnTo>
                    <a:pt x="20008" y="214144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82"/>
            <p:cNvSpPr/>
            <p:nvPr>
              <p:custDataLst>
                <p:tags r:id="rId74"/>
              </p:custDataLst>
            </p:nvPr>
          </p:nvSpPr>
          <p:spPr>
            <a:xfrm>
              <a:off x="9423400" y="4822342"/>
              <a:ext cx="158751" cy="213209"/>
            </a:xfrm>
            <a:custGeom>
              <a:avLst/>
              <a:gdLst/>
              <a:ahLst/>
              <a:cxnLst/>
              <a:rect l="0" t="0" r="0" b="0"/>
              <a:pathLst>
                <a:path w="158751" h="213209">
                  <a:moveTo>
                    <a:pt x="158750" y="3658"/>
                  </a:moveTo>
                  <a:lnTo>
                    <a:pt x="158750" y="3658"/>
                  </a:lnTo>
                  <a:lnTo>
                    <a:pt x="152008" y="287"/>
                  </a:lnTo>
                  <a:lnTo>
                    <a:pt x="149316" y="0"/>
                  </a:lnTo>
                  <a:lnTo>
                    <a:pt x="144444" y="1561"/>
                  </a:lnTo>
                  <a:lnTo>
                    <a:pt x="108932" y="41682"/>
                  </a:lnTo>
                  <a:lnTo>
                    <a:pt x="74610" y="83598"/>
                  </a:lnTo>
                  <a:lnTo>
                    <a:pt x="51505" y="115387"/>
                  </a:lnTo>
                  <a:lnTo>
                    <a:pt x="24040" y="162195"/>
                  </a:lnTo>
                  <a:lnTo>
                    <a:pt x="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83"/>
            <p:cNvSpPr/>
            <p:nvPr>
              <p:custDataLst>
                <p:tags r:id="rId75"/>
              </p:custDataLst>
            </p:nvPr>
          </p:nvSpPr>
          <p:spPr>
            <a:xfrm>
              <a:off x="9445141" y="4816279"/>
              <a:ext cx="117960" cy="124022"/>
            </a:xfrm>
            <a:custGeom>
              <a:avLst/>
              <a:gdLst/>
              <a:ahLst/>
              <a:cxnLst/>
              <a:rect l="0" t="0" r="0" b="0"/>
              <a:pathLst>
                <a:path w="117960" h="124022">
                  <a:moveTo>
                    <a:pt x="3659" y="3371"/>
                  </a:moveTo>
                  <a:lnTo>
                    <a:pt x="3659" y="3371"/>
                  </a:lnTo>
                  <a:lnTo>
                    <a:pt x="288" y="0"/>
                  </a:lnTo>
                  <a:lnTo>
                    <a:pt x="0" y="418"/>
                  </a:lnTo>
                  <a:lnTo>
                    <a:pt x="3673" y="8454"/>
                  </a:lnTo>
                  <a:lnTo>
                    <a:pt x="14796" y="23927"/>
                  </a:lnTo>
                  <a:lnTo>
                    <a:pt x="57877" y="61112"/>
                  </a:lnTo>
                  <a:lnTo>
                    <a:pt x="97686" y="102888"/>
                  </a:lnTo>
                  <a:lnTo>
                    <a:pt x="117959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84"/>
            <p:cNvSpPr/>
            <p:nvPr>
              <p:custDataLst>
                <p:tags r:id="rId76"/>
              </p:custDataLst>
            </p:nvPr>
          </p:nvSpPr>
          <p:spPr>
            <a:xfrm>
              <a:off x="9262111" y="4759980"/>
              <a:ext cx="116840" cy="237471"/>
            </a:xfrm>
            <a:custGeom>
              <a:avLst/>
              <a:gdLst/>
              <a:ahLst/>
              <a:cxnLst/>
              <a:rect l="0" t="0" r="0" b="0"/>
              <a:pathLst>
                <a:path w="116840" h="237471">
                  <a:moveTo>
                    <a:pt x="116839" y="21570"/>
                  </a:moveTo>
                  <a:lnTo>
                    <a:pt x="116839" y="21570"/>
                  </a:lnTo>
                  <a:lnTo>
                    <a:pt x="116839" y="14828"/>
                  </a:lnTo>
                  <a:lnTo>
                    <a:pt x="114958" y="9636"/>
                  </a:lnTo>
                  <a:lnTo>
                    <a:pt x="113468" y="7264"/>
                  </a:lnTo>
                  <a:lnTo>
                    <a:pt x="97887" y="555"/>
                  </a:lnTo>
                  <a:lnTo>
                    <a:pt x="87014" y="0"/>
                  </a:lnTo>
                  <a:lnTo>
                    <a:pt x="82140" y="840"/>
                  </a:lnTo>
                  <a:lnTo>
                    <a:pt x="72959" y="5536"/>
                  </a:lnTo>
                  <a:lnTo>
                    <a:pt x="56095" y="21758"/>
                  </a:lnTo>
                  <a:lnTo>
                    <a:pt x="35106" y="52670"/>
                  </a:lnTo>
                  <a:lnTo>
                    <a:pt x="15482" y="94991"/>
                  </a:lnTo>
                  <a:lnTo>
                    <a:pt x="4764" y="126873"/>
                  </a:lnTo>
                  <a:lnTo>
                    <a:pt x="0" y="159858"/>
                  </a:lnTo>
                  <a:lnTo>
                    <a:pt x="7430" y="203421"/>
                  </a:lnTo>
                  <a:lnTo>
                    <a:pt x="21176" y="222572"/>
                  </a:lnTo>
                  <a:lnTo>
                    <a:pt x="29780" y="229654"/>
                  </a:lnTo>
                  <a:lnTo>
                    <a:pt x="50629" y="235643"/>
                  </a:lnTo>
                  <a:lnTo>
                    <a:pt x="85089" y="237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85"/>
            <p:cNvSpPr/>
            <p:nvPr>
              <p:custDataLst>
                <p:tags r:id="rId77"/>
              </p:custDataLst>
            </p:nvPr>
          </p:nvSpPr>
          <p:spPr>
            <a:xfrm>
              <a:off x="9089296" y="4730786"/>
              <a:ext cx="67405" cy="114265"/>
            </a:xfrm>
            <a:custGeom>
              <a:avLst/>
              <a:gdLst/>
              <a:ahLst/>
              <a:cxnLst/>
              <a:rect l="0" t="0" r="0" b="0"/>
              <a:pathLst>
                <a:path w="67405" h="114265">
                  <a:moveTo>
                    <a:pt x="3904" y="19014"/>
                  </a:moveTo>
                  <a:lnTo>
                    <a:pt x="3904" y="19014"/>
                  </a:lnTo>
                  <a:lnTo>
                    <a:pt x="3904" y="380"/>
                  </a:lnTo>
                  <a:lnTo>
                    <a:pt x="18209" y="0"/>
                  </a:lnTo>
                  <a:lnTo>
                    <a:pt x="24608" y="3743"/>
                  </a:lnTo>
                  <a:lnTo>
                    <a:pt x="28290" y="6717"/>
                  </a:lnTo>
                  <a:lnTo>
                    <a:pt x="32381" y="15665"/>
                  </a:lnTo>
                  <a:lnTo>
                    <a:pt x="33493" y="26698"/>
                  </a:lnTo>
                  <a:lnTo>
                    <a:pt x="31636" y="38657"/>
                  </a:lnTo>
                  <a:lnTo>
                    <a:pt x="19881" y="57290"/>
                  </a:lnTo>
                  <a:lnTo>
                    <a:pt x="165" y="79649"/>
                  </a:lnTo>
                  <a:lnTo>
                    <a:pt x="0" y="81309"/>
                  </a:lnTo>
                  <a:lnTo>
                    <a:pt x="1698" y="85036"/>
                  </a:lnTo>
                  <a:lnTo>
                    <a:pt x="36973" y="103835"/>
                  </a:lnTo>
                  <a:lnTo>
                    <a:pt x="67404" y="11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86"/>
            <p:cNvSpPr/>
            <p:nvPr>
              <p:custDataLst>
                <p:tags r:id="rId78"/>
              </p:custDataLst>
            </p:nvPr>
          </p:nvSpPr>
          <p:spPr>
            <a:xfrm>
              <a:off x="8972550" y="4840217"/>
              <a:ext cx="80921" cy="131834"/>
            </a:xfrm>
            <a:custGeom>
              <a:avLst/>
              <a:gdLst/>
              <a:ahLst/>
              <a:cxnLst/>
              <a:rect l="0" t="0" r="0" b="0"/>
              <a:pathLst>
                <a:path w="80921" h="131834">
                  <a:moveTo>
                    <a:pt x="0" y="4833"/>
                  </a:moveTo>
                  <a:lnTo>
                    <a:pt x="0" y="4833"/>
                  </a:lnTo>
                  <a:lnTo>
                    <a:pt x="3370" y="8204"/>
                  </a:lnTo>
                  <a:lnTo>
                    <a:pt x="5025" y="13622"/>
                  </a:lnTo>
                  <a:lnTo>
                    <a:pt x="6272" y="55265"/>
                  </a:lnTo>
                  <a:lnTo>
                    <a:pt x="584" y="88511"/>
                  </a:lnTo>
                  <a:lnTo>
                    <a:pt x="389" y="88841"/>
                  </a:lnTo>
                  <a:lnTo>
                    <a:pt x="260" y="88355"/>
                  </a:lnTo>
                  <a:lnTo>
                    <a:pt x="18304" y="41974"/>
                  </a:lnTo>
                  <a:lnTo>
                    <a:pt x="30040" y="15759"/>
                  </a:lnTo>
                  <a:lnTo>
                    <a:pt x="34843" y="10001"/>
                  </a:lnTo>
                  <a:lnTo>
                    <a:pt x="45824" y="3602"/>
                  </a:lnTo>
                  <a:lnTo>
                    <a:pt x="60536" y="0"/>
                  </a:lnTo>
                  <a:lnTo>
                    <a:pt x="64347" y="905"/>
                  </a:lnTo>
                  <a:lnTo>
                    <a:pt x="70462" y="5674"/>
                  </a:lnTo>
                  <a:lnTo>
                    <a:pt x="77870" y="26406"/>
                  </a:lnTo>
                  <a:lnTo>
                    <a:pt x="80920" y="69380"/>
                  </a:lnTo>
                  <a:lnTo>
                    <a:pt x="73590" y="116483"/>
                  </a:lnTo>
                  <a:lnTo>
                    <a:pt x="69631" y="125011"/>
                  </a:lnTo>
                  <a:lnTo>
                    <a:pt x="63500" y="13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87"/>
            <p:cNvSpPr/>
            <p:nvPr>
              <p:custDataLst>
                <p:tags r:id="rId79"/>
              </p:custDataLst>
            </p:nvPr>
          </p:nvSpPr>
          <p:spPr>
            <a:xfrm>
              <a:off x="8912029" y="4784242"/>
              <a:ext cx="9722" cy="3659"/>
            </a:xfrm>
            <a:custGeom>
              <a:avLst/>
              <a:gdLst/>
              <a:ahLst/>
              <a:cxnLst/>
              <a:rect l="0" t="0" r="0" b="0"/>
              <a:pathLst>
                <a:path w="9722" h="36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972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88"/>
            <p:cNvSpPr/>
            <p:nvPr>
              <p:custDataLst>
                <p:tags r:id="rId80"/>
              </p:custDataLst>
            </p:nvPr>
          </p:nvSpPr>
          <p:spPr>
            <a:xfrm>
              <a:off x="8915400" y="48704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088" y="57141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89"/>
            <p:cNvSpPr/>
            <p:nvPr>
              <p:custDataLst>
                <p:tags r:id="rId81"/>
              </p:custDataLst>
            </p:nvPr>
          </p:nvSpPr>
          <p:spPr>
            <a:xfrm>
              <a:off x="8802728" y="4813687"/>
              <a:ext cx="75425" cy="122885"/>
            </a:xfrm>
            <a:custGeom>
              <a:avLst/>
              <a:gdLst/>
              <a:ahLst/>
              <a:cxnLst/>
              <a:rect l="0" t="0" r="0" b="0"/>
              <a:pathLst>
                <a:path w="75425" h="122885">
                  <a:moveTo>
                    <a:pt x="68222" y="31363"/>
                  </a:moveTo>
                  <a:lnTo>
                    <a:pt x="68222" y="31363"/>
                  </a:lnTo>
                  <a:lnTo>
                    <a:pt x="68221" y="27992"/>
                  </a:lnTo>
                  <a:lnTo>
                    <a:pt x="67517" y="26999"/>
                  </a:lnTo>
                  <a:lnTo>
                    <a:pt x="66341" y="26337"/>
                  </a:lnTo>
                  <a:lnTo>
                    <a:pt x="64851" y="25896"/>
                  </a:lnTo>
                  <a:lnTo>
                    <a:pt x="61315" y="21642"/>
                  </a:lnTo>
                  <a:lnTo>
                    <a:pt x="56685" y="15753"/>
                  </a:lnTo>
                  <a:lnTo>
                    <a:pt x="45440" y="8472"/>
                  </a:lnTo>
                  <a:lnTo>
                    <a:pt x="24916" y="1572"/>
                  </a:lnTo>
                  <a:lnTo>
                    <a:pt x="10436" y="0"/>
                  </a:lnTo>
                  <a:lnTo>
                    <a:pt x="7825" y="1282"/>
                  </a:lnTo>
                  <a:lnTo>
                    <a:pt x="3044" y="6470"/>
                  </a:lnTo>
                  <a:lnTo>
                    <a:pt x="449" y="15360"/>
                  </a:lnTo>
                  <a:lnTo>
                    <a:pt x="0" y="25661"/>
                  </a:lnTo>
                  <a:lnTo>
                    <a:pt x="2152" y="34944"/>
                  </a:lnTo>
                  <a:lnTo>
                    <a:pt x="5126" y="38689"/>
                  </a:lnTo>
                  <a:lnTo>
                    <a:pt x="20833" y="48037"/>
                  </a:lnTo>
                  <a:lnTo>
                    <a:pt x="53269" y="65362"/>
                  </a:lnTo>
                  <a:lnTo>
                    <a:pt x="70141" y="80948"/>
                  </a:lnTo>
                  <a:lnTo>
                    <a:pt x="73735" y="85586"/>
                  </a:lnTo>
                  <a:lnTo>
                    <a:pt x="75424" y="90089"/>
                  </a:lnTo>
                  <a:lnTo>
                    <a:pt x="75421" y="98856"/>
                  </a:lnTo>
                  <a:lnTo>
                    <a:pt x="71186" y="107457"/>
                  </a:lnTo>
                  <a:lnTo>
                    <a:pt x="68082" y="111725"/>
                  </a:lnTo>
                  <a:lnTo>
                    <a:pt x="60868" y="116468"/>
                  </a:lnTo>
                  <a:lnTo>
                    <a:pt x="37997" y="122884"/>
                  </a:lnTo>
                  <a:lnTo>
                    <a:pt x="4722" y="120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90"/>
            <p:cNvSpPr/>
            <p:nvPr>
              <p:custDataLst>
                <p:tags r:id="rId82"/>
              </p:custDataLst>
            </p:nvPr>
          </p:nvSpPr>
          <p:spPr>
            <a:xfrm>
              <a:off x="8576751" y="4675068"/>
              <a:ext cx="211650" cy="320065"/>
            </a:xfrm>
            <a:custGeom>
              <a:avLst/>
              <a:gdLst/>
              <a:ahLst/>
              <a:cxnLst/>
              <a:rect l="0" t="0" r="0" b="0"/>
              <a:pathLst>
                <a:path w="211650" h="320065">
                  <a:moveTo>
                    <a:pt x="211649" y="11232"/>
                  </a:moveTo>
                  <a:lnTo>
                    <a:pt x="211649" y="11232"/>
                  </a:lnTo>
                  <a:lnTo>
                    <a:pt x="189281" y="1106"/>
                  </a:lnTo>
                  <a:lnTo>
                    <a:pt x="171155" y="0"/>
                  </a:lnTo>
                  <a:lnTo>
                    <a:pt x="127363" y="7471"/>
                  </a:lnTo>
                  <a:lnTo>
                    <a:pt x="84699" y="24551"/>
                  </a:lnTo>
                  <a:lnTo>
                    <a:pt x="69854" y="33379"/>
                  </a:lnTo>
                  <a:lnTo>
                    <a:pt x="60905" y="44359"/>
                  </a:lnTo>
                  <a:lnTo>
                    <a:pt x="56457" y="58175"/>
                  </a:lnTo>
                  <a:lnTo>
                    <a:pt x="50231" y="96783"/>
                  </a:lnTo>
                  <a:lnTo>
                    <a:pt x="47640" y="132771"/>
                  </a:lnTo>
                  <a:lnTo>
                    <a:pt x="40130" y="173616"/>
                  </a:lnTo>
                  <a:lnTo>
                    <a:pt x="25656" y="220820"/>
                  </a:lnTo>
                  <a:lnTo>
                    <a:pt x="12997" y="266796"/>
                  </a:lnTo>
                  <a:lnTo>
                    <a:pt x="4278" y="290261"/>
                  </a:lnTo>
                  <a:lnTo>
                    <a:pt x="9" y="297052"/>
                  </a:lnTo>
                  <a:lnTo>
                    <a:pt x="0" y="300557"/>
                  </a:lnTo>
                  <a:lnTo>
                    <a:pt x="3753" y="308213"/>
                  </a:lnTo>
                  <a:lnTo>
                    <a:pt x="6729" y="310820"/>
                  </a:lnTo>
                  <a:lnTo>
                    <a:pt x="13799" y="313715"/>
                  </a:lnTo>
                  <a:lnTo>
                    <a:pt x="45751" y="319233"/>
                  </a:lnTo>
                  <a:lnTo>
                    <a:pt x="80648" y="318000"/>
                  </a:lnTo>
                  <a:lnTo>
                    <a:pt x="120544" y="320064"/>
                  </a:lnTo>
                  <a:lnTo>
                    <a:pt x="167199" y="31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91"/>
            <p:cNvSpPr/>
            <p:nvPr>
              <p:custDataLst>
                <p:tags r:id="rId83"/>
              </p:custDataLst>
            </p:nvPr>
          </p:nvSpPr>
          <p:spPr>
            <a:xfrm>
              <a:off x="8350250" y="48768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3370" y="883"/>
                  </a:lnTo>
                  <a:lnTo>
                    <a:pt x="49542" y="5993"/>
                  </a:lnTo>
                  <a:lnTo>
                    <a:pt x="96255" y="290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92"/>
            <p:cNvSpPr/>
            <p:nvPr>
              <p:custDataLst>
                <p:tags r:id="rId84"/>
              </p:custDataLst>
            </p:nvPr>
          </p:nvSpPr>
          <p:spPr>
            <a:xfrm>
              <a:off x="8363059" y="4686888"/>
              <a:ext cx="184042" cy="303761"/>
            </a:xfrm>
            <a:custGeom>
              <a:avLst/>
              <a:gdLst/>
              <a:ahLst/>
              <a:cxnLst/>
              <a:rect l="0" t="0" r="0" b="0"/>
              <a:pathLst>
                <a:path w="184042" h="303761">
                  <a:moveTo>
                    <a:pt x="184041" y="5762"/>
                  </a:moveTo>
                  <a:lnTo>
                    <a:pt x="184041" y="5762"/>
                  </a:lnTo>
                  <a:lnTo>
                    <a:pt x="163318" y="3880"/>
                  </a:lnTo>
                  <a:lnTo>
                    <a:pt x="123587" y="0"/>
                  </a:lnTo>
                  <a:lnTo>
                    <a:pt x="97533" y="998"/>
                  </a:lnTo>
                  <a:lnTo>
                    <a:pt x="71939" y="10309"/>
                  </a:lnTo>
                  <a:lnTo>
                    <a:pt x="54960" y="20482"/>
                  </a:lnTo>
                  <a:lnTo>
                    <a:pt x="41770" y="35823"/>
                  </a:lnTo>
                  <a:lnTo>
                    <a:pt x="31909" y="55106"/>
                  </a:lnTo>
                  <a:lnTo>
                    <a:pt x="21711" y="100097"/>
                  </a:lnTo>
                  <a:lnTo>
                    <a:pt x="16117" y="146536"/>
                  </a:lnTo>
                  <a:lnTo>
                    <a:pt x="10265" y="183880"/>
                  </a:lnTo>
                  <a:lnTo>
                    <a:pt x="4062" y="221757"/>
                  </a:lnTo>
                  <a:lnTo>
                    <a:pt x="714" y="261636"/>
                  </a:lnTo>
                  <a:lnTo>
                    <a:pt x="0" y="290530"/>
                  </a:lnTo>
                  <a:lnTo>
                    <a:pt x="1375" y="293680"/>
                  </a:lnTo>
                  <a:lnTo>
                    <a:pt x="6665" y="299061"/>
                  </a:lnTo>
                  <a:lnTo>
                    <a:pt x="13720" y="301923"/>
                  </a:lnTo>
                  <a:lnTo>
                    <a:pt x="36489" y="303760"/>
                  </a:lnTo>
                  <a:lnTo>
                    <a:pt x="83358" y="297245"/>
                  </a:lnTo>
                  <a:lnTo>
                    <a:pt x="110700" y="289448"/>
                  </a:lnTo>
                  <a:lnTo>
                    <a:pt x="133241" y="278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93"/>
            <p:cNvSpPr/>
            <p:nvPr>
              <p:custDataLst>
                <p:tags r:id="rId85"/>
              </p:custDataLst>
            </p:nvPr>
          </p:nvSpPr>
          <p:spPr>
            <a:xfrm>
              <a:off x="7912100" y="494665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27464" y="10322"/>
                  </a:lnTo>
                  <a:lnTo>
                    <a:pt x="69364" y="6821"/>
                  </a:lnTo>
                  <a:lnTo>
                    <a:pt x="101148" y="3502"/>
                  </a:lnTo>
                  <a:lnTo>
                    <a:pt x="134090" y="155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94"/>
            <p:cNvSpPr/>
            <p:nvPr>
              <p:custDataLst>
                <p:tags r:id="rId86"/>
              </p:custDataLst>
            </p:nvPr>
          </p:nvSpPr>
          <p:spPr>
            <a:xfrm>
              <a:off x="7921429" y="486410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7001" y="12700"/>
                  </a:lnTo>
                  <a:lnTo>
                    <a:pt x="81915" y="11288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95"/>
            <p:cNvSpPr/>
            <p:nvPr>
              <p:custDataLst>
                <p:tags r:id="rId87"/>
              </p:custDataLst>
            </p:nvPr>
          </p:nvSpPr>
          <p:spPr>
            <a:xfrm>
              <a:off x="9963150" y="4984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96"/>
            <p:cNvSpPr/>
            <p:nvPr>
              <p:custDataLst>
                <p:tags r:id="rId88"/>
              </p:custDataLst>
            </p:nvPr>
          </p:nvSpPr>
          <p:spPr>
            <a:xfrm>
              <a:off x="10167217" y="4705712"/>
              <a:ext cx="164234" cy="300443"/>
            </a:xfrm>
            <a:custGeom>
              <a:avLst/>
              <a:gdLst/>
              <a:ahLst/>
              <a:cxnLst/>
              <a:rect l="0" t="0" r="0" b="0"/>
              <a:pathLst>
                <a:path w="164234" h="300443">
                  <a:moveTo>
                    <a:pt x="113433" y="18688"/>
                  </a:moveTo>
                  <a:lnTo>
                    <a:pt x="113433" y="18688"/>
                  </a:lnTo>
                  <a:lnTo>
                    <a:pt x="113433" y="3761"/>
                  </a:lnTo>
                  <a:lnTo>
                    <a:pt x="112021" y="2387"/>
                  </a:lnTo>
                  <a:lnTo>
                    <a:pt x="106691" y="860"/>
                  </a:lnTo>
                  <a:lnTo>
                    <a:pt x="89015" y="0"/>
                  </a:lnTo>
                  <a:lnTo>
                    <a:pt x="49504" y="11619"/>
                  </a:lnTo>
                  <a:lnTo>
                    <a:pt x="34219" y="16957"/>
                  </a:lnTo>
                  <a:lnTo>
                    <a:pt x="22724" y="24033"/>
                  </a:lnTo>
                  <a:lnTo>
                    <a:pt x="8318" y="42692"/>
                  </a:lnTo>
                  <a:lnTo>
                    <a:pt x="1854" y="69466"/>
                  </a:lnTo>
                  <a:lnTo>
                    <a:pt x="3311" y="106484"/>
                  </a:lnTo>
                  <a:lnTo>
                    <a:pt x="4840" y="152103"/>
                  </a:lnTo>
                  <a:lnTo>
                    <a:pt x="5292" y="197997"/>
                  </a:lnTo>
                  <a:lnTo>
                    <a:pt x="2055" y="236133"/>
                  </a:lnTo>
                  <a:lnTo>
                    <a:pt x="0" y="266403"/>
                  </a:lnTo>
                  <a:lnTo>
                    <a:pt x="1826" y="274143"/>
                  </a:lnTo>
                  <a:lnTo>
                    <a:pt x="9502" y="286505"/>
                  </a:lnTo>
                  <a:lnTo>
                    <a:pt x="19969" y="292940"/>
                  </a:lnTo>
                  <a:lnTo>
                    <a:pt x="50678" y="300442"/>
                  </a:lnTo>
                  <a:lnTo>
                    <a:pt x="90715" y="298579"/>
                  </a:lnTo>
                  <a:lnTo>
                    <a:pt x="132595" y="289535"/>
                  </a:lnTo>
                  <a:lnTo>
                    <a:pt x="164233" y="27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97"/>
            <p:cNvSpPr/>
            <p:nvPr>
              <p:custDataLst>
                <p:tags r:id="rId89"/>
              </p:custDataLst>
            </p:nvPr>
          </p:nvSpPr>
          <p:spPr>
            <a:xfrm>
              <a:off x="10156629" y="4883150"/>
              <a:ext cx="162122" cy="6351"/>
            </a:xfrm>
            <a:custGeom>
              <a:avLst/>
              <a:gdLst/>
              <a:ahLst/>
              <a:cxnLst/>
              <a:rect l="0" t="0" r="0" b="0"/>
              <a:pathLst>
                <a:path w="1621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7065" y="3371"/>
                  </a:lnTo>
                  <a:lnTo>
                    <a:pt x="76070" y="5467"/>
                  </a:lnTo>
                  <a:lnTo>
                    <a:pt x="109059" y="5958"/>
                  </a:lnTo>
                  <a:lnTo>
                    <a:pt x="1621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98"/>
            <p:cNvSpPr/>
            <p:nvPr>
              <p:custDataLst>
                <p:tags r:id="rId90"/>
              </p:custDataLst>
            </p:nvPr>
          </p:nvSpPr>
          <p:spPr>
            <a:xfrm>
              <a:off x="10483912" y="4670704"/>
              <a:ext cx="165039" cy="326747"/>
            </a:xfrm>
            <a:custGeom>
              <a:avLst/>
              <a:gdLst/>
              <a:ahLst/>
              <a:cxnLst/>
              <a:rect l="0" t="0" r="0" b="0"/>
              <a:pathLst>
                <a:path w="165039" h="326747">
                  <a:moveTo>
                    <a:pt x="165038" y="15596"/>
                  </a:moveTo>
                  <a:lnTo>
                    <a:pt x="165038" y="15596"/>
                  </a:lnTo>
                  <a:lnTo>
                    <a:pt x="117653" y="2731"/>
                  </a:lnTo>
                  <a:lnTo>
                    <a:pt x="97410" y="0"/>
                  </a:lnTo>
                  <a:lnTo>
                    <a:pt x="53685" y="3997"/>
                  </a:lnTo>
                  <a:lnTo>
                    <a:pt x="28093" y="11453"/>
                  </a:lnTo>
                  <a:lnTo>
                    <a:pt x="20824" y="14951"/>
                  </a:lnTo>
                  <a:lnTo>
                    <a:pt x="15978" y="19399"/>
                  </a:lnTo>
                  <a:lnTo>
                    <a:pt x="10595" y="29986"/>
                  </a:lnTo>
                  <a:lnTo>
                    <a:pt x="7564" y="54589"/>
                  </a:lnTo>
                  <a:lnTo>
                    <a:pt x="17385" y="100987"/>
                  </a:lnTo>
                  <a:lnTo>
                    <a:pt x="30979" y="146809"/>
                  </a:lnTo>
                  <a:lnTo>
                    <a:pt x="34900" y="179511"/>
                  </a:lnTo>
                  <a:lnTo>
                    <a:pt x="30366" y="226284"/>
                  </a:lnTo>
                  <a:lnTo>
                    <a:pt x="20085" y="264681"/>
                  </a:lnTo>
                  <a:lnTo>
                    <a:pt x="150" y="306474"/>
                  </a:lnTo>
                  <a:lnTo>
                    <a:pt x="0" y="310705"/>
                  </a:lnTo>
                  <a:lnTo>
                    <a:pt x="7492" y="314442"/>
                  </a:lnTo>
                  <a:lnTo>
                    <a:pt x="50452" y="323976"/>
                  </a:lnTo>
                  <a:lnTo>
                    <a:pt x="107888" y="326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99"/>
            <p:cNvSpPr/>
            <p:nvPr>
              <p:custDataLst>
                <p:tags r:id="rId91"/>
              </p:custDataLst>
            </p:nvPr>
          </p:nvSpPr>
          <p:spPr>
            <a:xfrm>
              <a:off x="10680700" y="4749800"/>
              <a:ext cx="152401" cy="107951"/>
            </a:xfrm>
            <a:custGeom>
              <a:avLst/>
              <a:gdLst/>
              <a:ahLst/>
              <a:cxnLst/>
              <a:rect l="0" t="0" r="0" b="0"/>
              <a:pathLst>
                <a:path w="152401" h="10795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21048" y="3371"/>
                  </a:lnTo>
                  <a:lnTo>
                    <a:pt x="66760" y="33587"/>
                  </a:lnTo>
                  <a:lnTo>
                    <a:pt x="111572" y="69351"/>
                  </a:lnTo>
                  <a:lnTo>
                    <a:pt x="152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00"/>
            <p:cNvSpPr/>
            <p:nvPr>
              <p:custDataLst>
                <p:tags r:id="rId92"/>
              </p:custDataLst>
            </p:nvPr>
          </p:nvSpPr>
          <p:spPr>
            <a:xfrm>
              <a:off x="10840834" y="4768850"/>
              <a:ext cx="62117" cy="210146"/>
            </a:xfrm>
            <a:custGeom>
              <a:avLst/>
              <a:gdLst/>
              <a:ahLst/>
              <a:cxnLst/>
              <a:rect l="0" t="0" r="0" b="0"/>
              <a:pathLst>
                <a:path w="62117" h="210146">
                  <a:moveTo>
                    <a:pt x="62116" y="0"/>
                  </a:moveTo>
                  <a:lnTo>
                    <a:pt x="62116" y="0"/>
                  </a:lnTo>
                  <a:lnTo>
                    <a:pt x="58745" y="0"/>
                  </a:lnTo>
                  <a:lnTo>
                    <a:pt x="29914" y="22368"/>
                  </a:lnTo>
                  <a:lnTo>
                    <a:pt x="16748" y="39788"/>
                  </a:lnTo>
                  <a:lnTo>
                    <a:pt x="3285" y="85560"/>
                  </a:lnTo>
                  <a:lnTo>
                    <a:pt x="0" y="121541"/>
                  </a:lnTo>
                  <a:lnTo>
                    <a:pt x="2397" y="159014"/>
                  </a:lnTo>
                  <a:lnTo>
                    <a:pt x="9653" y="202826"/>
                  </a:lnTo>
                  <a:lnTo>
                    <a:pt x="10825" y="210145"/>
                  </a:lnTo>
                  <a:lnTo>
                    <a:pt x="10988" y="209946"/>
                  </a:lnTo>
                  <a:lnTo>
                    <a:pt x="1131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01"/>
            <p:cNvSpPr/>
            <p:nvPr>
              <p:custDataLst>
                <p:tags r:id="rId93"/>
              </p:custDataLst>
            </p:nvPr>
          </p:nvSpPr>
          <p:spPr>
            <a:xfrm>
              <a:off x="10979150" y="4648723"/>
              <a:ext cx="87125" cy="119450"/>
            </a:xfrm>
            <a:custGeom>
              <a:avLst/>
              <a:gdLst/>
              <a:ahLst/>
              <a:cxnLst/>
              <a:rect l="0" t="0" r="0" b="0"/>
              <a:pathLst>
                <a:path w="87125" h="119450">
                  <a:moveTo>
                    <a:pt x="0" y="12177"/>
                  </a:moveTo>
                  <a:lnTo>
                    <a:pt x="0" y="12177"/>
                  </a:lnTo>
                  <a:lnTo>
                    <a:pt x="9433" y="3449"/>
                  </a:lnTo>
                  <a:lnTo>
                    <a:pt x="14305" y="1242"/>
                  </a:lnTo>
                  <a:lnTo>
                    <a:pt x="21014" y="0"/>
                  </a:lnTo>
                  <a:lnTo>
                    <a:pt x="51530" y="8361"/>
                  </a:lnTo>
                  <a:lnTo>
                    <a:pt x="60061" y="14244"/>
                  </a:lnTo>
                  <a:lnTo>
                    <a:pt x="65499" y="21562"/>
                  </a:lnTo>
                  <a:lnTo>
                    <a:pt x="67916" y="29518"/>
                  </a:lnTo>
                  <a:lnTo>
                    <a:pt x="67855" y="32910"/>
                  </a:lnTo>
                  <a:lnTo>
                    <a:pt x="65906" y="38560"/>
                  </a:lnTo>
                  <a:lnTo>
                    <a:pt x="45917" y="66898"/>
                  </a:lnTo>
                  <a:lnTo>
                    <a:pt x="46841" y="67708"/>
                  </a:lnTo>
                  <a:lnTo>
                    <a:pt x="58458" y="69007"/>
                  </a:lnTo>
                  <a:lnTo>
                    <a:pt x="66198" y="69890"/>
                  </a:lnTo>
                  <a:lnTo>
                    <a:pt x="77784" y="74354"/>
                  </a:lnTo>
                  <a:lnTo>
                    <a:pt x="83489" y="78146"/>
                  </a:lnTo>
                  <a:lnTo>
                    <a:pt x="86495" y="85947"/>
                  </a:lnTo>
                  <a:lnTo>
                    <a:pt x="87124" y="95058"/>
                  </a:lnTo>
                  <a:lnTo>
                    <a:pt x="85054" y="101459"/>
                  </a:lnTo>
                  <a:lnTo>
                    <a:pt x="73178" y="112400"/>
                  </a:lnTo>
                  <a:lnTo>
                    <a:pt x="60276" y="116693"/>
                  </a:lnTo>
                  <a:lnTo>
                    <a:pt x="32367" y="119449"/>
                  </a:lnTo>
                  <a:lnTo>
                    <a:pt x="23086" y="117944"/>
                  </a:lnTo>
                  <a:lnTo>
                    <a:pt x="12700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02"/>
            <p:cNvSpPr/>
            <p:nvPr>
              <p:custDataLst>
                <p:tags r:id="rId94"/>
              </p:custDataLst>
            </p:nvPr>
          </p:nvSpPr>
          <p:spPr>
            <a:xfrm>
              <a:off x="11099800" y="4676579"/>
              <a:ext cx="136420" cy="360488"/>
            </a:xfrm>
            <a:custGeom>
              <a:avLst/>
              <a:gdLst/>
              <a:ahLst/>
              <a:cxnLst/>
              <a:rect l="0" t="0" r="0" b="0"/>
              <a:pathLst>
                <a:path w="136420" h="360488">
                  <a:moveTo>
                    <a:pt x="38100" y="3371"/>
                  </a:moveTo>
                  <a:lnTo>
                    <a:pt x="38100" y="3371"/>
                  </a:lnTo>
                  <a:lnTo>
                    <a:pt x="44841" y="0"/>
                  </a:lnTo>
                  <a:lnTo>
                    <a:pt x="53796" y="226"/>
                  </a:lnTo>
                  <a:lnTo>
                    <a:pt x="101096" y="6857"/>
                  </a:lnTo>
                  <a:lnTo>
                    <a:pt x="128625" y="17622"/>
                  </a:lnTo>
                  <a:lnTo>
                    <a:pt x="132318" y="20633"/>
                  </a:lnTo>
                  <a:lnTo>
                    <a:pt x="136419" y="27741"/>
                  </a:lnTo>
                  <a:lnTo>
                    <a:pt x="135357" y="46418"/>
                  </a:lnTo>
                  <a:lnTo>
                    <a:pt x="119799" y="88175"/>
                  </a:lnTo>
                  <a:lnTo>
                    <a:pt x="103549" y="135441"/>
                  </a:lnTo>
                  <a:lnTo>
                    <a:pt x="94338" y="177813"/>
                  </a:lnTo>
                  <a:lnTo>
                    <a:pt x="97252" y="225018"/>
                  </a:lnTo>
                  <a:lnTo>
                    <a:pt x="113795" y="268011"/>
                  </a:lnTo>
                  <a:lnTo>
                    <a:pt x="124895" y="300200"/>
                  </a:lnTo>
                  <a:lnTo>
                    <a:pt x="131710" y="330734"/>
                  </a:lnTo>
                  <a:lnTo>
                    <a:pt x="130034" y="349008"/>
                  </a:lnTo>
                  <a:lnTo>
                    <a:pt x="126201" y="354445"/>
                  </a:lnTo>
                  <a:lnTo>
                    <a:pt x="120822" y="358071"/>
                  </a:lnTo>
                  <a:lnTo>
                    <a:pt x="114415" y="360487"/>
                  </a:lnTo>
                  <a:lnTo>
                    <a:pt x="81800" y="357147"/>
                  </a:lnTo>
                  <a:lnTo>
                    <a:pt x="51171" y="347107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97"/>
          <p:cNvGrpSpPr/>
          <p:nvPr/>
        </p:nvGrpSpPr>
        <p:grpSpPr>
          <a:xfrm>
            <a:off x="1974850" y="5148311"/>
            <a:ext cx="962026" cy="541290"/>
            <a:chOff x="1974850" y="5148311"/>
            <a:chExt cx="962026" cy="541290"/>
          </a:xfrm>
        </p:grpSpPr>
        <p:sp>
          <p:nvSpPr>
            <p:cNvPr id="217" name="SMARTInkShape-503"/>
            <p:cNvSpPr/>
            <p:nvPr>
              <p:custDataLst>
                <p:tags r:id="rId62"/>
              </p:custDataLst>
            </p:nvPr>
          </p:nvSpPr>
          <p:spPr>
            <a:xfrm>
              <a:off x="1974850" y="5148311"/>
              <a:ext cx="177688" cy="439534"/>
            </a:xfrm>
            <a:custGeom>
              <a:avLst/>
              <a:gdLst/>
              <a:ahLst/>
              <a:cxnLst/>
              <a:rect l="0" t="0" r="0" b="0"/>
              <a:pathLst>
                <a:path w="177688" h="439534">
                  <a:moveTo>
                    <a:pt x="0" y="223789"/>
                  </a:moveTo>
                  <a:lnTo>
                    <a:pt x="0" y="223789"/>
                  </a:lnTo>
                  <a:lnTo>
                    <a:pt x="3371" y="227160"/>
                  </a:lnTo>
                  <a:lnTo>
                    <a:pt x="8838" y="239369"/>
                  </a:lnTo>
                  <a:lnTo>
                    <a:pt x="16301" y="277666"/>
                  </a:lnTo>
                  <a:lnTo>
                    <a:pt x="17530" y="315012"/>
                  </a:lnTo>
                  <a:lnTo>
                    <a:pt x="14444" y="361198"/>
                  </a:lnTo>
                  <a:lnTo>
                    <a:pt x="12511" y="406398"/>
                  </a:lnTo>
                  <a:lnTo>
                    <a:pt x="6984" y="439533"/>
                  </a:lnTo>
                  <a:lnTo>
                    <a:pt x="6773" y="438879"/>
                  </a:lnTo>
                  <a:lnTo>
                    <a:pt x="7111" y="394348"/>
                  </a:lnTo>
                  <a:lnTo>
                    <a:pt x="9746" y="351569"/>
                  </a:lnTo>
                  <a:lnTo>
                    <a:pt x="12847" y="322381"/>
                  </a:lnTo>
                  <a:lnTo>
                    <a:pt x="17031" y="288811"/>
                  </a:lnTo>
                  <a:lnTo>
                    <a:pt x="21938" y="252320"/>
                  </a:lnTo>
                  <a:lnTo>
                    <a:pt x="28736" y="217410"/>
                  </a:lnTo>
                  <a:lnTo>
                    <a:pt x="36796" y="183552"/>
                  </a:lnTo>
                  <a:lnTo>
                    <a:pt x="45697" y="150398"/>
                  </a:lnTo>
                  <a:lnTo>
                    <a:pt x="54454" y="121945"/>
                  </a:lnTo>
                  <a:lnTo>
                    <a:pt x="63114" y="96626"/>
                  </a:lnTo>
                  <a:lnTo>
                    <a:pt x="80967" y="55089"/>
                  </a:lnTo>
                  <a:lnTo>
                    <a:pt x="110852" y="17249"/>
                  </a:lnTo>
                  <a:lnTo>
                    <a:pt x="131582" y="2406"/>
                  </a:lnTo>
                  <a:lnTo>
                    <a:pt x="140638" y="0"/>
                  </a:lnTo>
                  <a:lnTo>
                    <a:pt x="148792" y="513"/>
                  </a:lnTo>
                  <a:lnTo>
                    <a:pt x="156345" y="2971"/>
                  </a:lnTo>
                  <a:lnTo>
                    <a:pt x="168499" y="16993"/>
                  </a:lnTo>
                  <a:lnTo>
                    <a:pt x="173716" y="26658"/>
                  </a:lnTo>
                  <a:lnTo>
                    <a:pt x="177687" y="70600"/>
                  </a:lnTo>
                  <a:lnTo>
                    <a:pt x="172106" y="105611"/>
                  </a:lnTo>
                  <a:lnTo>
                    <a:pt x="161158" y="139515"/>
                  </a:lnTo>
                  <a:lnTo>
                    <a:pt x="144533" y="166344"/>
                  </a:lnTo>
                  <a:lnTo>
                    <a:pt x="108598" y="197910"/>
                  </a:lnTo>
                  <a:lnTo>
                    <a:pt x="66671" y="215023"/>
                  </a:lnTo>
                  <a:lnTo>
                    <a:pt x="19050" y="223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04"/>
            <p:cNvSpPr/>
            <p:nvPr>
              <p:custDataLst>
                <p:tags r:id="rId63"/>
              </p:custDataLst>
            </p:nvPr>
          </p:nvSpPr>
          <p:spPr>
            <a:xfrm>
              <a:off x="2123879" y="5378450"/>
              <a:ext cx="168472" cy="157662"/>
            </a:xfrm>
            <a:custGeom>
              <a:avLst/>
              <a:gdLst/>
              <a:ahLst/>
              <a:cxnLst/>
              <a:rect l="0" t="0" r="0" b="0"/>
              <a:pathLst>
                <a:path w="168472" h="157662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124" y="39381"/>
                  </a:lnTo>
                  <a:lnTo>
                    <a:pt x="23797" y="29523"/>
                  </a:lnTo>
                  <a:lnTo>
                    <a:pt x="35733" y="29114"/>
                  </a:lnTo>
                  <a:lnTo>
                    <a:pt x="41879" y="29992"/>
                  </a:lnTo>
                  <a:lnTo>
                    <a:pt x="52471" y="36614"/>
                  </a:lnTo>
                  <a:lnTo>
                    <a:pt x="57271" y="41342"/>
                  </a:lnTo>
                  <a:lnTo>
                    <a:pt x="62604" y="72937"/>
                  </a:lnTo>
                  <a:lnTo>
                    <a:pt x="63564" y="112850"/>
                  </a:lnTo>
                  <a:lnTo>
                    <a:pt x="56876" y="148364"/>
                  </a:lnTo>
                  <a:lnTo>
                    <a:pt x="52315" y="157661"/>
                  </a:lnTo>
                  <a:lnTo>
                    <a:pt x="50817" y="156613"/>
                  </a:lnTo>
                  <a:lnTo>
                    <a:pt x="49153" y="146041"/>
                  </a:lnTo>
                  <a:lnTo>
                    <a:pt x="54958" y="113514"/>
                  </a:lnTo>
                  <a:lnTo>
                    <a:pt x="75727" y="72596"/>
                  </a:lnTo>
                  <a:lnTo>
                    <a:pt x="110966" y="35935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05"/>
            <p:cNvSpPr/>
            <p:nvPr>
              <p:custDataLst>
                <p:tags r:id="rId64"/>
              </p:custDataLst>
            </p:nvPr>
          </p:nvSpPr>
          <p:spPr>
            <a:xfrm>
              <a:off x="2307963" y="5435600"/>
              <a:ext cx="92092" cy="95418"/>
            </a:xfrm>
            <a:custGeom>
              <a:avLst/>
              <a:gdLst/>
              <a:ahLst/>
              <a:cxnLst/>
              <a:rect l="0" t="0" r="0" b="0"/>
              <a:pathLst>
                <a:path w="92092" h="95418">
                  <a:moveTo>
                    <a:pt x="73287" y="0"/>
                  </a:moveTo>
                  <a:lnTo>
                    <a:pt x="73287" y="0"/>
                  </a:lnTo>
                  <a:lnTo>
                    <a:pt x="61078" y="0"/>
                  </a:lnTo>
                  <a:lnTo>
                    <a:pt x="42780" y="6742"/>
                  </a:lnTo>
                  <a:lnTo>
                    <a:pt x="22855" y="21048"/>
                  </a:lnTo>
                  <a:lnTo>
                    <a:pt x="6917" y="42063"/>
                  </a:lnTo>
                  <a:lnTo>
                    <a:pt x="0" y="66163"/>
                  </a:lnTo>
                  <a:lnTo>
                    <a:pt x="2144" y="79030"/>
                  </a:lnTo>
                  <a:lnTo>
                    <a:pt x="4692" y="84437"/>
                  </a:lnTo>
                  <a:lnTo>
                    <a:pt x="15048" y="92325"/>
                  </a:lnTo>
                  <a:lnTo>
                    <a:pt x="21761" y="95417"/>
                  </a:lnTo>
                  <a:lnTo>
                    <a:pt x="36746" y="95088"/>
                  </a:lnTo>
                  <a:lnTo>
                    <a:pt x="52813" y="88828"/>
                  </a:lnTo>
                  <a:lnTo>
                    <a:pt x="76315" y="69436"/>
                  </a:lnTo>
                  <a:lnTo>
                    <a:pt x="87803" y="53909"/>
                  </a:lnTo>
                  <a:lnTo>
                    <a:pt x="91968" y="39482"/>
                  </a:lnTo>
                  <a:lnTo>
                    <a:pt x="92091" y="32671"/>
                  </a:lnTo>
                  <a:lnTo>
                    <a:pt x="90056" y="27425"/>
                  </a:lnTo>
                  <a:lnTo>
                    <a:pt x="82151" y="19715"/>
                  </a:lnTo>
                  <a:lnTo>
                    <a:pt x="77080" y="18081"/>
                  </a:lnTo>
                  <a:lnTo>
                    <a:pt x="5423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06"/>
            <p:cNvSpPr/>
            <p:nvPr>
              <p:custDataLst>
                <p:tags r:id="rId65"/>
              </p:custDataLst>
            </p:nvPr>
          </p:nvSpPr>
          <p:spPr>
            <a:xfrm>
              <a:off x="2443439" y="5419529"/>
              <a:ext cx="120939" cy="108967"/>
            </a:xfrm>
            <a:custGeom>
              <a:avLst/>
              <a:gdLst/>
              <a:ahLst/>
              <a:cxnLst/>
              <a:rect l="0" t="0" r="0" b="0"/>
              <a:pathLst>
                <a:path w="120939" h="108967">
                  <a:moveTo>
                    <a:pt x="77511" y="3371"/>
                  </a:moveTo>
                  <a:lnTo>
                    <a:pt x="77511" y="3371"/>
                  </a:lnTo>
                  <a:lnTo>
                    <a:pt x="70769" y="0"/>
                  </a:lnTo>
                  <a:lnTo>
                    <a:pt x="67372" y="418"/>
                  </a:lnTo>
                  <a:lnTo>
                    <a:pt x="28994" y="24633"/>
                  </a:lnTo>
                  <a:lnTo>
                    <a:pt x="11968" y="39161"/>
                  </a:lnTo>
                  <a:lnTo>
                    <a:pt x="2520" y="55026"/>
                  </a:lnTo>
                  <a:lnTo>
                    <a:pt x="0" y="63208"/>
                  </a:lnTo>
                  <a:lnTo>
                    <a:pt x="964" y="79825"/>
                  </a:lnTo>
                  <a:lnTo>
                    <a:pt x="3196" y="88207"/>
                  </a:lnTo>
                  <a:lnTo>
                    <a:pt x="7507" y="94501"/>
                  </a:lnTo>
                  <a:lnTo>
                    <a:pt x="19822" y="103375"/>
                  </a:lnTo>
                  <a:lnTo>
                    <a:pt x="49364" y="108966"/>
                  </a:lnTo>
                  <a:lnTo>
                    <a:pt x="69000" y="104630"/>
                  </a:lnTo>
                  <a:lnTo>
                    <a:pt x="87134" y="94236"/>
                  </a:lnTo>
                  <a:lnTo>
                    <a:pt x="111093" y="69256"/>
                  </a:lnTo>
                  <a:lnTo>
                    <a:pt x="120188" y="52173"/>
                  </a:lnTo>
                  <a:lnTo>
                    <a:pt x="120938" y="35173"/>
                  </a:lnTo>
                  <a:lnTo>
                    <a:pt x="119162" y="26690"/>
                  </a:lnTo>
                  <a:lnTo>
                    <a:pt x="115156" y="20328"/>
                  </a:lnTo>
                  <a:lnTo>
                    <a:pt x="90211" y="3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07"/>
            <p:cNvSpPr/>
            <p:nvPr>
              <p:custDataLst>
                <p:tags r:id="rId66"/>
              </p:custDataLst>
            </p:nvPr>
          </p:nvSpPr>
          <p:spPr>
            <a:xfrm>
              <a:off x="2679700" y="5167619"/>
              <a:ext cx="146051" cy="388632"/>
            </a:xfrm>
            <a:custGeom>
              <a:avLst/>
              <a:gdLst/>
              <a:ahLst/>
              <a:cxnLst/>
              <a:rect l="0" t="0" r="0" b="0"/>
              <a:pathLst>
                <a:path w="146051" h="388632">
                  <a:moveTo>
                    <a:pt x="146050" y="90181"/>
                  </a:moveTo>
                  <a:lnTo>
                    <a:pt x="146050" y="90181"/>
                  </a:lnTo>
                  <a:lnTo>
                    <a:pt x="131744" y="42618"/>
                  </a:lnTo>
                  <a:lnTo>
                    <a:pt x="121664" y="13450"/>
                  </a:lnTo>
                  <a:lnTo>
                    <a:pt x="113810" y="3162"/>
                  </a:lnTo>
                  <a:lnTo>
                    <a:pt x="109740" y="418"/>
                  </a:lnTo>
                  <a:lnTo>
                    <a:pt x="104910" y="0"/>
                  </a:lnTo>
                  <a:lnTo>
                    <a:pt x="93899" y="3298"/>
                  </a:lnTo>
                  <a:lnTo>
                    <a:pt x="81949" y="16994"/>
                  </a:lnTo>
                  <a:lnTo>
                    <a:pt x="61441" y="54150"/>
                  </a:lnTo>
                  <a:lnTo>
                    <a:pt x="47063" y="88278"/>
                  </a:lnTo>
                  <a:lnTo>
                    <a:pt x="35969" y="126965"/>
                  </a:lnTo>
                  <a:lnTo>
                    <a:pt x="28216" y="165796"/>
                  </a:lnTo>
                  <a:lnTo>
                    <a:pt x="23124" y="203515"/>
                  </a:lnTo>
                  <a:lnTo>
                    <a:pt x="20860" y="239094"/>
                  </a:lnTo>
                  <a:lnTo>
                    <a:pt x="19855" y="273722"/>
                  </a:lnTo>
                  <a:lnTo>
                    <a:pt x="17407" y="321188"/>
                  </a:lnTo>
                  <a:lnTo>
                    <a:pt x="6888" y="368410"/>
                  </a:lnTo>
                  <a:lnTo>
                    <a:pt x="0" y="388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08"/>
            <p:cNvSpPr/>
            <p:nvPr>
              <p:custDataLst>
                <p:tags r:id="rId67"/>
              </p:custDataLst>
            </p:nvPr>
          </p:nvSpPr>
          <p:spPr>
            <a:xfrm>
              <a:off x="2627079" y="5429250"/>
              <a:ext cx="141522" cy="12701"/>
            </a:xfrm>
            <a:custGeom>
              <a:avLst/>
              <a:gdLst/>
              <a:ahLst/>
              <a:cxnLst/>
              <a:rect l="0" t="0" r="0" b="0"/>
              <a:pathLst>
                <a:path w="14152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29" y="9329"/>
                  </a:lnTo>
                  <a:lnTo>
                    <a:pt x="148" y="7631"/>
                  </a:lnTo>
                  <a:lnTo>
                    <a:pt x="0" y="5793"/>
                  </a:lnTo>
                  <a:lnTo>
                    <a:pt x="607" y="3861"/>
                  </a:lnTo>
                  <a:lnTo>
                    <a:pt x="8807" y="1716"/>
                  </a:lnTo>
                  <a:lnTo>
                    <a:pt x="50552" y="339"/>
                  </a:lnTo>
                  <a:lnTo>
                    <a:pt x="84627" y="151"/>
                  </a:lnTo>
                  <a:lnTo>
                    <a:pt x="141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09"/>
            <p:cNvSpPr/>
            <p:nvPr>
              <p:custDataLst>
                <p:tags r:id="rId68"/>
              </p:custDataLst>
            </p:nvPr>
          </p:nvSpPr>
          <p:spPr>
            <a:xfrm>
              <a:off x="2000250" y="5616906"/>
              <a:ext cx="546101" cy="21895"/>
            </a:xfrm>
            <a:custGeom>
              <a:avLst/>
              <a:gdLst/>
              <a:ahLst/>
              <a:cxnLst/>
              <a:rect l="0" t="0" r="0" b="0"/>
              <a:pathLst>
                <a:path w="546101" h="21895">
                  <a:moveTo>
                    <a:pt x="0" y="21894"/>
                  </a:moveTo>
                  <a:lnTo>
                    <a:pt x="0" y="21894"/>
                  </a:lnTo>
                  <a:lnTo>
                    <a:pt x="38919" y="14986"/>
                  </a:lnTo>
                  <a:lnTo>
                    <a:pt x="75153" y="11062"/>
                  </a:lnTo>
                  <a:lnTo>
                    <a:pt x="119479" y="6967"/>
                  </a:lnTo>
                  <a:lnTo>
                    <a:pt x="145975" y="4887"/>
                  </a:lnTo>
                  <a:lnTo>
                    <a:pt x="174928" y="2795"/>
                  </a:lnTo>
                  <a:lnTo>
                    <a:pt x="205518" y="695"/>
                  </a:lnTo>
                  <a:lnTo>
                    <a:pt x="237907" y="0"/>
                  </a:lnTo>
                  <a:lnTo>
                    <a:pt x="271493" y="242"/>
                  </a:lnTo>
                  <a:lnTo>
                    <a:pt x="305879" y="1109"/>
                  </a:lnTo>
                  <a:lnTo>
                    <a:pt x="340091" y="1687"/>
                  </a:lnTo>
                  <a:lnTo>
                    <a:pt x="374189" y="2073"/>
                  </a:lnTo>
                  <a:lnTo>
                    <a:pt x="408209" y="2330"/>
                  </a:lnTo>
                  <a:lnTo>
                    <a:pt x="438651" y="2501"/>
                  </a:lnTo>
                  <a:lnTo>
                    <a:pt x="466706" y="2615"/>
                  </a:lnTo>
                  <a:lnTo>
                    <a:pt x="510814" y="2742"/>
                  </a:lnTo>
                  <a:lnTo>
                    <a:pt x="546100" y="2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10"/>
            <p:cNvSpPr/>
            <p:nvPr>
              <p:custDataLst>
                <p:tags r:id="rId69"/>
              </p:custDataLst>
            </p:nvPr>
          </p:nvSpPr>
          <p:spPr>
            <a:xfrm>
              <a:off x="2139950" y="5645150"/>
              <a:ext cx="520701" cy="44451"/>
            </a:xfrm>
            <a:custGeom>
              <a:avLst/>
              <a:gdLst/>
              <a:ahLst/>
              <a:cxnLst/>
              <a:rect l="0" t="0" r="0" b="0"/>
              <a:pathLst>
                <a:path w="520701" h="44451">
                  <a:moveTo>
                    <a:pt x="0" y="44450"/>
                  </a:moveTo>
                  <a:lnTo>
                    <a:pt x="0" y="44450"/>
                  </a:lnTo>
                  <a:lnTo>
                    <a:pt x="46201" y="43039"/>
                  </a:lnTo>
                  <a:lnTo>
                    <a:pt x="70312" y="40687"/>
                  </a:lnTo>
                  <a:lnTo>
                    <a:pt x="97674" y="37708"/>
                  </a:lnTo>
                  <a:lnTo>
                    <a:pt x="130028" y="35016"/>
                  </a:lnTo>
                  <a:lnTo>
                    <a:pt x="165707" y="32517"/>
                  </a:lnTo>
                  <a:lnTo>
                    <a:pt x="203605" y="30145"/>
                  </a:lnTo>
                  <a:lnTo>
                    <a:pt x="242981" y="27152"/>
                  </a:lnTo>
                  <a:lnTo>
                    <a:pt x="283343" y="23746"/>
                  </a:lnTo>
                  <a:lnTo>
                    <a:pt x="324362" y="20064"/>
                  </a:lnTo>
                  <a:lnTo>
                    <a:pt x="364408" y="16199"/>
                  </a:lnTo>
                  <a:lnTo>
                    <a:pt x="403805" y="12210"/>
                  </a:lnTo>
                  <a:lnTo>
                    <a:pt x="442770" y="8140"/>
                  </a:lnTo>
                  <a:lnTo>
                    <a:pt x="520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11"/>
            <p:cNvSpPr/>
            <p:nvPr>
              <p:custDataLst>
                <p:tags r:id="rId70"/>
              </p:custDataLst>
            </p:nvPr>
          </p:nvSpPr>
          <p:spPr>
            <a:xfrm>
              <a:off x="2921000" y="54292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12"/>
            <p:cNvSpPr/>
            <p:nvPr>
              <p:custDataLst>
                <p:tags r:id="rId71"/>
              </p:custDataLst>
            </p:nvPr>
          </p:nvSpPr>
          <p:spPr>
            <a:xfrm>
              <a:off x="2927350" y="5581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98"/>
          <p:cNvGrpSpPr/>
          <p:nvPr/>
        </p:nvGrpSpPr>
        <p:grpSpPr>
          <a:xfrm>
            <a:off x="3195815" y="5327650"/>
            <a:ext cx="1065036" cy="359634"/>
            <a:chOff x="3195815" y="5327650"/>
            <a:chExt cx="1065036" cy="359634"/>
          </a:xfrm>
        </p:grpSpPr>
        <p:sp>
          <p:nvSpPr>
            <p:cNvPr id="228" name="SMARTInkShape-513"/>
            <p:cNvSpPr/>
            <p:nvPr>
              <p:custDataLst>
                <p:tags r:id="rId52"/>
              </p:custDataLst>
            </p:nvPr>
          </p:nvSpPr>
          <p:spPr>
            <a:xfrm>
              <a:off x="3333750" y="5334000"/>
              <a:ext cx="31751" cy="222251"/>
            </a:xfrm>
            <a:custGeom>
              <a:avLst/>
              <a:gdLst/>
              <a:ahLst/>
              <a:cxnLst/>
              <a:rect l="0" t="0" r="0" b="0"/>
              <a:pathLst>
                <a:path w="31751" h="222251">
                  <a:moveTo>
                    <a:pt x="31750" y="0"/>
                  </a:moveTo>
                  <a:lnTo>
                    <a:pt x="31750" y="0"/>
                  </a:lnTo>
                  <a:lnTo>
                    <a:pt x="29868" y="12552"/>
                  </a:lnTo>
                  <a:lnTo>
                    <a:pt x="22912" y="58296"/>
                  </a:lnTo>
                  <a:lnTo>
                    <a:pt x="18885" y="90350"/>
                  </a:lnTo>
                  <a:lnTo>
                    <a:pt x="14038" y="123411"/>
                  </a:lnTo>
                  <a:lnTo>
                    <a:pt x="7179" y="156920"/>
                  </a:lnTo>
                  <a:lnTo>
                    <a:pt x="2127" y="19740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14"/>
            <p:cNvSpPr/>
            <p:nvPr>
              <p:custDataLst>
                <p:tags r:id="rId53"/>
              </p:custDataLst>
            </p:nvPr>
          </p:nvSpPr>
          <p:spPr>
            <a:xfrm>
              <a:off x="3195815" y="5327650"/>
              <a:ext cx="271286" cy="88901"/>
            </a:xfrm>
            <a:custGeom>
              <a:avLst/>
              <a:gdLst/>
              <a:ahLst/>
              <a:cxnLst/>
              <a:rect l="0" t="0" r="0" b="0"/>
              <a:pathLst>
                <a:path w="27128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0" y="77965"/>
                  </a:lnTo>
                  <a:lnTo>
                    <a:pt x="15613" y="69981"/>
                  </a:lnTo>
                  <a:lnTo>
                    <a:pt x="59436" y="55307"/>
                  </a:lnTo>
                  <a:lnTo>
                    <a:pt x="106575" y="41750"/>
                  </a:lnTo>
                  <a:lnTo>
                    <a:pt x="133961" y="34183"/>
                  </a:lnTo>
                  <a:lnTo>
                    <a:pt x="161391" y="27022"/>
                  </a:lnTo>
                  <a:lnTo>
                    <a:pt x="188850" y="20132"/>
                  </a:lnTo>
                  <a:lnTo>
                    <a:pt x="234648" y="8947"/>
                  </a:lnTo>
                  <a:lnTo>
                    <a:pt x="2712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15"/>
            <p:cNvSpPr/>
            <p:nvPr>
              <p:custDataLst>
                <p:tags r:id="rId54"/>
              </p:custDataLst>
            </p:nvPr>
          </p:nvSpPr>
          <p:spPr>
            <a:xfrm>
              <a:off x="3412929" y="5448300"/>
              <a:ext cx="104972" cy="105784"/>
            </a:xfrm>
            <a:custGeom>
              <a:avLst/>
              <a:gdLst/>
              <a:ahLst/>
              <a:cxnLst/>
              <a:rect l="0" t="0" r="0" b="0"/>
              <a:pathLst>
                <a:path w="104972" h="105784">
                  <a:moveTo>
                    <a:pt x="3371" y="31750"/>
                  </a:moveTo>
                  <a:lnTo>
                    <a:pt x="3371" y="31750"/>
                  </a:lnTo>
                  <a:lnTo>
                    <a:pt x="0" y="25008"/>
                  </a:lnTo>
                  <a:lnTo>
                    <a:pt x="418" y="21611"/>
                  </a:lnTo>
                  <a:lnTo>
                    <a:pt x="4646" y="14074"/>
                  </a:lnTo>
                  <a:lnTo>
                    <a:pt x="7748" y="11499"/>
                  </a:lnTo>
                  <a:lnTo>
                    <a:pt x="14959" y="8638"/>
                  </a:lnTo>
                  <a:lnTo>
                    <a:pt x="30323" y="7028"/>
                  </a:lnTo>
                  <a:lnTo>
                    <a:pt x="42160" y="12296"/>
                  </a:lnTo>
                  <a:lnTo>
                    <a:pt x="48281" y="16664"/>
                  </a:lnTo>
                  <a:lnTo>
                    <a:pt x="56962" y="29042"/>
                  </a:lnTo>
                  <a:lnTo>
                    <a:pt x="68285" y="63357"/>
                  </a:lnTo>
                  <a:lnTo>
                    <a:pt x="67264" y="79664"/>
                  </a:lnTo>
                  <a:lnTo>
                    <a:pt x="62107" y="92556"/>
                  </a:lnTo>
                  <a:lnTo>
                    <a:pt x="55110" y="100638"/>
                  </a:lnTo>
                  <a:lnTo>
                    <a:pt x="49179" y="104700"/>
                  </a:lnTo>
                  <a:lnTo>
                    <a:pt x="46610" y="105783"/>
                  </a:lnTo>
                  <a:lnTo>
                    <a:pt x="44897" y="104389"/>
                  </a:lnTo>
                  <a:lnTo>
                    <a:pt x="42994" y="97195"/>
                  </a:lnTo>
                  <a:lnTo>
                    <a:pt x="47547" y="68849"/>
                  </a:lnTo>
                  <a:lnTo>
                    <a:pt x="58166" y="38038"/>
                  </a:lnTo>
                  <a:lnTo>
                    <a:pt x="68646" y="21845"/>
                  </a:lnTo>
                  <a:lnTo>
                    <a:pt x="82241" y="11355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16"/>
            <p:cNvSpPr/>
            <p:nvPr>
              <p:custDataLst>
                <p:tags r:id="rId55"/>
              </p:custDataLst>
            </p:nvPr>
          </p:nvSpPr>
          <p:spPr>
            <a:xfrm>
              <a:off x="3569583" y="5455533"/>
              <a:ext cx="126936" cy="231751"/>
            </a:xfrm>
            <a:custGeom>
              <a:avLst/>
              <a:gdLst/>
              <a:ahLst/>
              <a:cxnLst/>
              <a:rect l="0" t="0" r="0" b="0"/>
              <a:pathLst>
                <a:path w="126936" h="231751">
                  <a:moveTo>
                    <a:pt x="5467" y="5467"/>
                  </a:moveTo>
                  <a:lnTo>
                    <a:pt x="5467" y="5467"/>
                  </a:lnTo>
                  <a:lnTo>
                    <a:pt x="5467" y="0"/>
                  </a:lnTo>
                  <a:lnTo>
                    <a:pt x="2096" y="6120"/>
                  </a:lnTo>
                  <a:lnTo>
                    <a:pt x="0" y="23613"/>
                  </a:lnTo>
                  <a:lnTo>
                    <a:pt x="6120" y="46670"/>
                  </a:lnTo>
                  <a:lnTo>
                    <a:pt x="16871" y="68005"/>
                  </a:lnTo>
                  <a:lnTo>
                    <a:pt x="21536" y="72559"/>
                  </a:lnTo>
                  <a:lnTo>
                    <a:pt x="32364" y="77619"/>
                  </a:lnTo>
                  <a:lnTo>
                    <a:pt x="46114" y="76104"/>
                  </a:lnTo>
                  <a:lnTo>
                    <a:pt x="62338" y="69317"/>
                  </a:lnTo>
                  <a:lnTo>
                    <a:pt x="108449" y="37402"/>
                  </a:lnTo>
                  <a:lnTo>
                    <a:pt x="126935" y="23069"/>
                  </a:lnTo>
                  <a:lnTo>
                    <a:pt x="113956" y="54318"/>
                  </a:lnTo>
                  <a:lnTo>
                    <a:pt x="109108" y="81482"/>
                  </a:lnTo>
                  <a:lnTo>
                    <a:pt x="111834" y="122971"/>
                  </a:lnTo>
                  <a:lnTo>
                    <a:pt x="112242" y="158817"/>
                  </a:lnTo>
                  <a:lnTo>
                    <a:pt x="106417" y="203210"/>
                  </a:lnTo>
                  <a:lnTo>
                    <a:pt x="100524" y="222337"/>
                  </a:lnTo>
                  <a:lnTo>
                    <a:pt x="98472" y="226247"/>
                  </a:lnTo>
                  <a:lnTo>
                    <a:pt x="95693" y="228853"/>
                  </a:lnTo>
                  <a:lnTo>
                    <a:pt x="88841" y="231750"/>
                  </a:lnTo>
                  <a:lnTo>
                    <a:pt x="75448" y="227392"/>
                  </a:lnTo>
                  <a:lnTo>
                    <a:pt x="66938" y="223267"/>
                  </a:lnTo>
                  <a:lnTo>
                    <a:pt x="61264" y="218400"/>
                  </a:lnTo>
                  <a:lnTo>
                    <a:pt x="49917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517"/>
            <p:cNvSpPr/>
            <p:nvPr>
              <p:custDataLst>
                <p:tags r:id="rId56"/>
              </p:custDataLst>
            </p:nvPr>
          </p:nvSpPr>
          <p:spPr>
            <a:xfrm>
              <a:off x="3879850" y="55181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18"/>
            <p:cNvSpPr/>
            <p:nvPr>
              <p:custDataLst>
                <p:tags r:id="rId57"/>
              </p:custDataLst>
            </p:nvPr>
          </p:nvSpPr>
          <p:spPr>
            <a:xfrm>
              <a:off x="3879850" y="5422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19"/>
            <p:cNvSpPr/>
            <p:nvPr>
              <p:custDataLst>
                <p:tags r:id="rId58"/>
              </p:custDataLst>
            </p:nvPr>
          </p:nvSpPr>
          <p:spPr>
            <a:xfrm>
              <a:off x="3966316" y="5334000"/>
              <a:ext cx="59585" cy="236282"/>
            </a:xfrm>
            <a:custGeom>
              <a:avLst/>
              <a:gdLst/>
              <a:ahLst/>
              <a:cxnLst/>
              <a:rect l="0" t="0" r="0" b="0"/>
              <a:pathLst>
                <a:path w="59585" h="236282">
                  <a:moveTo>
                    <a:pt x="59584" y="0"/>
                  </a:moveTo>
                  <a:lnTo>
                    <a:pt x="59584" y="0"/>
                  </a:lnTo>
                  <a:lnTo>
                    <a:pt x="56213" y="0"/>
                  </a:lnTo>
                  <a:lnTo>
                    <a:pt x="55220" y="1411"/>
                  </a:lnTo>
                  <a:lnTo>
                    <a:pt x="41417" y="43308"/>
                  </a:lnTo>
                  <a:lnTo>
                    <a:pt x="32564" y="79625"/>
                  </a:lnTo>
                  <a:lnTo>
                    <a:pt x="21004" y="121665"/>
                  </a:lnTo>
                  <a:lnTo>
                    <a:pt x="10523" y="165401"/>
                  </a:lnTo>
                  <a:lnTo>
                    <a:pt x="661" y="210942"/>
                  </a:lnTo>
                  <a:lnTo>
                    <a:pt x="0" y="222633"/>
                  </a:lnTo>
                  <a:lnTo>
                    <a:pt x="811" y="226739"/>
                  </a:lnTo>
                  <a:lnTo>
                    <a:pt x="5475" y="233183"/>
                  </a:lnTo>
                  <a:lnTo>
                    <a:pt x="8695" y="235888"/>
                  </a:lnTo>
                  <a:lnTo>
                    <a:pt x="12958" y="236281"/>
                  </a:lnTo>
                  <a:lnTo>
                    <a:pt x="34184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20"/>
            <p:cNvSpPr/>
            <p:nvPr>
              <p:custDataLst>
                <p:tags r:id="rId59"/>
              </p:custDataLst>
            </p:nvPr>
          </p:nvSpPr>
          <p:spPr>
            <a:xfrm>
              <a:off x="3905250" y="54673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2"/>
                  </a:lnTo>
                  <a:lnTo>
                    <a:pt x="3371" y="16562"/>
                  </a:lnTo>
                  <a:lnTo>
                    <a:pt x="12552" y="14416"/>
                  </a:lnTo>
                  <a:lnTo>
                    <a:pt x="55980" y="785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21"/>
            <p:cNvSpPr/>
            <p:nvPr>
              <p:custDataLst>
                <p:tags r:id="rId60"/>
              </p:custDataLst>
            </p:nvPr>
          </p:nvSpPr>
          <p:spPr>
            <a:xfrm>
              <a:off x="4229100" y="5330629"/>
              <a:ext cx="31751" cy="181172"/>
            </a:xfrm>
            <a:custGeom>
              <a:avLst/>
              <a:gdLst/>
              <a:ahLst/>
              <a:cxnLst/>
              <a:rect l="0" t="0" r="0" b="0"/>
              <a:pathLst>
                <a:path w="31751" h="181172">
                  <a:moveTo>
                    <a:pt x="31750" y="3371"/>
                  </a:moveTo>
                  <a:lnTo>
                    <a:pt x="31750" y="3371"/>
                  </a:lnTo>
                  <a:lnTo>
                    <a:pt x="28379" y="0"/>
                  </a:lnTo>
                  <a:lnTo>
                    <a:pt x="27386" y="418"/>
                  </a:lnTo>
                  <a:lnTo>
                    <a:pt x="26283" y="4646"/>
                  </a:lnTo>
                  <a:lnTo>
                    <a:pt x="23635" y="47353"/>
                  </a:lnTo>
                  <a:lnTo>
                    <a:pt x="18527" y="89545"/>
                  </a:lnTo>
                  <a:lnTo>
                    <a:pt x="10663" y="135914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22"/>
            <p:cNvSpPr/>
            <p:nvPr>
              <p:custDataLst>
                <p:tags r:id="rId61"/>
              </p:custDataLst>
            </p:nvPr>
          </p:nvSpPr>
          <p:spPr>
            <a:xfrm>
              <a:off x="4214579" y="565785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706"/>
                  </a:lnTo>
                  <a:lnTo>
                    <a:pt x="0" y="1881"/>
                  </a:lnTo>
                  <a:lnTo>
                    <a:pt x="182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99"/>
          <p:cNvGrpSpPr/>
          <p:nvPr/>
        </p:nvGrpSpPr>
        <p:grpSpPr>
          <a:xfrm>
            <a:off x="741391" y="6064250"/>
            <a:ext cx="367929" cy="483672"/>
            <a:chOff x="741391" y="6064250"/>
            <a:chExt cx="367929" cy="483672"/>
          </a:xfrm>
        </p:grpSpPr>
        <p:sp>
          <p:nvSpPr>
            <p:cNvPr id="239" name="SMARTInkShape-523"/>
            <p:cNvSpPr/>
            <p:nvPr>
              <p:custDataLst>
                <p:tags r:id="rId50"/>
              </p:custDataLst>
            </p:nvPr>
          </p:nvSpPr>
          <p:spPr>
            <a:xfrm>
              <a:off x="869950" y="6276574"/>
              <a:ext cx="152120" cy="185735"/>
            </a:xfrm>
            <a:custGeom>
              <a:avLst/>
              <a:gdLst/>
              <a:ahLst/>
              <a:cxnLst/>
              <a:rect l="0" t="0" r="0" b="0"/>
              <a:pathLst>
                <a:path w="152120" h="185735">
                  <a:moveTo>
                    <a:pt x="0" y="22626"/>
                  </a:moveTo>
                  <a:lnTo>
                    <a:pt x="0" y="22626"/>
                  </a:lnTo>
                  <a:lnTo>
                    <a:pt x="0" y="13166"/>
                  </a:lnTo>
                  <a:lnTo>
                    <a:pt x="706" y="12086"/>
                  </a:lnTo>
                  <a:lnTo>
                    <a:pt x="1881" y="11367"/>
                  </a:lnTo>
                  <a:lnTo>
                    <a:pt x="39232" y="0"/>
                  </a:lnTo>
                  <a:lnTo>
                    <a:pt x="85753" y="1145"/>
                  </a:lnTo>
                  <a:lnTo>
                    <a:pt x="111486" y="9598"/>
                  </a:lnTo>
                  <a:lnTo>
                    <a:pt x="121986" y="18952"/>
                  </a:lnTo>
                  <a:lnTo>
                    <a:pt x="125774" y="24410"/>
                  </a:lnTo>
                  <a:lnTo>
                    <a:pt x="127594" y="29460"/>
                  </a:lnTo>
                  <a:lnTo>
                    <a:pt x="127734" y="38834"/>
                  </a:lnTo>
                  <a:lnTo>
                    <a:pt x="121682" y="49585"/>
                  </a:lnTo>
                  <a:lnTo>
                    <a:pt x="106374" y="65657"/>
                  </a:lnTo>
                  <a:lnTo>
                    <a:pt x="81768" y="82280"/>
                  </a:lnTo>
                  <a:lnTo>
                    <a:pt x="71559" y="85619"/>
                  </a:lnTo>
                  <a:lnTo>
                    <a:pt x="72400" y="86494"/>
                  </a:lnTo>
                  <a:lnTo>
                    <a:pt x="85771" y="92967"/>
                  </a:lnTo>
                  <a:lnTo>
                    <a:pt x="97387" y="96221"/>
                  </a:lnTo>
                  <a:lnTo>
                    <a:pt x="136027" y="101854"/>
                  </a:lnTo>
                  <a:lnTo>
                    <a:pt x="142190" y="105078"/>
                  </a:lnTo>
                  <a:lnTo>
                    <a:pt x="150920" y="114303"/>
                  </a:lnTo>
                  <a:lnTo>
                    <a:pt x="152119" y="119728"/>
                  </a:lnTo>
                  <a:lnTo>
                    <a:pt x="149688" y="131399"/>
                  </a:lnTo>
                  <a:lnTo>
                    <a:pt x="137015" y="149870"/>
                  </a:lnTo>
                  <a:lnTo>
                    <a:pt x="113112" y="168748"/>
                  </a:lnTo>
                  <a:lnTo>
                    <a:pt x="83688" y="181005"/>
                  </a:lnTo>
                  <a:lnTo>
                    <a:pt x="52627" y="185734"/>
                  </a:lnTo>
                  <a:lnTo>
                    <a:pt x="37265" y="183078"/>
                  </a:lnTo>
                  <a:lnTo>
                    <a:pt x="31194" y="180394"/>
                  </a:lnTo>
                  <a:lnTo>
                    <a:pt x="28557" y="175783"/>
                  </a:lnTo>
                  <a:lnTo>
                    <a:pt x="28210" y="169886"/>
                  </a:lnTo>
                  <a:lnTo>
                    <a:pt x="31750" y="149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24"/>
            <p:cNvSpPr/>
            <p:nvPr>
              <p:custDataLst>
                <p:tags r:id="rId51"/>
              </p:custDataLst>
            </p:nvPr>
          </p:nvSpPr>
          <p:spPr>
            <a:xfrm>
              <a:off x="741391" y="6064250"/>
              <a:ext cx="367929" cy="483672"/>
            </a:xfrm>
            <a:custGeom>
              <a:avLst/>
              <a:gdLst/>
              <a:ahLst/>
              <a:cxnLst/>
              <a:rect l="0" t="0" r="0" b="0"/>
              <a:pathLst>
                <a:path w="367929" h="483672">
                  <a:moveTo>
                    <a:pt x="223809" y="50800"/>
                  </a:moveTo>
                  <a:lnTo>
                    <a:pt x="223809" y="50800"/>
                  </a:lnTo>
                  <a:lnTo>
                    <a:pt x="190239" y="15967"/>
                  </a:lnTo>
                  <a:lnTo>
                    <a:pt x="184496" y="12762"/>
                  </a:lnTo>
                  <a:lnTo>
                    <a:pt x="168707" y="11081"/>
                  </a:lnTo>
                  <a:lnTo>
                    <a:pt x="126455" y="19122"/>
                  </a:lnTo>
                  <a:lnTo>
                    <a:pt x="89836" y="37023"/>
                  </a:lnTo>
                  <a:lnTo>
                    <a:pt x="55545" y="70315"/>
                  </a:lnTo>
                  <a:lnTo>
                    <a:pt x="37547" y="101102"/>
                  </a:lnTo>
                  <a:lnTo>
                    <a:pt x="22493" y="137362"/>
                  </a:lnTo>
                  <a:lnTo>
                    <a:pt x="8746" y="179348"/>
                  </a:lnTo>
                  <a:lnTo>
                    <a:pt x="1225" y="221997"/>
                  </a:lnTo>
                  <a:lnTo>
                    <a:pt x="0" y="263765"/>
                  </a:lnTo>
                  <a:lnTo>
                    <a:pt x="6510" y="303496"/>
                  </a:lnTo>
                  <a:lnTo>
                    <a:pt x="18341" y="342321"/>
                  </a:lnTo>
                  <a:lnTo>
                    <a:pt x="35123" y="380037"/>
                  </a:lnTo>
                  <a:lnTo>
                    <a:pt x="59045" y="415615"/>
                  </a:lnTo>
                  <a:lnTo>
                    <a:pt x="103650" y="457264"/>
                  </a:lnTo>
                  <a:lnTo>
                    <a:pt x="136068" y="475102"/>
                  </a:lnTo>
                  <a:lnTo>
                    <a:pt x="152615" y="481835"/>
                  </a:lnTo>
                  <a:lnTo>
                    <a:pt x="186052" y="483671"/>
                  </a:lnTo>
                  <a:lnTo>
                    <a:pt x="219728" y="476725"/>
                  </a:lnTo>
                  <a:lnTo>
                    <a:pt x="253510" y="464232"/>
                  </a:lnTo>
                  <a:lnTo>
                    <a:pt x="297520" y="441331"/>
                  </a:lnTo>
                  <a:lnTo>
                    <a:pt x="330630" y="413300"/>
                  </a:lnTo>
                  <a:lnTo>
                    <a:pt x="351572" y="375911"/>
                  </a:lnTo>
                  <a:lnTo>
                    <a:pt x="360085" y="338521"/>
                  </a:lnTo>
                  <a:lnTo>
                    <a:pt x="363343" y="316698"/>
                  </a:lnTo>
                  <a:lnTo>
                    <a:pt x="365515" y="290860"/>
                  </a:lnTo>
                  <a:lnTo>
                    <a:pt x="366963" y="262345"/>
                  </a:lnTo>
                  <a:lnTo>
                    <a:pt x="367928" y="232046"/>
                  </a:lnTo>
                  <a:lnTo>
                    <a:pt x="367866" y="203381"/>
                  </a:lnTo>
                  <a:lnTo>
                    <a:pt x="367120" y="175804"/>
                  </a:lnTo>
                  <a:lnTo>
                    <a:pt x="365916" y="148952"/>
                  </a:lnTo>
                  <a:lnTo>
                    <a:pt x="360816" y="104066"/>
                  </a:lnTo>
                  <a:lnTo>
                    <a:pt x="351023" y="68124"/>
                  </a:lnTo>
                  <a:lnTo>
                    <a:pt x="332560" y="42741"/>
                  </a:lnTo>
                  <a:lnTo>
                    <a:pt x="304598" y="25817"/>
                  </a:lnTo>
                  <a:lnTo>
                    <a:pt x="271004" y="14296"/>
                  </a:lnTo>
                  <a:lnTo>
                    <a:pt x="234907" y="6824"/>
                  </a:lnTo>
                  <a:lnTo>
                    <a:pt x="199578" y="3033"/>
                  </a:lnTo>
                  <a:lnTo>
                    <a:pt x="147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100"/>
          <p:cNvGrpSpPr/>
          <p:nvPr/>
        </p:nvGrpSpPr>
        <p:grpSpPr>
          <a:xfrm>
            <a:off x="1435100" y="6115050"/>
            <a:ext cx="847726" cy="482601"/>
            <a:chOff x="1435100" y="6115050"/>
            <a:chExt cx="847726" cy="482601"/>
          </a:xfrm>
        </p:grpSpPr>
        <p:sp>
          <p:nvSpPr>
            <p:cNvPr id="242" name="SMARTInkShape-525"/>
            <p:cNvSpPr/>
            <p:nvPr>
              <p:custDataLst>
                <p:tags r:id="rId43"/>
              </p:custDataLst>
            </p:nvPr>
          </p:nvSpPr>
          <p:spPr>
            <a:xfrm>
              <a:off x="1447915" y="6115050"/>
              <a:ext cx="120536" cy="292101"/>
            </a:xfrm>
            <a:custGeom>
              <a:avLst/>
              <a:gdLst/>
              <a:ahLst/>
              <a:cxnLst/>
              <a:rect l="0" t="0" r="0" b="0"/>
              <a:pathLst>
                <a:path w="120536" h="292101">
                  <a:moveTo>
                    <a:pt x="25285" y="0"/>
                  </a:moveTo>
                  <a:lnTo>
                    <a:pt x="25285" y="0"/>
                  </a:lnTo>
                  <a:lnTo>
                    <a:pt x="25991" y="15901"/>
                  </a:lnTo>
                  <a:lnTo>
                    <a:pt x="30311" y="37609"/>
                  </a:lnTo>
                  <a:lnTo>
                    <a:pt x="31373" y="78611"/>
                  </a:lnTo>
                  <a:lnTo>
                    <a:pt x="28186" y="118386"/>
                  </a:lnTo>
                  <a:lnTo>
                    <a:pt x="26575" y="150688"/>
                  </a:lnTo>
                  <a:lnTo>
                    <a:pt x="24447" y="185506"/>
                  </a:lnTo>
                  <a:lnTo>
                    <a:pt x="18798" y="219796"/>
                  </a:lnTo>
                  <a:lnTo>
                    <a:pt x="11055" y="260721"/>
                  </a:lnTo>
                  <a:lnTo>
                    <a:pt x="0" y="291830"/>
                  </a:lnTo>
                  <a:lnTo>
                    <a:pt x="3290" y="292020"/>
                  </a:lnTo>
                  <a:lnTo>
                    <a:pt x="35862" y="286625"/>
                  </a:lnTo>
                  <a:lnTo>
                    <a:pt x="79508" y="290891"/>
                  </a:lnTo>
                  <a:lnTo>
                    <a:pt x="12053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26"/>
            <p:cNvSpPr/>
            <p:nvPr>
              <p:custDataLst>
                <p:tags r:id="rId44"/>
              </p:custDataLst>
            </p:nvPr>
          </p:nvSpPr>
          <p:spPr>
            <a:xfrm>
              <a:off x="1709651" y="6178219"/>
              <a:ext cx="98704" cy="178836"/>
            </a:xfrm>
            <a:custGeom>
              <a:avLst/>
              <a:gdLst/>
              <a:ahLst/>
              <a:cxnLst/>
              <a:rect l="0" t="0" r="0" b="0"/>
              <a:pathLst>
                <a:path w="98704" h="178836">
                  <a:moveTo>
                    <a:pt x="93749" y="13031"/>
                  </a:moveTo>
                  <a:lnTo>
                    <a:pt x="93749" y="13031"/>
                  </a:lnTo>
                  <a:lnTo>
                    <a:pt x="80265" y="2918"/>
                  </a:lnTo>
                  <a:lnTo>
                    <a:pt x="74882" y="645"/>
                  </a:lnTo>
                  <a:lnTo>
                    <a:pt x="65138" y="0"/>
                  </a:lnTo>
                  <a:lnTo>
                    <a:pt x="24751" y="47427"/>
                  </a:lnTo>
                  <a:lnTo>
                    <a:pt x="6638" y="83822"/>
                  </a:lnTo>
                  <a:lnTo>
                    <a:pt x="0" y="115049"/>
                  </a:lnTo>
                  <a:lnTo>
                    <a:pt x="1753" y="140687"/>
                  </a:lnTo>
                  <a:lnTo>
                    <a:pt x="12880" y="163841"/>
                  </a:lnTo>
                  <a:lnTo>
                    <a:pt x="20787" y="174954"/>
                  </a:lnTo>
                  <a:lnTo>
                    <a:pt x="33113" y="178835"/>
                  </a:lnTo>
                  <a:lnTo>
                    <a:pt x="65624" y="173740"/>
                  </a:lnTo>
                  <a:lnTo>
                    <a:pt x="77821" y="158271"/>
                  </a:lnTo>
                  <a:lnTo>
                    <a:pt x="86658" y="135258"/>
                  </a:lnTo>
                  <a:lnTo>
                    <a:pt x="93255" y="107216"/>
                  </a:lnTo>
                  <a:lnTo>
                    <a:pt x="98703" y="62887"/>
                  </a:lnTo>
                  <a:lnTo>
                    <a:pt x="97804" y="19572"/>
                  </a:lnTo>
                  <a:lnTo>
                    <a:pt x="96452" y="11042"/>
                  </a:lnTo>
                  <a:lnTo>
                    <a:pt x="93434" y="7471"/>
                  </a:lnTo>
                  <a:lnTo>
                    <a:pt x="89306" y="7207"/>
                  </a:lnTo>
                  <a:lnTo>
                    <a:pt x="84437" y="9149"/>
                  </a:lnTo>
                  <a:lnTo>
                    <a:pt x="75264" y="20713"/>
                  </a:lnTo>
                  <a:lnTo>
                    <a:pt x="61999" y="4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27"/>
            <p:cNvSpPr/>
            <p:nvPr>
              <p:custDataLst>
                <p:tags r:id="rId45"/>
              </p:custDataLst>
            </p:nvPr>
          </p:nvSpPr>
          <p:spPr>
            <a:xfrm>
              <a:off x="1949711" y="6173965"/>
              <a:ext cx="164840" cy="176567"/>
            </a:xfrm>
            <a:custGeom>
              <a:avLst/>
              <a:gdLst/>
              <a:ahLst/>
              <a:cxnLst/>
              <a:rect l="0" t="0" r="0" b="0"/>
              <a:pathLst>
                <a:path w="164840" h="176567">
                  <a:moveTo>
                    <a:pt x="6089" y="10935"/>
                  </a:moveTo>
                  <a:lnTo>
                    <a:pt x="6089" y="10935"/>
                  </a:lnTo>
                  <a:lnTo>
                    <a:pt x="622" y="0"/>
                  </a:lnTo>
                  <a:lnTo>
                    <a:pt x="327" y="117"/>
                  </a:lnTo>
                  <a:lnTo>
                    <a:pt x="0" y="2129"/>
                  </a:lnTo>
                  <a:lnTo>
                    <a:pt x="11971" y="40998"/>
                  </a:lnTo>
                  <a:lnTo>
                    <a:pt x="20140" y="82558"/>
                  </a:lnTo>
                  <a:lnTo>
                    <a:pt x="30400" y="123879"/>
                  </a:lnTo>
                  <a:lnTo>
                    <a:pt x="48793" y="169097"/>
                  </a:lnTo>
                  <a:lnTo>
                    <a:pt x="51491" y="173525"/>
                  </a:lnTo>
                  <a:lnTo>
                    <a:pt x="54702" y="175773"/>
                  </a:lnTo>
                  <a:lnTo>
                    <a:pt x="58253" y="176566"/>
                  </a:lnTo>
                  <a:lnTo>
                    <a:pt x="62032" y="176389"/>
                  </a:lnTo>
                  <a:lnTo>
                    <a:pt x="90947" y="132317"/>
                  </a:lnTo>
                  <a:lnTo>
                    <a:pt x="118828" y="86284"/>
                  </a:lnTo>
                  <a:lnTo>
                    <a:pt x="144390" y="45834"/>
                  </a:lnTo>
                  <a:lnTo>
                    <a:pt x="164839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28"/>
            <p:cNvSpPr/>
            <p:nvPr>
              <p:custDataLst>
                <p:tags r:id="rId46"/>
              </p:custDataLst>
            </p:nvPr>
          </p:nvSpPr>
          <p:spPr>
            <a:xfrm>
              <a:off x="1435100" y="6478231"/>
              <a:ext cx="698501" cy="36870"/>
            </a:xfrm>
            <a:custGeom>
              <a:avLst/>
              <a:gdLst/>
              <a:ahLst/>
              <a:cxnLst/>
              <a:rect l="0" t="0" r="0" b="0"/>
              <a:pathLst>
                <a:path w="698501" h="36870">
                  <a:moveTo>
                    <a:pt x="0" y="36869"/>
                  </a:moveTo>
                  <a:lnTo>
                    <a:pt x="0" y="36869"/>
                  </a:lnTo>
                  <a:lnTo>
                    <a:pt x="39999" y="28030"/>
                  </a:lnTo>
                  <a:lnTo>
                    <a:pt x="73752" y="24004"/>
                  </a:lnTo>
                  <a:lnTo>
                    <a:pt x="116740" y="20568"/>
                  </a:lnTo>
                  <a:lnTo>
                    <a:pt x="142032" y="19652"/>
                  </a:lnTo>
                  <a:lnTo>
                    <a:pt x="168771" y="19040"/>
                  </a:lnTo>
                  <a:lnTo>
                    <a:pt x="198592" y="17928"/>
                  </a:lnTo>
                  <a:lnTo>
                    <a:pt x="230467" y="16480"/>
                  </a:lnTo>
                  <a:lnTo>
                    <a:pt x="263711" y="14809"/>
                  </a:lnTo>
                  <a:lnTo>
                    <a:pt x="299280" y="12990"/>
                  </a:lnTo>
                  <a:lnTo>
                    <a:pt x="336397" y="11072"/>
                  </a:lnTo>
                  <a:lnTo>
                    <a:pt x="374548" y="9087"/>
                  </a:lnTo>
                  <a:lnTo>
                    <a:pt x="411977" y="7059"/>
                  </a:lnTo>
                  <a:lnTo>
                    <a:pt x="448923" y="5001"/>
                  </a:lnTo>
                  <a:lnTo>
                    <a:pt x="485549" y="2924"/>
                  </a:lnTo>
                  <a:lnTo>
                    <a:pt x="519138" y="1539"/>
                  </a:lnTo>
                  <a:lnTo>
                    <a:pt x="550703" y="615"/>
                  </a:lnTo>
                  <a:lnTo>
                    <a:pt x="580919" y="0"/>
                  </a:lnTo>
                  <a:lnTo>
                    <a:pt x="627662" y="1197"/>
                  </a:lnTo>
                  <a:lnTo>
                    <a:pt x="672337" y="5839"/>
                  </a:lnTo>
                  <a:lnTo>
                    <a:pt x="698500" y="1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29"/>
            <p:cNvSpPr/>
            <p:nvPr>
              <p:custDataLst>
                <p:tags r:id="rId47"/>
              </p:custDataLst>
            </p:nvPr>
          </p:nvSpPr>
          <p:spPr>
            <a:xfrm>
              <a:off x="1488879" y="6565900"/>
              <a:ext cx="511372" cy="31751"/>
            </a:xfrm>
            <a:custGeom>
              <a:avLst/>
              <a:gdLst/>
              <a:ahLst/>
              <a:cxnLst/>
              <a:rect l="0" t="0" r="0" b="0"/>
              <a:pathLst>
                <a:path w="5113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7752" y="28605"/>
                  </a:lnTo>
                  <a:lnTo>
                    <a:pt x="41358" y="28937"/>
                  </a:lnTo>
                  <a:lnTo>
                    <a:pt x="80226" y="26972"/>
                  </a:lnTo>
                  <a:lnTo>
                    <a:pt x="105408" y="26448"/>
                  </a:lnTo>
                  <a:lnTo>
                    <a:pt x="132779" y="26098"/>
                  </a:lnTo>
                  <a:lnTo>
                    <a:pt x="163021" y="25160"/>
                  </a:lnTo>
                  <a:lnTo>
                    <a:pt x="195176" y="23829"/>
                  </a:lnTo>
                  <a:lnTo>
                    <a:pt x="228608" y="22236"/>
                  </a:lnTo>
                  <a:lnTo>
                    <a:pt x="261479" y="19763"/>
                  </a:lnTo>
                  <a:lnTo>
                    <a:pt x="293976" y="16703"/>
                  </a:lnTo>
                  <a:lnTo>
                    <a:pt x="326224" y="13252"/>
                  </a:lnTo>
                  <a:lnTo>
                    <a:pt x="355484" y="10951"/>
                  </a:lnTo>
                  <a:lnTo>
                    <a:pt x="382752" y="9417"/>
                  </a:lnTo>
                  <a:lnTo>
                    <a:pt x="408692" y="8395"/>
                  </a:lnTo>
                  <a:lnTo>
                    <a:pt x="452565" y="5377"/>
                  </a:lnTo>
                  <a:lnTo>
                    <a:pt x="511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30"/>
            <p:cNvSpPr/>
            <p:nvPr>
              <p:custDataLst>
                <p:tags r:id="rId48"/>
              </p:custDataLst>
            </p:nvPr>
          </p:nvSpPr>
          <p:spPr>
            <a:xfrm>
              <a:off x="2228850" y="62738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31"/>
            <p:cNvSpPr/>
            <p:nvPr>
              <p:custDataLst>
                <p:tags r:id="rId49"/>
              </p:custDataLst>
            </p:nvPr>
          </p:nvSpPr>
          <p:spPr>
            <a:xfrm>
              <a:off x="2273300" y="6426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101"/>
          <p:cNvGrpSpPr/>
          <p:nvPr/>
        </p:nvGrpSpPr>
        <p:grpSpPr>
          <a:xfrm>
            <a:off x="2580792" y="6137630"/>
            <a:ext cx="1709957" cy="358421"/>
            <a:chOff x="2580792" y="6137630"/>
            <a:chExt cx="1709957" cy="358421"/>
          </a:xfrm>
        </p:grpSpPr>
        <p:sp>
          <p:nvSpPr>
            <p:cNvPr id="250" name="SMARTInkShape-532"/>
            <p:cNvSpPr/>
            <p:nvPr>
              <p:custDataLst>
                <p:tags r:id="rId32"/>
              </p:custDataLst>
            </p:nvPr>
          </p:nvSpPr>
          <p:spPr>
            <a:xfrm>
              <a:off x="2580792" y="6165850"/>
              <a:ext cx="251309" cy="264150"/>
            </a:xfrm>
            <a:custGeom>
              <a:avLst/>
              <a:gdLst/>
              <a:ahLst/>
              <a:cxnLst/>
              <a:rect l="0" t="0" r="0" b="0"/>
              <a:pathLst>
                <a:path w="251309" h="264150">
                  <a:moveTo>
                    <a:pt x="3658" y="63500"/>
                  </a:moveTo>
                  <a:lnTo>
                    <a:pt x="3658" y="63500"/>
                  </a:lnTo>
                  <a:lnTo>
                    <a:pt x="287" y="60129"/>
                  </a:lnTo>
                  <a:lnTo>
                    <a:pt x="0" y="57725"/>
                  </a:lnTo>
                  <a:lnTo>
                    <a:pt x="9692" y="26362"/>
                  </a:lnTo>
                  <a:lnTo>
                    <a:pt x="31028" y="62112"/>
                  </a:lnTo>
                  <a:lnTo>
                    <a:pt x="46396" y="92281"/>
                  </a:lnTo>
                  <a:lnTo>
                    <a:pt x="64280" y="129209"/>
                  </a:lnTo>
                  <a:lnTo>
                    <a:pt x="81636" y="169139"/>
                  </a:lnTo>
                  <a:lnTo>
                    <a:pt x="98757" y="204760"/>
                  </a:lnTo>
                  <a:lnTo>
                    <a:pt x="118619" y="245054"/>
                  </a:lnTo>
                  <a:lnTo>
                    <a:pt x="122632" y="254386"/>
                  </a:lnTo>
                  <a:lnTo>
                    <a:pt x="126718" y="259902"/>
                  </a:lnTo>
                  <a:lnTo>
                    <a:pt x="130854" y="262873"/>
                  </a:lnTo>
                  <a:lnTo>
                    <a:pt x="135022" y="264149"/>
                  </a:lnTo>
                  <a:lnTo>
                    <a:pt x="139212" y="261472"/>
                  </a:lnTo>
                  <a:lnTo>
                    <a:pt x="147630" y="249089"/>
                  </a:lnTo>
                  <a:lnTo>
                    <a:pt x="163674" y="208800"/>
                  </a:lnTo>
                  <a:lnTo>
                    <a:pt x="175671" y="167119"/>
                  </a:lnTo>
                  <a:lnTo>
                    <a:pt x="188058" y="120136"/>
                  </a:lnTo>
                  <a:lnTo>
                    <a:pt x="200619" y="75736"/>
                  </a:lnTo>
                  <a:lnTo>
                    <a:pt x="216220" y="31299"/>
                  </a:lnTo>
                  <a:lnTo>
                    <a:pt x="225365" y="15557"/>
                  </a:lnTo>
                  <a:lnTo>
                    <a:pt x="234133" y="6914"/>
                  </a:lnTo>
                  <a:lnTo>
                    <a:pt x="251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33"/>
            <p:cNvSpPr/>
            <p:nvPr>
              <p:custDataLst>
                <p:tags r:id="rId33"/>
              </p:custDataLst>
            </p:nvPr>
          </p:nvSpPr>
          <p:spPr>
            <a:xfrm>
              <a:off x="2819695" y="6306174"/>
              <a:ext cx="126706" cy="127854"/>
            </a:xfrm>
            <a:custGeom>
              <a:avLst/>
              <a:gdLst/>
              <a:ahLst/>
              <a:cxnLst/>
              <a:rect l="0" t="0" r="0" b="0"/>
              <a:pathLst>
                <a:path w="126706" h="127854">
                  <a:moveTo>
                    <a:pt x="120355" y="24776"/>
                  </a:moveTo>
                  <a:lnTo>
                    <a:pt x="120355" y="24776"/>
                  </a:lnTo>
                  <a:lnTo>
                    <a:pt x="103396" y="17869"/>
                  </a:lnTo>
                  <a:lnTo>
                    <a:pt x="85927" y="4111"/>
                  </a:lnTo>
                  <a:lnTo>
                    <a:pt x="77772" y="1480"/>
                  </a:lnTo>
                  <a:lnTo>
                    <a:pt x="61877" y="0"/>
                  </a:lnTo>
                  <a:lnTo>
                    <a:pt x="48033" y="9060"/>
                  </a:lnTo>
                  <a:lnTo>
                    <a:pt x="24372" y="37758"/>
                  </a:lnTo>
                  <a:lnTo>
                    <a:pt x="5132" y="75659"/>
                  </a:lnTo>
                  <a:lnTo>
                    <a:pt x="0" y="98896"/>
                  </a:lnTo>
                  <a:lnTo>
                    <a:pt x="2423" y="116279"/>
                  </a:lnTo>
                  <a:lnTo>
                    <a:pt x="6456" y="121762"/>
                  </a:lnTo>
                  <a:lnTo>
                    <a:pt x="11967" y="125416"/>
                  </a:lnTo>
                  <a:lnTo>
                    <a:pt x="18463" y="127853"/>
                  </a:lnTo>
                  <a:lnTo>
                    <a:pt x="24205" y="127360"/>
                  </a:lnTo>
                  <a:lnTo>
                    <a:pt x="34347" y="121170"/>
                  </a:lnTo>
                  <a:lnTo>
                    <a:pt x="61705" y="76981"/>
                  </a:lnTo>
                  <a:lnTo>
                    <a:pt x="76471" y="52100"/>
                  </a:lnTo>
                  <a:lnTo>
                    <a:pt x="79810" y="50047"/>
                  </a:lnTo>
                  <a:lnTo>
                    <a:pt x="83447" y="49384"/>
                  </a:lnTo>
                  <a:lnTo>
                    <a:pt x="87283" y="49647"/>
                  </a:lnTo>
                  <a:lnTo>
                    <a:pt x="91252" y="52646"/>
                  </a:lnTo>
                  <a:lnTo>
                    <a:pt x="126705" y="9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34"/>
            <p:cNvSpPr/>
            <p:nvPr>
              <p:custDataLst>
                <p:tags r:id="rId34"/>
              </p:custDataLst>
            </p:nvPr>
          </p:nvSpPr>
          <p:spPr>
            <a:xfrm>
              <a:off x="3031929" y="6261100"/>
              <a:ext cx="117672" cy="167533"/>
            </a:xfrm>
            <a:custGeom>
              <a:avLst/>
              <a:gdLst/>
              <a:ahLst/>
              <a:cxnLst/>
              <a:rect l="0" t="0" r="0" b="0"/>
              <a:pathLst>
                <a:path w="117672" h="167533">
                  <a:moveTo>
                    <a:pt x="3371" y="19050"/>
                  </a:moveTo>
                  <a:lnTo>
                    <a:pt x="3371" y="19050"/>
                  </a:lnTo>
                  <a:lnTo>
                    <a:pt x="0" y="19049"/>
                  </a:lnTo>
                  <a:lnTo>
                    <a:pt x="23797" y="34630"/>
                  </a:lnTo>
                  <a:lnTo>
                    <a:pt x="51752" y="68564"/>
                  </a:lnTo>
                  <a:lnTo>
                    <a:pt x="66233" y="103100"/>
                  </a:lnTo>
                  <a:lnTo>
                    <a:pt x="70115" y="127667"/>
                  </a:lnTo>
                  <a:lnTo>
                    <a:pt x="68078" y="147052"/>
                  </a:lnTo>
                  <a:lnTo>
                    <a:pt x="63174" y="160607"/>
                  </a:lnTo>
                  <a:lnTo>
                    <a:pt x="58643" y="166631"/>
                  </a:lnTo>
                  <a:lnTo>
                    <a:pt x="55035" y="167532"/>
                  </a:lnTo>
                  <a:lnTo>
                    <a:pt x="45383" y="166652"/>
                  </a:lnTo>
                  <a:lnTo>
                    <a:pt x="34038" y="158264"/>
                  </a:lnTo>
                  <a:lnTo>
                    <a:pt x="28049" y="152076"/>
                  </a:lnTo>
                  <a:lnTo>
                    <a:pt x="21394" y="130149"/>
                  </a:lnTo>
                  <a:lnTo>
                    <a:pt x="19620" y="116398"/>
                  </a:lnTo>
                  <a:lnTo>
                    <a:pt x="27056" y="84189"/>
                  </a:lnTo>
                  <a:lnTo>
                    <a:pt x="41414" y="52939"/>
                  </a:lnTo>
                  <a:lnTo>
                    <a:pt x="57203" y="31995"/>
                  </a:lnTo>
                  <a:lnTo>
                    <a:pt x="100605" y="7783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35"/>
            <p:cNvSpPr/>
            <p:nvPr>
              <p:custDataLst>
                <p:tags r:id="rId35"/>
              </p:custDataLst>
            </p:nvPr>
          </p:nvSpPr>
          <p:spPr>
            <a:xfrm>
              <a:off x="3248512" y="6151139"/>
              <a:ext cx="148739" cy="325862"/>
            </a:xfrm>
            <a:custGeom>
              <a:avLst/>
              <a:gdLst/>
              <a:ahLst/>
              <a:cxnLst/>
              <a:rect l="0" t="0" r="0" b="0"/>
              <a:pathLst>
                <a:path w="148739" h="325862">
                  <a:moveTo>
                    <a:pt x="148738" y="33761"/>
                  </a:moveTo>
                  <a:lnTo>
                    <a:pt x="148738" y="33761"/>
                  </a:lnTo>
                  <a:lnTo>
                    <a:pt x="130734" y="7042"/>
                  </a:lnTo>
                  <a:lnTo>
                    <a:pt x="120981" y="1190"/>
                  </a:lnTo>
                  <a:lnTo>
                    <a:pt x="107709" y="0"/>
                  </a:lnTo>
                  <a:lnTo>
                    <a:pt x="100218" y="670"/>
                  </a:lnTo>
                  <a:lnTo>
                    <a:pt x="84370" y="8941"/>
                  </a:lnTo>
                  <a:lnTo>
                    <a:pt x="76192" y="15097"/>
                  </a:lnTo>
                  <a:lnTo>
                    <a:pt x="51199" y="54101"/>
                  </a:lnTo>
                  <a:lnTo>
                    <a:pt x="32480" y="93601"/>
                  </a:lnTo>
                  <a:lnTo>
                    <a:pt x="14518" y="139378"/>
                  </a:lnTo>
                  <a:lnTo>
                    <a:pt x="7752" y="163439"/>
                  </a:lnTo>
                  <a:lnTo>
                    <a:pt x="0" y="209929"/>
                  </a:lnTo>
                  <a:lnTo>
                    <a:pt x="3610" y="249405"/>
                  </a:lnTo>
                  <a:lnTo>
                    <a:pt x="17914" y="280122"/>
                  </a:lnTo>
                  <a:lnTo>
                    <a:pt x="27655" y="293251"/>
                  </a:lnTo>
                  <a:lnTo>
                    <a:pt x="59175" y="309721"/>
                  </a:lnTo>
                  <a:lnTo>
                    <a:pt x="116988" y="32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36"/>
            <p:cNvSpPr/>
            <p:nvPr>
              <p:custDataLst>
                <p:tags r:id="rId36"/>
              </p:custDataLst>
            </p:nvPr>
          </p:nvSpPr>
          <p:spPr>
            <a:xfrm>
              <a:off x="3474333" y="6223883"/>
              <a:ext cx="164218" cy="227718"/>
            </a:xfrm>
            <a:custGeom>
              <a:avLst/>
              <a:gdLst/>
              <a:ahLst/>
              <a:cxnLst/>
              <a:rect l="0" t="0" r="0" b="0"/>
              <a:pathLst>
                <a:path w="164218" h="2277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6984" y="39193"/>
                  </a:lnTo>
                  <a:lnTo>
                    <a:pt x="58879" y="82644"/>
                  </a:lnTo>
                  <a:lnTo>
                    <a:pt x="80947" y="114792"/>
                  </a:lnTo>
                  <a:lnTo>
                    <a:pt x="111322" y="158980"/>
                  </a:lnTo>
                  <a:lnTo>
                    <a:pt x="140128" y="202145"/>
                  </a:lnTo>
                  <a:lnTo>
                    <a:pt x="164217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37"/>
            <p:cNvSpPr/>
            <p:nvPr>
              <p:custDataLst>
                <p:tags r:id="rId37"/>
              </p:custDataLst>
            </p:nvPr>
          </p:nvSpPr>
          <p:spPr>
            <a:xfrm>
              <a:off x="3473450" y="6223000"/>
              <a:ext cx="177801" cy="273051"/>
            </a:xfrm>
            <a:custGeom>
              <a:avLst/>
              <a:gdLst/>
              <a:ahLst/>
              <a:cxnLst/>
              <a:rect l="0" t="0" r="0" b="0"/>
              <a:pathLst>
                <a:path w="177801" h="273051">
                  <a:moveTo>
                    <a:pt x="177800" y="0"/>
                  </a:moveTo>
                  <a:lnTo>
                    <a:pt x="177800" y="0"/>
                  </a:lnTo>
                  <a:lnTo>
                    <a:pt x="177800" y="3371"/>
                  </a:lnTo>
                  <a:lnTo>
                    <a:pt x="171058" y="15580"/>
                  </a:lnTo>
                  <a:lnTo>
                    <a:pt x="131347" y="62407"/>
                  </a:lnTo>
                  <a:lnTo>
                    <a:pt x="102888" y="106921"/>
                  </a:lnTo>
                  <a:lnTo>
                    <a:pt x="84533" y="141359"/>
                  </a:lnTo>
                  <a:lnTo>
                    <a:pt x="64617" y="175479"/>
                  </a:lnTo>
                  <a:lnTo>
                    <a:pt x="36942" y="22305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38"/>
            <p:cNvSpPr/>
            <p:nvPr>
              <p:custDataLst>
                <p:tags r:id="rId38"/>
              </p:custDataLst>
            </p:nvPr>
          </p:nvSpPr>
          <p:spPr>
            <a:xfrm>
              <a:off x="3698679" y="6369126"/>
              <a:ext cx="200222" cy="6275"/>
            </a:xfrm>
            <a:custGeom>
              <a:avLst/>
              <a:gdLst/>
              <a:ahLst/>
              <a:cxnLst/>
              <a:rect l="0" t="0" r="0" b="0"/>
              <a:pathLst>
                <a:path w="200222" h="6275">
                  <a:moveTo>
                    <a:pt x="3371" y="6274"/>
                  </a:moveTo>
                  <a:lnTo>
                    <a:pt x="3371" y="6274"/>
                  </a:lnTo>
                  <a:lnTo>
                    <a:pt x="0" y="2903"/>
                  </a:lnTo>
                  <a:lnTo>
                    <a:pt x="2535" y="1910"/>
                  </a:lnTo>
                  <a:lnTo>
                    <a:pt x="44845" y="186"/>
                  </a:lnTo>
                  <a:lnTo>
                    <a:pt x="87313" y="0"/>
                  </a:lnTo>
                  <a:lnTo>
                    <a:pt x="132272" y="3318"/>
                  </a:lnTo>
                  <a:lnTo>
                    <a:pt x="173503" y="5398"/>
                  </a:lnTo>
                  <a:lnTo>
                    <a:pt x="200221" y="6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39"/>
            <p:cNvSpPr/>
            <p:nvPr>
              <p:custDataLst>
                <p:tags r:id="rId39"/>
              </p:custDataLst>
            </p:nvPr>
          </p:nvSpPr>
          <p:spPr>
            <a:xfrm>
              <a:off x="3810000" y="6254750"/>
              <a:ext cx="33127" cy="215901"/>
            </a:xfrm>
            <a:custGeom>
              <a:avLst/>
              <a:gdLst/>
              <a:ahLst/>
              <a:cxnLst/>
              <a:rect l="0" t="0" r="0" b="0"/>
              <a:pathLst>
                <a:path w="33127" h="215901">
                  <a:moveTo>
                    <a:pt x="0" y="0"/>
                  </a:moveTo>
                  <a:lnTo>
                    <a:pt x="0" y="0"/>
                  </a:lnTo>
                  <a:lnTo>
                    <a:pt x="15901" y="38988"/>
                  </a:lnTo>
                  <a:lnTo>
                    <a:pt x="27132" y="81010"/>
                  </a:lnTo>
                  <a:lnTo>
                    <a:pt x="33126" y="125054"/>
                  </a:lnTo>
                  <a:lnTo>
                    <a:pt x="27611" y="167268"/>
                  </a:lnTo>
                  <a:lnTo>
                    <a:pt x="16236" y="213489"/>
                  </a:lnTo>
                  <a:lnTo>
                    <a:pt x="16468" y="214998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40"/>
            <p:cNvSpPr/>
            <p:nvPr>
              <p:custDataLst>
                <p:tags r:id="rId40"/>
              </p:custDataLst>
            </p:nvPr>
          </p:nvSpPr>
          <p:spPr>
            <a:xfrm>
              <a:off x="3981450" y="6168541"/>
              <a:ext cx="120651" cy="156060"/>
            </a:xfrm>
            <a:custGeom>
              <a:avLst/>
              <a:gdLst/>
              <a:ahLst/>
              <a:cxnLst/>
              <a:rect l="0" t="0" r="0" b="0"/>
              <a:pathLst>
                <a:path w="120651" h="1560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8974" y="41113"/>
                  </a:lnTo>
                  <a:lnTo>
                    <a:pt x="82095" y="85454"/>
                  </a:lnTo>
                  <a:lnTo>
                    <a:pt x="106639" y="115855"/>
                  </a:lnTo>
                  <a:lnTo>
                    <a:pt x="116499" y="138973"/>
                  </a:lnTo>
                  <a:lnTo>
                    <a:pt x="12065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41"/>
            <p:cNvSpPr/>
            <p:nvPr>
              <p:custDataLst>
                <p:tags r:id="rId41"/>
              </p:custDataLst>
            </p:nvPr>
          </p:nvSpPr>
          <p:spPr>
            <a:xfrm>
              <a:off x="4116738" y="6204212"/>
              <a:ext cx="67913" cy="253739"/>
            </a:xfrm>
            <a:custGeom>
              <a:avLst/>
              <a:gdLst/>
              <a:ahLst/>
              <a:cxnLst/>
              <a:rect l="0" t="0" r="0" b="0"/>
              <a:pathLst>
                <a:path w="67913" h="253739">
                  <a:moveTo>
                    <a:pt x="67912" y="6088"/>
                  </a:moveTo>
                  <a:lnTo>
                    <a:pt x="67912" y="6088"/>
                  </a:lnTo>
                  <a:lnTo>
                    <a:pt x="62445" y="621"/>
                  </a:lnTo>
                  <a:lnTo>
                    <a:pt x="55082" y="0"/>
                  </a:lnTo>
                  <a:lnTo>
                    <a:pt x="40592" y="6558"/>
                  </a:lnTo>
                  <a:lnTo>
                    <a:pt x="26264" y="20808"/>
                  </a:lnTo>
                  <a:lnTo>
                    <a:pt x="16453" y="38436"/>
                  </a:lnTo>
                  <a:lnTo>
                    <a:pt x="6817" y="77859"/>
                  </a:lnTo>
                  <a:lnTo>
                    <a:pt x="0" y="122231"/>
                  </a:lnTo>
                  <a:lnTo>
                    <a:pt x="518" y="159034"/>
                  </a:lnTo>
                  <a:lnTo>
                    <a:pt x="7014" y="202654"/>
                  </a:lnTo>
                  <a:lnTo>
                    <a:pt x="12150" y="241427"/>
                  </a:lnTo>
                  <a:lnTo>
                    <a:pt x="17112" y="253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42"/>
            <p:cNvSpPr/>
            <p:nvPr>
              <p:custDataLst>
                <p:tags r:id="rId42"/>
              </p:custDataLst>
            </p:nvPr>
          </p:nvSpPr>
          <p:spPr>
            <a:xfrm>
              <a:off x="4184650" y="6137630"/>
              <a:ext cx="106099" cy="352071"/>
            </a:xfrm>
            <a:custGeom>
              <a:avLst/>
              <a:gdLst/>
              <a:ahLst/>
              <a:cxnLst/>
              <a:rect l="0" t="0" r="0" b="0"/>
              <a:pathLst>
                <a:path w="106099" h="352071">
                  <a:moveTo>
                    <a:pt x="57150" y="21870"/>
                  </a:moveTo>
                  <a:lnTo>
                    <a:pt x="57150" y="21870"/>
                  </a:lnTo>
                  <a:lnTo>
                    <a:pt x="62219" y="4414"/>
                  </a:lnTo>
                  <a:lnTo>
                    <a:pt x="65988" y="0"/>
                  </a:lnTo>
                  <a:lnTo>
                    <a:pt x="68687" y="939"/>
                  </a:lnTo>
                  <a:lnTo>
                    <a:pt x="75447" y="7629"/>
                  </a:lnTo>
                  <a:lnTo>
                    <a:pt x="90558" y="36779"/>
                  </a:lnTo>
                  <a:lnTo>
                    <a:pt x="98574" y="68477"/>
                  </a:lnTo>
                  <a:lnTo>
                    <a:pt x="103782" y="106790"/>
                  </a:lnTo>
                  <a:lnTo>
                    <a:pt x="106098" y="149689"/>
                  </a:lnTo>
                  <a:lnTo>
                    <a:pt x="105245" y="190862"/>
                  </a:lnTo>
                  <a:lnTo>
                    <a:pt x="100398" y="229622"/>
                  </a:lnTo>
                  <a:lnTo>
                    <a:pt x="88836" y="265664"/>
                  </a:lnTo>
                  <a:lnTo>
                    <a:pt x="59718" y="307575"/>
                  </a:lnTo>
                  <a:lnTo>
                    <a:pt x="16186" y="341086"/>
                  </a:lnTo>
                  <a:lnTo>
                    <a:pt x="0" y="352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02"/>
          <p:cNvGrpSpPr/>
          <p:nvPr/>
        </p:nvGrpSpPr>
        <p:grpSpPr>
          <a:xfrm>
            <a:off x="4593367" y="6108700"/>
            <a:ext cx="3018539" cy="450851"/>
            <a:chOff x="4593367" y="6108700"/>
            <a:chExt cx="3018539" cy="450851"/>
          </a:xfrm>
        </p:grpSpPr>
        <p:sp>
          <p:nvSpPr>
            <p:cNvPr id="262" name="SMARTInkShape-543"/>
            <p:cNvSpPr/>
            <p:nvPr>
              <p:custDataLst>
                <p:tags r:id="rId14"/>
              </p:custDataLst>
            </p:nvPr>
          </p:nvSpPr>
          <p:spPr>
            <a:xfrm>
              <a:off x="4616450" y="6324600"/>
              <a:ext cx="171451" cy="6089"/>
            </a:xfrm>
            <a:custGeom>
              <a:avLst/>
              <a:gdLst/>
              <a:ahLst/>
              <a:cxnLst/>
              <a:rect l="0" t="0" r="0" b="0"/>
              <a:pathLst>
                <a:path w="17145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36628" y="6088"/>
                  </a:lnTo>
                  <a:lnTo>
                    <a:pt x="81408" y="2901"/>
                  </a:lnTo>
                  <a:lnTo>
                    <a:pt x="116615" y="129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44"/>
            <p:cNvSpPr/>
            <p:nvPr>
              <p:custDataLst>
                <p:tags r:id="rId15"/>
              </p:custDataLst>
            </p:nvPr>
          </p:nvSpPr>
          <p:spPr>
            <a:xfrm>
              <a:off x="4593367" y="6426200"/>
              <a:ext cx="162784" cy="12701"/>
            </a:xfrm>
            <a:custGeom>
              <a:avLst/>
              <a:gdLst/>
              <a:ahLst/>
              <a:cxnLst/>
              <a:rect l="0" t="0" r="0" b="0"/>
              <a:pathLst>
                <a:path w="162784" h="12701">
                  <a:moveTo>
                    <a:pt x="29433" y="12700"/>
                  </a:moveTo>
                  <a:lnTo>
                    <a:pt x="29433" y="12700"/>
                  </a:lnTo>
                  <a:lnTo>
                    <a:pt x="0" y="12700"/>
                  </a:lnTo>
                  <a:lnTo>
                    <a:pt x="46959" y="10819"/>
                  </a:lnTo>
                  <a:lnTo>
                    <a:pt x="83084" y="7630"/>
                  </a:lnTo>
                  <a:lnTo>
                    <a:pt x="122657" y="3861"/>
                  </a:lnTo>
                  <a:lnTo>
                    <a:pt x="162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45"/>
            <p:cNvSpPr/>
            <p:nvPr>
              <p:custDataLst>
                <p:tags r:id="rId16"/>
              </p:custDataLst>
            </p:nvPr>
          </p:nvSpPr>
          <p:spPr>
            <a:xfrm>
              <a:off x="5035550" y="6108700"/>
              <a:ext cx="209551" cy="304545"/>
            </a:xfrm>
            <a:custGeom>
              <a:avLst/>
              <a:gdLst/>
              <a:ahLst/>
              <a:cxnLst/>
              <a:rect l="0" t="0" r="0" b="0"/>
              <a:pathLst>
                <a:path w="209551" h="304545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881" y="62943"/>
                  </a:lnTo>
                  <a:lnTo>
                    <a:pt x="11556" y="46554"/>
                  </a:lnTo>
                  <a:lnTo>
                    <a:pt x="15954" y="51029"/>
                  </a:lnTo>
                  <a:lnTo>
                    <a:pt x="33647" y="84634"/>
                  </a:lnTo>
                  <a:lnTo>
                    <a:pt x="47991" y="124638"/>
                  </a:lnTo>
                  <a:lnTo>
                    <a:pt x="60606" y="156994"/>
                  </a:lnTo>
                  <a:lnTo>
                    <a:pt x="75619" y="193248"/>
                  </a:lnTo>
                  <a:lnTo>
                    <a:pt x="91699" y="232878"/>
                  </a:lnTo>
                  <a:lnTo>
                    <a:pt x="109877" y="278003"/>
                  </a:lnTo>
                  <a:lnTo>
                    <a:pt x="120829" y="300231"/>
                  </a:lnTo>
                  <a:lnTo>
                    <a:pt x="123591" y="303165"/>
                  </a:lnTo>
                  <a:lnTo>
                    <a:pt x="126139" y="304416"/>
                  </a:lnTo>
                  <a:lnTo>
                    <a:pt x="128543" y="304544"/>
                  </a:lnTo>
                  <a:lnTo>
                    <a:pt x="130851" y="301807"/>
                  </a:lnTo>
                  <a:lnTo>
                    <a:pt x="145137" y="259310"/>
                  </a:lnTo>
                  <a:lnTo>
                    <a:pt x="154817" y="219436"/>
                  </a:lnTo>
                  <a:lnTo>
                    <a:pt x="160361" y="194975"/>
                  </a:lnTo>
                  <a:lnTo>
                    <a:pt x="166879" y="168084"/>
                  </a:lnTo>
                  <a:lnTo>
                    <a:pt x="174047" y="139572"/>
                  </a:lnTo>
                  <a:lnTo>
                    <a:pt x="181648" y="109981"/>
                  </a:lnTo>
                  <a:lnTo>
                    <a:pt x="191975" y="65814"/>
                  </a:lnTo>
                  <a:lnTo>
                    <a:pt x="199874" y="24675"/>
                  </a:lnTo>
                  <a:lnTo>
                    <a:pt x="202427" y="1096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46"/>
            <p:cNvSpPr/>
            <p:nvPr>
              <p:custDataLst>
                <p:tags r:id="rId17"/>
              </p:custDataLst>
            </p:nvPr>
          </p:nvSpPr>
          <p:spPr>
            <a:xfrm>
              <a:off x="5240601" y="6270540"/>
              <a:ext cx="112450" cy="142961"/>
            </a:xfrm>
            <a:custGeom>
              <a:avLst/>
              <a:gdLst/>
              <a:ahLst/>
              <a:cxnLst/>
              <a:rect l="0" t="0" r="0" b="0"/>
              <a:pathLst>
                <a:path w="112450" h="142961">
                  <a:moveTo>
                    <a:pt x="106099" y="66760"/>
                  </a:moveTo>
                  <a:lnTo>
                    <a:pt x="106099" y="66760"/>
                  </a:lnTo>
                  <a:lnTo>
                    <a:pt x="97260" y="45712"/>
                  </a:lnTo>
                  <a:lnTo>
                    <a:pt x="93738" y="7338"/>
                  </a:lnTo>
                  <a:lnTo>
                    <a:pt x="91508" y="3862"/>
                  </a:lnTo>
                  <a:lnTo>
                    <a:pt x="87905" y="1544"/>
                  </a:lnTo>
                  <a:lnTo>
                    <a:pt x="83386" y="0"/>
                  </a:lnTo>
                  <a:lnTo>
                    <a:pt x="68958" y="3928"/>
                  </a:lnTo>
                  <a:lnTo>
                    <a:pt x="51491" y="14140"/>
                  </a:lnTo>
                  <a:lnTo>
                    <a:pt x="34322" y="30438"/>
                  </a:lnTo>
                  <a:lnTo>
                    <a:pt x="11147" y="73304"/>
                  </a:lnTo>
                  <a:lnTo>
                    <a:pt x="0" y="109032"/>
                  </a:lnTo>
                  <a:lnTo>
                    <a:pt x="794" y="111874"/>
                  </a:lnTo>
                  <a:lnTo>
                    <a:pt x="2735" y="113770"/>
                  </a:lnTo>
                  <a:lnTo>
                    <a:pt x="5440" y="115033"/>
                  </a:lnTo>
                  <a:lnTo>
                    <a:pt x="17852" y="108911"/>
                  </a:lnTo>
                  <a:lnTo>
                    <a:pt x="40912" y="89597"/>
                  </a:lnTo>
                  <a:lnTo>
                    <a:pt x="64295" y="67899"/>
                  </a:lnTo>
                  <a:lnTo>
                    <a:pt x="74741" y="62628"/>
                  </a:lnTo>
                  <a:lnTo>
                    <a:pt x="77433" y="64006"/>
                  </a:lnTo>
                  <a:lnTo>
                    <a:pt x="82304" y="71180"/>
                  </a:lnTo>
                  <a:lnTo>
                    <a:pt x="93252" y="117230"/>
                  </a:lnTo>
                  <a:lnTo>
                    <a:pt x="112449" y="14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47"/>
            <p:cNvSpPr/>
            <p:nvPr>
              <p:custDataLst>
                <p:tags r:id="rId18"/>
              </p:custDataLst>
            </p:nvPr>
          </p:nvSpPr>
          <p:spPr>
            <a:xfrm>
              <a:off x="5384800" y="6292850"/>
              <a:ext cx="120651" cy="110491"/>
            </a:xfrm>
            <a:custGeom>
              <a:avLst/>
              <a:gdLst/>
              <a:ahLst/>
              <a:cxnLst/>
              <a:rect l="0" t="0" r="0" b="0"/>
              <a:pathLst>
                <a:path w="120651" h="110491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5645" y="17935"/>
                  </a:lnTo>
                  <a:lnTo>
                    <a:pt x="10113" y="14074"/>
                  </a:lnTo>
                  <a:lnTo>
                    <a:pt x="20723" y="9783"/>
                  </a:lnTo>
                  <a:lnTo>
                    <a:pt x="31787" y="8582"/>
                  </a:lnTo>
                  <a:lnTo>
                    <a:pt x="47362" y="12577"/>
                  </a:lnTo>
                  <a:lnTo>
                    <a:pt x="61502" y="18760"/>
                  </a:lnTo>
                  <a:lnTo>
                    <a:pt x="73431" y="31856"/>
                  </a:lnTo>
                  <a:lnTo>
                    <a:pt x="82730" y="50142"/>
                  </a:lnTo>
                  <a:lnTo>
                    <a:pt x="90522" y="82120"/>
                  </a:lnTo>
                  <a:lnTo>
                    <a:pt x="89252" y="109644"/>
                  </a:lnTo>
                  <a:lnTo>
                    <a:pt x="88430" y="110490"/>
                  </a:lnTo>
                  <a:lnTo>
                    <a:pt x="87175" y="110348"/>
                  </a:lnTo>
                  <a:lnTo>
                    <a:pt x="85634" y="109549"/>
                  </a:lnTo>
                  <a:lnTo>
                    <a:pt x="80093" y="98311"/>
                  </a:lnTo>
                  <a:lnTo>
                    <a:pt x="77353" y="74833"/>
                  </a:lnTo>
                  <a:lnTo>
                    <a:pt x="83284" y="42164"/>
                  </a:lnTo>
                  <a:lnTo>
                    <a:pt x="95811" y="2367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48"/>
            <p:cNvSpPr/>
            <p:nvPr>
              <p:custDataLst>
                <p:tags r:id="rId19"/>
              </p:custDataLst>
            </p:nvPr>
          </p:nvSpPr>
          <p:spPr>
            <a:xfrm>
              <a:off x="5615196" y="6163368"/>
              <a:ext cx="87105" cy="256483"/>
            </a:xfrm>
            <a:custGeom>
              <a:avLst/>
              <a:gdLst/>
              <a:ahLst/>
              <a:cxnLst/>
              <a:rect l="0" t="0" r="0" b="0"/>
              <a:pathLst>
                <a:path w="87105" h="256483">
                  <a:moveTo>
                    <a:pt x="87104" y="15182"/>
                  </a:moveTo>
                  <a:lnTo>
                    <a:pt x="87104" y="15182"/>
                  </a:lnTo>
                  <a:lnTo>
                    <a:pt x="78266" y="877"/>
                  </a:lnTo>
                  <a:lnTo>
                    <a:pt x="75567" y="0"/>
                  </a:lnTo>
                  <a:lnTo>
                    <a:pt x="68806" y="908"/>
                  </a:lnTo>
                  <a:lnTo>
                    <a:pt x="61097" y="9309"/>
                  </a:lnTo>
                  <a:lnTo>
                    <a:pt x="37909" y="51181"/>
                  </a:lnTo>
                  <a:lnTo>
                    <a:pt x="24318" y="87155"/>
                  </a:lnTo>
                  <a:lnTo>
                    <a:pt x="11926" y="127603"/>
                  </a:lnTo>
                  <a:lnTo>
                    <a:pt x="1716" y="166747"/>
                  </a:lnTo>
                  <a:lnTo>
                    <a:pt x="0" y="197784"/>
                  </a:lnTo>
                  <a:lnTo>
                    <a:pt x="5352" y="221928"/>
                  </a:lnTo>
                  <a:lnTo>
                    <a:pt x="17139" y="239713"/>
                  </a:lnTo>
                  <a:lnTo>
                    <a:pt x="35547" y="249030"/>
                  </a:lnTo>
                  <a:lnTo>
                    <a:pt x="68054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49"/>
            <p:cNvSpPr/>
            <p:nvPr>
              <p:custDataLst>
                <p:tags r:id="rId20"/>
              </p:custDataLst>
            </p:nvPr>
          </p:nvSpPr>
          <p:spPr>
            <a:xfrm>
              <a:off x="5772150" y="6197600"/>
              <a:ext cx="171451" cy="203201"/>
            </a:xfrm>
            <a:custGeom>
              <a:avLst/>
              <a:gdLst/>
              <a:ahLst/>
              <a:cxnLst/>
              <a:rect l="0" t="0" r="0" b="0"/>
              <a:pathLst>
                <a:path w="171451" h="203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4610" y="50219"/>
                  </a:lnTo>
                  <a:lnTo>
                    <a:pt x="66934" y="88414"/>
                  </a:lnTo>
                  <a:lnTo>
                    <a:pt x="114220" y="135841"/>
                  </a:lnTo>
                  <a:lnTo>
                    <a:pt x="156304" y="183254"/>
                  </a:lnTo>
                  <a:lnTo>
                    <a:pt x="1714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50"/>
            <p:cNvSpPr/>
            <p:nvPr>
              <p:custDataLst>
                <p:tags r:id="rId21"/>
              </p:custDataLst>
            </p:nvPr>
          </p:nvSpPr>
          <p:spPr>
            <a:xfrm>
              <a:off x="5810250" y="6224667"/>
              <a:ext cx="127001" cy="214234"/>
            </a:xfrm>
            <a:custGeom>
              <a:avLst/>
              <a:gdLst/>
              <a:ahLst/>
              <a:cxnLst/>
              <a:rect l="0" t="0" r="0" b="0"/>
              <a:pathLst>
                <a:path w="127001" h="214234">
                  <a:moveTo>
                    <a:pt x="127000" y="23733"/>
                  </a:moveTo>
                  <a:lnTo>
                    <a:pt x="127000" y="23733"/>
                  </a:lnTo>
                  <a:lnTo>
                    <a:pt x="112695" y="3959"/>
                  </a:lnTo>
                  <a:lnTo>
                    <a:pt x="106296" y="834"/>
                  </a:lnTo>
                  <a:lnTo>
                    <a:pt x="102614" y="0"/>
                  </a:lnTo>
                  <a:lnTo>
                    <a:pt x="99454" y="855"/>
                  </a:lnTo>
                  <a:lnTo>
                    <a:pt x="94061" y="5569"/>
                  </a:lnTo>
                  <a:lnTo>
                    <a:pt x="70347" y="41782"/>
                  </a:lnTo>
                  <a:lnTo>
                    <a:pt x="51653" y="85839"/>
                  </a:lnTo>
                  <a:lnTo>
                    <a:pt x="36157" y="133230"/>
                  </a:lnTo>
                  <a:lnTo>
                    <a:pt x="19180" y="173298"/>
                  </a:lnTo>
                  <a:lnTo>
                    <a:pt x="0" y="21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51"/>
            <p:cNvSpPr/>
            <p:nvPr>
              <p:custDataLst>
                <p:tags r:id="rId22"/>
              </p:custDataLst>
            </p:nvPr>
          </p:nvSpPr>
          <p:spPr>
            <a:xfrm>
              <a:off x="5969000" y="6130729"/>
              <a:ext cx="76291" cy="327222"/>
            </a:xfrm>
            <a:custGeom>
              <a:avLst/>
              <a:gdLst/>
              <a:ahLst/>
              <a:cxnLst/>
              <a:rect l="0" t="0" r="0" b="0"/>
              <a:pathLst>
                <a:path w="76291" h="327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2209" y="4646"/>
                  </a:lnTo>
                  <a:lnTo>
                    <a:pt x="29954" y="41958"/>
                  </a:lnTo>
                  <a:lnTo>
                    <a:pt x="46239" y="75790"/>
                  </a:lnTo>
                  <a:lnTo>
                    <a:pt x="59591" y="116225"/>
                  </a:lnTo>
                  <a:lnTo>
                    <a:pt x="69523" y="157245"/>
                  </a:lnTo>
                  <a:lnTo>
                    <a:pt x="76290" y="191939"/>
                  </a:lnTo>
                  <a:lnTo>
                    <a:pt x="74123" y="227585"/>
                  </a:lnTo>
                  <a:lnTo>
                    <a:pt x="65399" y="261772"/>
                  </a:lnTo>
                  <a:lnTo>
                    <a:pt x="42447" y="306818"/>
                  </a:lnTo>
                  <a:lnTo>
                    <a:pt x="3175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52"/>
            <p:cNvSpPr/>
            <p:nvPr>
              <p:custDataLst>
                <p:tags r:id="rId23"/>
              </p:custDataLst>
            </p:nvPr>
          </p:nvSpPr>
          <p:spPr>
            <a:xfrm>
              <a:off x="6216912" y="6343650"/>
              <a:ext cx="228339" cy="33301"/>
            </a:xfrm>
            <a:custGeom>
              <a:avLst/>
              <a:gdLst/>
              <a:ahLst/>
              <a:cxnLst/>
              <a:rect l="0" t="0" r="0" b="0"/>
              <a:pathLst>
                <a:path w="228339" h="33301">
                  <a:moveTo>
                    <a:pt x="6088" y="12700"/>
                  </a:moveTo>
                  <a:lnTo>
                    <a:pt x="6088" y="12700"/>
                  </a:lnTo>
                  <a:lnTo>
                    <a:pt x="2717" y="12699"/>
                  </a:lnTo>
                  <a:lnTo>
                    <a:pt x="1724" y="13405"/>
                  </a:lnTo>
                  <a:lnTo>
                    <a:pt x="1062" y="14582"/>
                  </a:lnTo>
                  <a:lnTo>
                    <a:pt x="0" y="18167"/>
                  </a:lnTo>
                  <a:lnTo>
                    <a:pt x="6558" y="25531"/>
                  </a:lnTo>
                  <a:lnTo>
                    <a:pt x="30922" y="33278"/>
                  </a:lnTo>
                  <a:lnTo>
                    <a:pt x="78436" y="33300"/>
                  </a:lnTo>
                  <a:lnTo>
                    <a:pt x="118911" y="26794"/>
                  </a:lnTo>
                  <a:lnTo>
                    <a:pt x="159947" y="17554"/>
                  </a:lnTo>
                  <a:lnTo>
                    <a:pt x="205879" y="5828"/>
                  </a:lnTo>
                  <a:lnTo>
                    <a:pt x="228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53"/>
            <p:cNvSpPr/>
            <p:nvPr>
              <p:custDataLst>
                <p:tags r:id="rId24"/>
              </p:custDataLst>
            </p:nvPr>
          </p:nvSpPr>
          <p:spPr>
            <a:xfrm>
              <a:off x="6318250" y="6261100"/>
              <a:ext cx="63501" cy="234951"/>
            </a:xfrm>
            <a:custGeom>
              <a:avLst/>
              <a:gdLst/>
              <a:ahLst/>
              <a:cxnLst/>
              <a:rect l="0" t="0" r="0" b="0"/>
              <a:pathLst>
                <a:path w="63501" h="2349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24385" y="33878"/>
                  </a:lnTo>
                  <a:lnTo>
                    <a:pt x="32939" y="69383"/>
                  </a:lnTo>
                  <a:lnTo>
                    <a:pt x="39941" y="111183"/>
                  </a:lnTo>
                  <a:lnTo>
                    <a:pt x="46486" y="158218"/>
                  </a:lnTo>
                  <a:lnTo>
                    <a:pt x="52893" y="197790"/>
                  </a:lnTo>
                  <a:lnTo>
                    <a:pt x="635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54"/>
            <p:cNvSpPr/>
            <p:nvPr>
              <p:custDataLst>
                <p:tags r:id="rId25"/>
              </p:custDataLst>
            </p:nvPr>
          </p:nvSpPr>
          <p:spPr>
            <a:xfrm>
              <a:off x="6527800" y="6159500"/>
              <a:ext cx="190501" cy="276704"/>
            </a:xfrm>
            <a:custGeom>
              <a:avLst/>
              <a:gdLst/>
              <a:ahLst/>
              <a:cxnLst/>
              <a:rect l="0" t="0" r="0" b="0"/>
              <a:pathLst>
                <a:path w="190501" h="276704">
                  <a:moveTo>
                    <a:pt x="0" y="38100"/>
                  </a:moveTo>
                  <a:lnTo>
                    <a:pt x="0" y="38100"/>
                  </a:lnTo>
                  <a:lnTo>
                    <a:pt x="12209" y="53680"/>
                  </a:lnTo>
                  <a:lnTo>
                    <a:pt x="32907" y="97753"/>
                  </a:lnTo>
                  <a:lnTo>
                    <a:pt x="51848" y="144518"/>
                  </a:lnTo>
                  <a:lnTo>
                    <a:pt x="67023" y="179941"/>
                  </a:lnTo>
                  <a:lnTo>
                    <a:pt x="79412" y="214971"/>
                  </a:lnTo>
                  <a:lnTo>
                    <a:pt x="92439" y="257016"/>
                  </a:lnTo>
                  <a:lnTo>
                    <a:pt x="98234" y="272274"/>
                  </a:lnTo>
                  <a:lnTo>
                    <a:pt x="100767" y="275355"/>
                  </a:lnTo>
                  <a:lnTo>
                    <a:pt x="103161" y="276703"/>
                  </a:lnTo>
                  <a:lnTo>
                    <a:pt x="106169" y="276191"/>
                  </a:lnTo>
                  <a:lnTo>
                    <a:pt x="113273" y="271859"/>
                  </a:lnTo>
                  <a:lnTo>
                    <a:pt x="128577" y="248002"/>
                  </a:lnTo>
                  <a:lnTo>
                    <a:pt x="146517" y="200640"/>
                  </a:lnTo>
                  <a:lnTo>
                    <a:pt x="152711" y="177504"/>
                  </a:lnTo>
                  <a:lnTo>
                    <a:pt x="158957" y="150792"/>
                  </a:lnTo>
                  <a:lnTo>
                    <a:pt x="165238" y="121695"/>
                  </a:lnTo>
                  <a:lnTo>
                    <a:pt x="170837" y="95240"/>
                  </a:lnTo>
                  <a:lnTo>
                    <a:pt x="175979" y="70549"/>
                  </a:lnTo>
                  <a:lnTo>
                    <a:pt x="184752" y="2994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55"/>
            <p:cNvSpPr/>
            <p:nvPr>
              <p:custDataLst>
                <p:tags r:id="rId26"/>
              </p:custDataLst>
            </p:nvPr>
          </p:nvSpPr>
          <p:spPr>
            <a:xfrm>
              <a:off x="6757645" y="6305738"/>
              <a:ext cx="119406" cy="126532"/>
            </a:xfrm>
            <a:custGeom>
              <a:avLst/>
              <a:gdLst/>
              <a:ahLst/>
              <a:cxnLst/>
              <a:rect l="0" t="0" r="0" b="0"/>
              <a:pathLst>
                <a:path w="119406" h="126532">
                  <a:moveTo>
                    <a:pt x="55905" y="69662"/>
                  </a:moveTo>
                  <a:lnTo>
                    <a:pt x="55905" y="69662"/>
                  </a:lnTo>
                  <a:lnTo>
                    <a:pt x="52534" y="62920"/>
                  </a:lnTo>
                  <a:lnTo>
                    <a:pt x="49023" y="15397"/>
                  </a:lnTo>
                  <a:lnTo>
                    <a:pt x="46261" y="4151"/>
                  </a:lnTo>
                  <a:lnTo>
                    <a:pt x="43831" y="1293"/>
                  </a:lnTo>
                  <a:lnTo>
                    <a:pt x="40800" y="94"/>
                  </a:lnTo>
                  <a:lnTo>
                    <a:pt x="37368" y="0"/>
                  </a:lnTo>
                  <a:lnTo>
                    <a:pt x="27911" y="7422"/>
                  </a:lnTo>
                  <a:lnTo>
                    <a:pt x="22425" y="13351"/>
                  </a:lnTo>
                  <a:lnTo>
                    <a:pt x="7963" y="45294"/>
                  </a:lnTo>
                  <a:lnTo>
                    <a:pt x="1484" y="82668"/>
                  </a:lnTo>
                  <a:lnTo>
                    <a:pt x="0" y="116603"/>
                  </a:lnTo>
                  <a:lnTo>
                    <a:pt x="2366" y="125332"/>
                  </a:lnTo>
                  <a:lnTo>
                    <a:pt x="4690" y="126531"/>
                  </a:lnTo>
                  <a:lnTo>
                    <a:pt x="7651" y="125918"/>
                  </a:lnTo>
                  <a:lnTo>
                    <a:pt x="11035" y="124100"/>
                  </a:lnTo>
                  <a:lnTo>
                    <a:pt x="30971" y="100902"/>
                  </a:lnTo>
                  <a:lnTo>
                    <a:pt x="47347" y="76669"/>
                  </a:lnTo>
                  <a:lnTo>
                    <a:pt x="50200" y="74333"/>
                  </a:lnTo>
                  <a:lnTo>
                    <a:pt x="54218" y="73482"/>
                  </a:lnTo>
                  <a:lnTo>
                    <a:pt x="64327" y="74417"/>
                  </a:lnTo>
                  <a:lnTo>
                    <a:pt x="72113" y="79066"/>
                  </a:lnTo>
                  <a:lnTo>
                    <a:pt x="89602" y="93548"/>
                  </a:lnTo>
                  <a:lnTo>
                    <a:pt x="119405" y="10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56"/>
            <p:cNvSpPr/>
            <p:nvPr>
              <p:custDataLst>
                <p:tags r:id="rId27"/>
              </p:custDataLst>
            </p:nvPr>
          </p:nvSpPr>
          <p:spPr>
            <a:xfrm>
              <a:off x="6902450" y="6305550"/>
              <a:ext cx="133351" cy="152313"/>
            </a:xfrm>
            <a:custGeom>
              <a:avLst/>
              <a:gdLst/>
              <a:ahLst/>
              <a:cxnLst/>
              <a:rect l="0" t="0" r="0" b="0"/>
              <a:pathLst>
                <a:path w="133351" h="152313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38668" y="28142"/>
                  </a:lnTo>
                  <a:lnTo>
                    <a:pt x="61731" y="66760"/>
                  </a:lnTo>
                  <a:lnTo>
                    <a:pt x="71913" y="100684"/>
                  </a:lnTo>
                  <a:lnTo>
                    <a:pt x="72883" y="120948"/>
                  </a:lnTo>
                  <a:lnTo>
                    <a:pt x="66201" y="142846"/>
                  </a:lnTo>
                  <a:lnTo>
                    <a:pt x="61644" y="151211"/>
                  </a:lnTo>
                  <a:lnTo>
                    <a:pt x="58734" y="152312"/>
                  </a:lnTo>
                  <a:lnTo>
                    <a:pt x="55383" y="151636"/>
                  </a:lnTo>
                  <a:lnTo>
                    <a:pt x="51739" y="149773"/>
                  </a:lnTo>
                  <a:lnTo>
                    <a:pt x="49309" y="145710"/>
                  </a:lnTo>
                  <a:lnTo>
                    <a:pt x="46610" y="133670"/>
                  </a:lnTo>
                  <a:lnTo>
                    <a:pt x="51832" y="100910"/>
                  </a:lnTo>
                  <a:lnTo>
                    <a:pt x="69058" y="59925"/>
                  </a:lnTo>
                  <a:lnTo>
                    <a:pt x="88665" y="29985"/>
                  </a:lnTo>
                  <a:lnTo>
                    <a:pt x="105259" y="18502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57"/>
            <p:cNvSpPr/>
            <p:nvPr>
              <p:custDataLst>
                <p:tags r:id="rId28"/>
              </p:custDataLst>
            </p:nvPr>
          </p:nvSpPr>
          <p:spPr>
            <a:xfrm>
              <a:off x="7114270" y="6198385"/>
              <a:ext cx="115689" cy="279864"/>
            </a:xfrm>
            <a:custGeom>
              <a:avLst/>
              <a:gdLst/>
              <a:ahLst/>
              <a:cxnLst/>
              <a:rect l="0" t="0" r="0" b="0"/>
              <a:pathLst>
                <a:path w="115689" h="279864">
                  <a:moveTo>
                    <a:pt x="112030" y="18265"/>
                  </a:moveTo>
                  <a:lnTo>
                    <a:pt x="112030" y="18265"/>
                  </a:lnTo>
                  <a:lnTo>
                    <a:pt x="115400" y="8152"/>
                  </a:lnTo>
                  <a:lnTo>
                    <a:pt x="115688" y="5173"/>
                  </a:lnTo>
                  <a:lnTo>
                    <a:pt x="115175" y="3186"/>
                  </a:lnTo>
                  <a:lnTo>
                    <a:pt x="114126" y="1862"/>
                  </a:lnTo>
                  <a:lnTo>
                    <a:pt x="109198" y="392"/>
                  </a:lnTo>
                  <a:lnTo>
                    <a:pt x="105908" y="0"/>
                  </a:lnTo>
                  <a:lnTo>
                    <a:pt x="96608" y="5208"/>
                  </a:lnTo>
                  <a:lnTo>
                    <a:pt x="70022" y="32542"/>
                  </a:lnTo>
                  <a:lnTo>
                    <a:pt x="45883" y="75177"/>
                  </a:lnTo>
                  <a:lnTo>
                    <a:pt x="29244" y="111762"/>
                  </a:lnTo>
                  <a:lnTo>
                    <a:pt x="13853" y="150836"/>
                  </a:lnTo>
                  <a:lnTo>
                    <a:pt x="2309" y="189369"/>
                  </a:lnTo>
                  <a:lnTo>
                    <a:pt x="0" y="220135"/>
                  </a:lnTo>
                  <a:lnTo>
                    <a:pt x="5088" y="244863"/>
                  </a:lnTo>
                  <a:lnTo>
                    <a:pt x="16758" y="265260"/>
                  </a:lnTo>
                  <a:lnTo>
                    <a:pt x="25231" y="271829"/>
                  </a:lnTo>
                  <a:lnTo>
                    <a:pt x="45936" y="279125"/>
                  </a:lnTo>
                  <a:lnTo>
                    <a:pt x="84764" y="279863"/>
                  </a:lnTo>
                  <a:lnTo>
                    <a:pt x="112030" y="27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558"/>
            <p:cNvSpPr/>
            <p:nvPr>
              <p:custDataLst>
                <p:tags r:id="rId29"/>
              </p:custDataLst>
            </p:nvPr>
          </p:nvSpPr>
          <p:spPr>
            <a:xfrm>
              <a:off x="7321550" y="6210300"/>
              <a:ext cx="76201" cy="146051"/>
            </a:xfrm>
            <a:custGeom>
              <a:avLst/>
              <a:gdLst/>
              <a:ahLst/>
              <a:cxnLst/>
              <a:rect l="0" t="0" r="0" b="0"/>
              <a:pathLst>
                <a:path w="76201" h="146051">
                  <a:moveTo>
                    <a:pt x="0" y="0"/>
                  </a:moveTo>
                  <a:lnTo>
                    <a:pt x="0" y="0"/>
                  </a:lnTo>
                  <a:lnTo>
                    <a:pt x="21654" y="43308"/>
                  </a:lnTo>
                  <a:lnTo>
                    <a:pt x="38871" y="79625"/>
                  </a:lnTo>
                  <a:lnTo>
                    <a:pt x="63652" y="126030"/>
                  </a:lnTo>
                  <a:lnTo>
                    <a:pt x="762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59"/>
            <p:cNvSpPr/>
            <p:nvPr>
              <p:custDataLst>
                <p:tags r:id="rId30"/>
              </p:custDataLst>
            </p:nvPr>
          </p:nvSpPr>
          <p:spPr>
            <a:xfrm>
              <a:off x="7382031" y="6242050"/>
              <a:ext cx="110970" cy="241301"/>
            </a:xfrm>
            <a:custGeom>
              <a:avLst/>
              <a:gdLst/>
              <a:ahLst/>
              <a:cxnLst/>
              <a:rect l="0" t="0" r="0" b="0"/>
              <a:pathLst>
                <a:path w="110970" h="241301">
                  <a:moveTo>
                    <a:pt x="110969" y="0"/>
                  </a:moveTo>
                  <a:lnTo>
                    <a:pt x="110969" y="0"/>
                  </a:lnTo>
                  <a:lnTo>
                    <a:pt x="65383" y="44964"/>
                  </a:lnTo>
                  <a:lnTo>
                    <a:pt x="30416" y="88061"/>
                  </a:lnTo>
                  <a:lnTo>
                    <a:pt x="9960" y="111073"/>
                  </a:lnTo>
                  <a:lnTo>
                    <a:pt x="2576" y="125566"/>
                  </a:lnTo>
                  <a:lnTo>
                    <a:pt x="0" y="139062"/>
                  </a:lnTo>
                  <a:lnTo>
                    <a:pt x="1207" y="152116"/>
                  </a:lnTo>
                  <a:lnTo>
                    <a:pt x="16595" y="189138"/>
                  </a:lnTo>
                  <a:lnTo>
                    <a:pt x="38084" y="234766"/>
                  </a:lnTo>
                  <a:lnTo>
                    <a:pt x="4111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60"/>
            <p:cNvSpPr/>
            <p:nvPr>
              <p:custDataLst>
                <p:tags r:id="rId31"/>
              </p:custDataLst>
            </p:nvPr>
          </p:nvSpPr>
          <p:spPr>
            <a:xfrm>
              <a:off x="7556500" y="6184900"/>
              <a:ext cx="55406" cy="374651"/>
            </a:xfrm>
            <a:custGeom>
              <a:avLst/>
              <a:gdLst/>
              <a:ahLst/>
              <a:cxnLst/>
              <a:rect l="0" t="0" r="0" b="0"/>
              <a:pathLst>
                <a:path w="55406" h="374651">
                  <a:moveTo>
                    <a:pt x="25400" y="0"/>
                  </a:moveTo>
                  <a:lnTo>
                    <a:pt x="25400" y="0"/>
                  </a:lnTo>
                  <a:lnTo>
                    <a:pt x="40980" y="41273"/>
                  </a:lnTo>
                  <a:lnTo>
                    <a:pt x="48317" y="79727"/>
                  </a:lnTo>
                  <a:lnTo>
                    <a:pt x="53224" y="126451"/>
                  </a:lnTo>
                  <a:lnTo>
                    <a:pt x="54533" y="152739"/>
                  </a:lnTo>
                  <a:lnTo>
                    <a:pt x="55405" y="180142"/>
                  </a:lnTo>
                  <a:lnTo>
                    <a:pt x="54575" y="207584"/>
                  </a:lnTo>
                  <a:lnTo>
                    <a:pt x="52612" y="235050"/>
                  </a:lnTo>
                  <a:lnTo>
                    <a:pt x="49891" y="262534"/>
                  </a:lnTo>
                  <a:lnTo>
                    <a:pt x="33697" y="310004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03"/>
          <p:cNvGrpSpPr/>
          <p:nvPr/>
        </p:nvGrpSpPr>
        <p:grpSpPr>
          <a:xfrm>
            <a:off x="7886700" y="6220330"/>
            <a:ext cx="692151" cy="421771"/>
            <a:chOff x="7886700" y="6220330"/>
            <a:chExt cx="692151" cy="421771"/>
          </a:xfrm>
        </p:grpSpPr>
        <p:sp>
          <p:nvSpPr>
            <p:cNvPr id="281" name="SMARTInkShape-561"/>
            <p:cNvSpPr/>
            <p:nvPr>
              <p:custDataLst>
                <p:tags r:id="rId9"/>
              </p:custDataLst>
            </p:nvPr>
          </p:nvSpPr>
          <p:spPr>
            <a:xfrm>
              <a:off x="7886700" y="6508750"/>
              <a:ext cx="57151" cy="120651"/>
            </a:xfrm>
            <a:custGeom>
              <a:avLst/>
              <a:gdLst/>
              <a:ahLst/>
              <a:cxnLst/>
              <a:rect l="0" t="0" r="0" b="0"/>
              <a:pathLst>
                <a:path w="57151" h="120651">
                  <a:moveTo>
                    <a:pt x="57150" y="0"/>
                  </a:moveTo>
                  <a:lnTo>
                    <a:pt x="57150" y="0"/>
                  </a:lnTo>
                  <a:lnTo>
                    <a:pt x="41453" y="40181"/>
                  </a:lnTo>
                  <a:lnTo>
                    <a:pt x="22630" y="8128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62"/>
            <p:cNvSpPr/>
            <p:nvPr>
              <p:custDataLst>
                <p:tags r:id="rId10"/>
              </p:custDataLst>
            </p:nvPr>
          </p:nvSpPr>
          <p:spPr>
            <a:xfrm>
              <a:off x="8324850" y="64452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8998" y="395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63"/>
            <p:cNvSpPr/>
            <p:nvPr>
              <p:custDataLst>
                <p:tags r:id="rId11"/>
              </p:custDataLst>
            </p:nvPr>
          </p:nvSpPr>
          <p:spPr>
            <a:xfrm>
              <a:off x="8337550" y="6261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64"/>
            <p:cNvSpPr/>
            <p:nvPr>
              <p:custDataLst>
                <p:tags r:id="rId12"/>
              </p:custDataLst>
            </p:nvPr>
          </p:nvSpPr>
          <p:spPr>
            <a:xfrm>
              <a:off x="8477250" y="6220330"/>
              <a:ext cx="101601" cy="421771"/>
            </a:xfrm>
            <a:custGeom>
              <a:avLst/>
              <a:gdLst/>
              <a:ahLst/>
              <a:cxnLst/>
              <a:rect l="0" t="0" r="0" b="0"/>
              <a:pathLst>
                <a:path w="101601" h="421771">
                  <a:moveTo>
                    <a:pt x="101600" y="28070"/>
                  </a:moveTo>
                  <a:lnTo>
                    <a:pt x="101600" y="28070"/>
                  </a:lnTo>
                  <a:lnTo>
                    <a:pt x="98229" y="24699"/>
                  </a:lnTo>
                  <a:lnTo>
                    <a:pt x="96573" y="19281"/>
                  </a:lnTo>
                  <a:lnTo>
                    <a:pt x="94719" y="5301"/>
                  </a:lnTo>
                  <a:lnTo>
                    <a:pt x="91956" y="782"/>
                  </a:lnTo>
                  <a:lnTo>
                    <a:pt x="90232" y="0"/>
                  </a:lnTo>
                  <a:lnTo>
                    <a:pt x="88377" y="185"/>
                  </a:lnTo>
                  <a:lnTo>
                    <a:pt x="86434" y="1014"/>
                  </a:lnTo>
                  <a:lnTo>
                    <a:pt x="70217" y="15663"/>
                  </a:lnTo>
                  <a:lnTo>
                    <a:pt x="50909" y="47991"/>
                  </a:lnTo>
                  <a:lnTo>
                    <a:pt x="35154" y="92220"/>
                  </a:lnTo>
                  <a:lnTo>
                    <a:pt x="27853" y="128313"/>
                  </a:lnTo>
                  <a:lnTo>
                    <a:pt x="22257" y="168578"/>
                  </a:lnTo>
                  <a:lnTo>
                    <a:pt x="17418" y="212344"/>
                  </a:lnTo>
                  <a:lnTo>
                    <a:pt x="12915" y="255784"/>
                  </a:lnTo>
                  <a:lnTo>
                    <a:pt x="9268" y="297904"/>
                  </a:lnTo>
                  <a:lnTo>
                    <a:pt x="7646" y="337791"/>
                  </a:lnTo>
                  <a:lnTo>
                    <a:pt x="3363" y="382462"/>
                  </a:lnTo>
                  <a:lnTo>
                    <a:pt x="0" y="421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65"/>
            <p:cNvSpPr/>
            <p:nvPr>
              <p:custDataLst>
                <p:tags r:id="rId13"/>
              </p:custDataLst>
            </p:nvPr>
          </p:nvSpPr>
          <p:spPr>
            <a:xfrm>
              <a:off x="8407400" y="6438900"/>
              <a:ext cx="95251" cy="50801"/>
            </a:xfrm>
            <a:custGeom>
              <a:avLst/>
              <a:gdLst/>
              <a:ahLst/>
              <a:cxnLst/>
              <a:rect l="0" t="0" r="0" b="0"/>
              <a:pathLst>
                <a:path w="952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763" y="43893"/>
                  </a:lnTo>
                  <a:lnTo>
                    <a:pt x="48530" y="180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104"/>
          <p:cNvGrpSpPr/>
          <p:nvPr/>
        </p:nvGrpSpPr>
        <p:grpSpPr>
          <a:xfrm>
            <a:off x="8975957" y="6102350"/>
            <a:ext cx="1114194" cy="444501"/>
            <a:chOff x="8975957" y="6102350"/>
            <a:chExt cx="1114194" cy="444501"/>
          </a:xfrm>
        </p:grpSpPr>
        <p:sp>
          <p:nvSpPr>
            <p:cNvPr id="287" name="SMARTInkShape-566"/>
            <p:cNvSpPr/>
            <p:nvPr>
              <p:custDataLst>
                <p:tags r:id="rId4"/>
              </p:custDataLst>
            </p:nvPr>
          </p:nvSpPr>
          <p:spPr>
            <a:xfrm>
              <a:off x="9004299" y="6229350"/>
              <a:ext cx="171452" cy="273051"/>
            </a:xfrm>
            <a:custGeom>
              <a:avLst/>
              <a:gdLst/>
              <a:ahLst/>
              <a:cxnLst/>
              <a:rect l="0" t="0" r="0" b="0"/>
              <a:pathLst>
                <a:path w="171452" h="2730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24486" y="39231"/>
                  </a:lnTo>
                  <a:lnTo>
                    <a:pt x="54293" y="80298"/>
                  </a:lnTo>
                  <a:lnTo>
                    <a:pt x="76342" y="112593"/>
                  </a:lnTo>
                  <a:lnTo>
                    <a:pt x="95549" y="148114"/>
                  </a:lnTo>
                  <a:lnTo>
                    <a:pt x="122228" y="193698"/>
                  </a:lnTo>
                  <a:lnTo>
                    <a:pt x="144637" y="234016"/>
                  </a:lnTo>
                  <a:lnTo>
                    <a:pt x="17145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67"/>
            <p:cNvSpPr/>
            <p:nvPr>
              <p:custDataLst>
                <p:tags r:id="rId5"/>
              </p:custDataLst>
            </p:nvPr>
          </p:nvSpPr>
          <p:spPr>
            <a:xfrm>
              <a:off x="8975957" y="6206929"/>
              <a:ext cx="244244" cy="322262"/>
            </a:xfrm>
            <a:custGeom>
              <a:avLst/>
              <a:gdLst/>
              <a:ahLst/>
              <a:cxnLst/>
              <a:rect l="0" t="0" r="0" b="0"/>
              <a:pathLst>
                <a:path w="244244" h="322262">
                  <a:moveTo>
                    <a:pt x="244243" y="3371"/>
                  </a:moveTo>
                  <a:lnTo>
                    <a:pt x="244243" y="3371"/>
                  </a:lnTo>
                  <a:lnTo>
                    <a:pt x="240872" y="0"/>
                  </a:lnTo>
                  <a:lnTo>
                    <a:pt x="238468" y="418"/>
                  </a:lnTo>
                  <a:lnTo>
                    <a:pt x="226931" y="9159"/>
                  </a:lnTo>
                  <a:lnTo>
                    <a:pt x="187070" y="54742"/>
                  </a:lnTo>
                  <a:lnTo>
                    <a:pt x="165210" y="85469"/>
                  </a:lnTo>
                  <a:lnTo>
                    <a:pt x="139973" y="121703"/>
                  </a:lnTo>
                  <a:lnTo>
                    <a:pt x="109941" y="163678"/>
                  </a:lnTo>
                  <a:lnTo>
                    <a:pt x="77780" y="206322"/>
                  </a:lnTo>
                  <a:lnTo>
                    <a:pt x="48198" y="245972"/>
                  </a:lnTo>
                  <a:lnTo>
                    <a:pt x="20350" y="289977"/>
                  </a:lnTo>
                  <a:lnTo>
                    <a:pt x="0" y="321898"/>
                  </a:lnTo>
                  <a:lnTo>
                    <a:pt x="980" y="322261"/>
                  </a:lnTo>
                  <a:lnTo>
                    <a:pt x="15643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68"/>
            <p:cNvSpPr/>
            <p:nvPr>
              <p:custDataLst>
                <p:tags r:id="rId6"/>
              </p:custDataLst>
            </p:nvPr>
          </p:nvSpPr>
          <p:spPr>
            <a:xfrm>
              <a:off x="9335546" y="6496709"/>
              <a:ext cx="329155" cy="24742"/>
            </a:xfrm>
            <a:custGeom>
              <a:avLst/>
              <a:gdLst/>
              <a:ahLst/>
              <a:cxnLst/>
              <a:rect l="0" t="0" r="0" b="0"/>
              <a:pathLst>
                <a:path w="329155" h="24742">
                  <a:moveTo>
                    <a:pt x="24354" y="24741"/>
                  </a:moveTo>
                  <a:lnTo>
                    <a:pt x="24354" y="24741"/>
                  </a:lnTo>
                  <a:lnTo>
                    <a:pt x="2484" y="24741"/>
                  </a:lnTo>
                  <a:lnTo>
                    <a:pt x="1307" y="24035"/>
                  </a:lnTo>
                  <a:lnTo>
                    <a:pt x="523" y="22859"/>
                  </a:lnTo>
                  <a:lnTo>
                    <a:pt x="0" y="21370"/>
                  </a:lnTo>
                  <a:lnTo>
                    <a:pt x="5063" y="15952"/>
                  </a:lnTo>
                  <a:lnTo>
                    <a:pt x="15075" y="9545"/>
                  </a:lnTo>
                  <a:lnTo>
                    <a:pt x="28931" y="4347"/>
                  </a:lnTo>
                  <a:lnTo>
                    <a:pt x="66083" y="824"/>
                  </a:lnTo>
                  <a:lnTo>
                    <a:pt x="100521" y="0"/>
                  </a:lnTo>
                  <a:lnTo>
                    <a:pt x="140755" y="1045"/>
                  </a:lnTo>
                  <a:lnTo>
                    <a:pt x="186860" y="6213"/>
                  </a:lnTo>
                  <a:lnTo>
                    <a:pt x="228048" y="13214"/>
                  </a:lnTo>
                  <a:lnTo>
                    <a:pt x="275442" y="21326"/>
                  </a:lnTo>
                  <a:lnTo>
                    <a:pt x="313543" y="24541"/>
                  </a:lnTo>
                  <a:lnTo>
                    <a:pt x="329154" y="12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69"/>
            <p:cNvSpPr/>
            <p:nvPr>
              <p:custDataLst>
                <p:tags r:id="rId7"/>
              </p:custDataLst>
            </p:nvPr>
          </p:nvSpPr>
          <p:spPr>
            <a:xfrm>
              <a:off x="9861550" y="6102350"/>
              <a:ext cx="114301" cy="215901"/>
            </a:xfrm>
            <a:custGeom>
              <a:avLst/>
              <a:gdLst/>
              <a:ahLst/>
              <a:cxnLst/>
              <a:rect l="0" t="0" r="0" b="0"/>
              <a:pathLst>
                <a:path w="114301" h="2159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671" y="30443"/>
                  </a:lnTo>
                  <a:lnTo>
                    <a:pt x="30442" y="64289"/>
                  </a:lnTo>
                  <a:lnTo>
                    <a:pt x="58644" y="108184"/>
                  </a:lnTo>
                  <a:lnTo>
                    <a:pt x="83699" y="148706"/>
                  </a:lnTo>
                  <a:lnTo>
                    <a:pt x="107970" y="193986"/>
                  </a:lnTo>
                  <a:lnTo>
                    <a:pt x="1143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70"/>
            <p:cNvSpPr/>
            <p:nvPr>
              <p:custDataLst>
                <p:tags r:id="rId8"/>
              </p:custDataLst>
            </p:nvPr>
          </p:nvSpPr>
          <p:spPr>
            <a:xfrm>
              <a:off x="9988550" y="6191250"/>
              <a:ext cx="101601" cy="355601"/>
            </a:xfrm>
            <a:custGeom>
              <a:avLst/>
              <a:gdLst/>
              <a:ahLst/>
              <a:cxnLst/>
              <a:rect l="0" t="0" r="0" b="0"/>
              <a:pathLst>
                <a:path w="101601" h="355601">
                  <a:moveTo>
                    <a:pt x="101600" y="0"/>
                  </a:moveTo>
                  <a:lnTo>
                    <a:pt x="101600" y="0"/>
                  </a:lnTo>
                  <a:lnTo>
                    <a:pt x="96132" y="0"/>
                  </a:lnTo>
                  <a:lnTo>
                    <a:pt x="53856" y="19774"/>
                  </a:lnTo>
                  <a:lnTo>
                    <a:pt x="36637" y="29249"/>
                  </a:lnTo>
                  <a:lnTo>
                    <a:pt x="6259" y="63762"/>
                  </a:lnTo>
                  <a:lnTo>
                    <a:pt x="1854" y="72907"/>
                  </a:lnTo>
                  <a:lnTo>
                    <a:pt x="243" y="91254"/>
                  </a:lnTo>
                  <a:lnTo>
                    <a:pt x="753" y="132796"/>
                  </a:lnTo>
                  <a:lnTo>
                    <a:pt x="3392" y="167206"/>
                  </a:lnTo>
                  <a:lnTo>
                    <a:pt x="5035" y="206017"/>
                  </a:lnTo>
                  <a:lnTo>
                    <a:pt x="5059" y="245375"/>
                  </a:lnTo>
                  <a:lnTo>
                    <a:pt x="2719" y="281680"/>
                  </a:lnTo>
                  <a:lnTo>
                    <a:pt x="806" y="323742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SMARTInkShape-571"/>
          <p:cNvSpPr/>
          <p:nvPr>
            <p:custDataLst>
              <p:tags r:id="rId3"/>
            </p:custDataLst>
          </p:nvPr>
        </p:nvSpPr>
        <p:spPr>
          <a:xfrm>
            <a:off x="9531350" y="6197600"/>
            <a:ext cx="29059" cy="260351"/>
          </a:xfrm>
          <a:custGeom>
            <a:avLst/>
            <a:gdLst/>
            <a:ahLst/>
            <a:cxnLst/>
            <a:rect l="0" t="0" r="0" b="0"/>
            <a:pathLst>
              <a:path w="29059" h="260351">
                <a:moveTo>
                  <a:pt x="25400" y="0"/>
                </a:moveTo>
                <a:lnTo>
                  <a:pt x="25400" y="0"/>
                </a:lnTo>
                <a:lnTo>
                  <a:pt x="27281" y="12552"/>
                </a:lnTo>
                <a:lnTo>
                  <a:pt x="29058" y="30273"/>
                </a:lnTo>
                <a:lnTo>
                  <a:pt x="27496" y="61667"/>
                </a:lnTo>
                <a:lnTo>
                  <a:pt x="24450" y="97258"/>
                </a:lnTo>
                <a:lnTo>
                  <a:pt x="20038" y="134948"/>
                </a:lnTo>
                <a:lnTo>
                  <a:pt x="13374" y="175218"/>
                </a:lnTo>
                <a:lnTo>
                  <a:pt x="7591" y="210989"/>
                </a:lnTo>
                <a:lnTo>
                  <a:pt x="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8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SMARTInkShape-Group106"/>
          <p:cNvGrpSpPr/>
          <p:nvPr/>
        </p:nvGrpSpPr>
        <p:grpSpPr>
          <a:xfrm>
            <a:off x="1162050" y="572383"/>
            <a:ext cx="254001" cy="322968"/>
            <a:chOff x="1162050" y="572383"/>
            <a:chExt cx="254001" cy="322968"/>
          </a:xfrm>
        </p:grpSpPr>
        <p:sp>
          <p:nvSpPr>
            <p:cNvPr id="3" name="SMARTInkShape-572"/>
            <p:cNvSpPr/>
            <p:nvPr>
              <p:custDataLst>
                <p:tags r:id="rId263"/>
              </p:custDataLst>
            </p:nvPr>
          </p:nvSpPr>
          <p:spPr>
            <a:xfrm>
              <a:off x="1242932" y="572383"/>
              <a:ext cx="173119" cy="322968"/>
            </a:xfrm>
            <a:custGeom>
              <a:avLst/>
              <a:gdLst/>
              <a:ahLst/>
              <a:cxnLst/>
              <a:rect l="0" t="0" r="0" b="0"/>
              <a:pathLst>
                <a:path w="173119" h="322968">
                  <a:moveTo>
                    <a:pt x="173118" y="5467"/>
                  </a:moveTo>
                  <a:lnTo>
                    <a:pt x="173118" y="5467"/>
                  </a:lnTo>
                  <a:lnTo>
                    <a:pt x="169747" y="2096"/>
                  </a:lnTo>
                  <a:lnTo>
                    <a:pt x="164329" y="441"/>
                  </a:lnTo>
                  <a:lnTo>
                    <a:pt x="160909" y="0"/>
                  </a:lnTo>
                  <a:lnTo>
                    <a:pt x="153345" y="3272"/>
                  </a:lnTo>
                  <a:lnTo>
                    <a:pt x="135509" y="20574"/>
                  </a:lnTo>
                  <a:lnTo>
                    <a:pt x="104119" y="56275"/>
                  </a:lnTo>
                  <a:lnTo>
                    <a:pt x="79657" y="88726"/>
                  </a:lnTo>
                  <a:lnTo>
                    <a:pt x="59378" y="129019"/>
                  </a:lnTo>
                  <a:lnTo>
                    <a:pt x="40958" y="172798"/>
                  </a:lnTo>
                  <a:lnTo>
                    <a:pt x="24774" y="215303"/>
                  </a:lnTo>
                  <a:lnTo>
                    <a:pt x="12878" y="250657"/>
                  </a:lnTo>
                  <a:lnTo>
                    <a:pt x="1619" y="291586"/>
                  </a:lnTo>
                  <a:lnTo>
                    <a:pt x="0" y="307373"/>
                  </a:lnTo>
                  <a:lnTo>
                    <a:pt x="1668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73"/>
            <p:cNvSpPr/>
            <p:nvPr>
              <p:custDataLst>
                <p:tags r:id="rId264"/>
              </p:custDataLst>
            </p:nvPr>
          </p:nvSpPr>
          <p:spPr>
            <a:xfrm>
              <a:off x="1162050" y="603250"/>
              <a:ext cx="234951" cy="285106"/>
            </a:xfrm>
            <a:custGeom>
              <a:avLst/>
              <a:gdLst/>
              <a:ahLst/>
              <a:cxnLst/>
              <a:rect l="0" t="0" r="0" b="0"/>
              <a:pathLst>
                <a:path w="234951" h="285106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4813" y="50901"/>
                  </a:lnTo>
                  <a:lnTo>
                    <a:pt x="84931" y="84462"/>
                  </a:lnTo>
                  <a:lnTo>
                    <a:pt x="129195" y="124587"/>
                  </a:lnTo>
                  <a:lnTo>
                    <a:pt x="155022" y="156972"/>
                  </a:lnTo>
                  <a:lnTo>
                    <a:pt x="176849" y="191121"/>
                  </a:lnTo>
                  <a:lnTo>
                    <a:pt x="199626" y="235996"/>
                  </a:lnTo>
                  <a:lnTo>
                    <a:pt x="216988" y="279869"/>
                  </a:lnTo>
                  <a:lnTo>
                    <a:pt x="219448" y="283240"/>
                  </a:lnTo>
                  <a:lnTo>
                    <a:pt x="221793" y="284782"/>
                  </a:lnTo>
                  <a:lnTo>
                    <a:pt x="224062" y="285105"/>
                  </a:lnTo>
                  <a:lnTo>
                    <a:pt x="226280" y="283203"/>
                  </a:lnTo>
                  <a:lnTo>
                    <a:pt x="2349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574"/>
          <p:cNvSpPr/>
          <p:nvPr>
            <p:custDataLst>
              <p:tags r:id="rId1"/>
            </p:custDataLst>
          </p:nvPr>
        </p:nvSpPr>
        <p:spPr>
          <a:xfrm>
            <a:off x="1727484" y="723900"/>
            <a:ext cx="177517" cy="82551"/>
          </a:xfrm>
          <a:custGeom>
            <a:avLst/>
            <a:gdLst/>
            <a:ahLst/>
            <a:cxnLst/>
            <a:rect l="0" t="0" r="0" b="0"/>
            <a:pathLst>
              <a:path w="177517" h="82551">
                <a:moveTo>
                  <a:pt x="12416" y="82550"/>
                </a:moveTo>
                <a:lnTo>
                  <a:pt x="12416" y="82550"/>
                </a:lnTo>
                <a:lnTo>
                  <a:pt x="6949" y="82550"/>
                </a:lnTo>
                <a:lnTo>
                  <a:pt x="2956" y="75808"/>
                </a:lnTo>
                <a:lnTo>
                  <a:pt x="676" y="64873"/>
                </a:lnTo>
                <a:lnTo>
                  <a:pt x="0" y="49325"/>
                </a:lnTo>
                <a:lnTo>
                  <a:pt x="3605" y="39326"/>
                </a:lnTo>
                <a:lnTo>
                  <a:pt x="10617" y="30178"/>
                </a:lnTo>
                <a:lnTo>
                  <a:pt x="20789" y="21409"/>
                </a:lnTo>
                <a:lnTo>
                  <a:pt x="32365" y="16571"/>
                </a:lnTo>
                <a:lnTo>
                  <a:pt x="38415" y="15280"/>
                </a:lnTo>
                <a:lnTo>
                  <a:pt x="52664" y="17610"/>
                </a:lnTo>
                <a:lnTo>
                  <a:pt x="60414" y="20207"/>
                </a:lnTo>
                <a:lnTo>
                  <a:pt x="72789" y="30618"/>
                </a:lnTo>
                <a:lnTo>
                  <a:pt x="101740" y="61940"/>
                </a:lnTo>
                <a:lnTo>
                  <a:pt x="114205" y="69392"/>
                </a:lnTo>
                <a:lnTo>
                  <a:pt x="126800" y="71293"/>
                </a:lnTo>
                <a:lnTo>
                  <a:pt x="133122" y="70812"/>
                </a:lnTo>
                <a:lnTo>
                  <a:pt x="145791" y="60870"/>
                </a:lnTo>
                <a:lnTo>
                  <a:pt x="167800" y="29114"/>
                </a:lnTo>
                <a:lnTo>
                  <a:pt x="17751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108"/>
          <p:cNvGrpSpPr/>
          <p:nvPr/>
        </p:nvGrpSpPr>
        <p:grpSpPr>
          <a:xfrm>
            <a:off x="2235200" y="491642"/>
            <a:ext cx="1543051" cy="472843"/>
            <a:chOff x="2235200" y="491642"/>
            <a:chExt cx="1543051" cy="472843"/>
          </a:xfrm>
        </p:grpSpPr>
        <p:sp>
          <p:nvSpPr>
            <p:cNvPr id="7" name="SMARTInkShape-575"/>
            <p:cNvSpPr/>
            <p:nvPr>
              <p:custDataLst>
                <p:tags r:id="rId253"/>
              </p:custDataLst>
            </p:nvPr>
          </p:nvSpPr>
          <p:spPr>
            <a:xfrm>
              <a:off x="3714750" y="7683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63500" y="0"/>
                  </a:moveTo>
                  <a:lnTo>
                    <a:pt x="63500" y="0"/>
                  </a:lnTo>
                  <a:lnTo>
                    <a:pt x="17212" y="337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76"/>
            <p:cNvSpPr/>
            <p:nvPr>
              <p:custDataLst>
                <p:tags r:id="rId254"/>
              </p:custDataLst>
            </p:nvPr>
          </p:nvSpPr>
          <p:spPr>
            <a:xfrm>
              <a:off x="3625850" y="491642"/>
              <a:ext cx="48174" cy="283059"/>
            </a:xfrm>
            <a:custGeom>
              <a:avLst/>
              <a:gdLst/>
              <a:ahLst/>
              <a:cxnLst/>
              <a:rect l="0" t="0" r="0" b="0"/>
              <a:pathLst>
                <a:path w="48174" h="28305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3405" y="0"/>
                  </a:lnTo>
                  <a:lnTo>
                    <a:pt x="16071" y="1562"/>
                  </a:lnTo>
                  <a:lnTo>
                    <a:pt x="28280" y="13150"/>
                  </a:lnTo>
                  <a:lnTo>
                    <a:pt x="41932" y="36731"/>
                  </a:lnTo>
                  <a:lnTo>
                    <a:pt x="48173" y="72802"/>
                  </a:lnTo>
                  <a:lnTo>
                    <a:pt x="47751" y="106120"/>
                  </a:lnTo>
                  <a:lnTo>
                    <a:pt x="43800" y="143741"/>
                  </a:lnTo>
                  <a:lnTo>
                    <a:pt x="34989" y="181628"/>
                  </a:lnTo>
                  <a:lnTo>
                    <a:pt x="18128" y="228545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77"/>
            <p:cNvSpPr/>
            <p:nvPr>
              <p:custDataLst>
                <p:tags r:id="rId255"/>
              </p:custDataLst>
            </p:nvPr>
          </p:nvSpPr>
          <p:spPr>
            <a:xfrm>
              <a:off x="3514830" y="592811"/>
              <a:ext cx="100064" cy="371674"/>
            </a:xfrm>
            <a:custGeom>
              <a:avLst/>
              <a:gdLst/>
              <a:ahLst/>
              <a:cxnLst/>
              <a:rect l="0" t="0" r="0" b="0"/>
              <a:pathLst>
                <a:path w="100064" h="371674">
                  <a:moveTo>
                    <a:pt x="9420" y="73939"/>
                  </a:moveTo>
                  <a:lnTo>
                    <a:pt x="9420" y="73939"/>
                  </a:lnTo>
                  <a:lnTo>
                    <a:pt x="9420" y="77310"/>
                  </a:lnTo>
                  <a:lnTo>
                    <a:pt x="0" y="109669"/>
                  </a:lnTo>
                  <a:lnTo>
                    <a:pt x="2552" y="146771"/>
                  </a:lnTo>
                  <a:lnTo>
                    <a:pt x="5897" y="179687"/>
                  </a:lnTo>
                  <a:lnTo>
                    <a:pt x="7854" y="215482"/>
                  </a:lnTo>
                  <a:lnTo>
                    <a:pt x="8724" y="252558"/>
                  </a:lnTo>
                  <a:lnTo>
                    <a:pt x="9111" y="290203"/>
                  </a:lnTo>
                  <a:lnTo>
                    <a:pt x="9282" y="324338"/>
                  </a:lnTo>
                  <a:lnTo>
                    <a:pt x="9412" y="371673"/>
                  </a:lnTo>
                  <a:lnTo>
                    <a:pt x="4393" y="333376"/>
                  </a:lnTo>
                  <a:lnTo>
                    <a:pt x="4363" y="294372"/>
                  </a:lnTo>
                  <a:lnTo>
                    <a:pt x="5344" y="268167"/>
                  </a:lnTo>
                  <a:lnTo>
                    <a:pt x="6702" y="239407"/>
                  </a:lnTo>
                  <a:lnTo>
                    <a:pt x="8314" y="208240"/>
                  </a:lnTo>
                  <a:lnTo>
                    <a:pt x="10093" y="175467"/>
                  </a:lnTo>
                  <a:lnTo>
                    <a:pt x="11986" y="141625"/>
                  </a:lnTo>
                  <a:lnTo>
                    <a:pt x="14658" y="112713"/>
                  </a:lnTo>
                  <a:lnTo>
                    <a:pt x="17851" y="87088"/>
                  </a:lnTo>
                  <a:lnTo>
                    <a:pt x="25162" y="45916"/>
                  </a:lnTo>
                  <a:lnTo>
                    <a:pt x="37211" y="12249"/>
                  </a:lnTo>
                  <a:lnTo>
                    <a:pt x="45525" y="1130"/>
                  </a:lnTo>
                  <a:lnTo>
                    <a:pt x="51129" y="0"/>
                  </a:lnTo>
                  <a:lnTo>
                    <a:pt x="64881" y="4388"/>
                  </a:lnTo>
                  <a:lnTo>
                    <a:pt x="88490" y="32243"/>
                  </a:lnTo>
                  <a:lnTo>
                    <a:pt x="97479" y="61757"/>
                  </a:lnTo>
                  <a:lnTo>
                    <a:pt x="100063" y="94631"/>
                  </a:lnTo>
                  <a:lnTo>
                    <a:pt x="92173" y="139493"/>
                  </a:lnTo>
                  <a:lnTo>
                    <a:pt x="79831" y="164222"/>
                  </a:lnTo>
                  <a:lnTo>
                    <a:pt x="64938" y="179446"/>
                  </a:lnTo>
                  <a:lnTo>
                    <a:pt x="57015" y="184494"/>
                  </a:lnTo>
                  <a:lnTo>
                    <a:pt x="40687" y="188221"/>
                  </a:lnTo>
                  <a:lnTo>
                    <a:pt x="32381" y="188227"/>
                  </a:lnTo>
                  <a:lnTo>
                    <a:pt x="26138" y="183292"/>
                  </a:lnTo>
                  <a:lnTo>
                    <a:pt x="9420" y="143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78"/>
            <p:cNvSpPr/>
            <p:nvPr>
              <p:custDataLst>
                <p:tags r:id="rId256"/>
              </p:custDataLst>
            </p:nvPr>
          </p:nvSpPr>
          <p:spPr>
            <a:xfrm>
              <a:off x="3251200" y="83820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5149" y="3483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79"/>
            <p:cNvSpPr/>
            <p:nvPr>
              <p:custDataLst>
                <p:tags r:id="rId257"/>
              </p:custDataLst>
            </p:nvPr>
          </p:nvSpPr>
          <p:spPr>
            <a:xfrm>
              <a:off x="3074163" y="632239"/>
              <a:ext cx="108020" cy="174212"/>
            </a:xfrm>
            <a:custGeom>
              <a:avLst/>
              <a:gdLst/>
              <a:ahLst/>
              <a:cxnLst/>
              <a:rect l="0" t="0" r="0" b="0"/>
              <a:pathLst>
                <a:path w="108020" h="174212">
                  <a:moveTo>
                    <a:pt x="11937" y="15461"/>
                  </a:moveTo>
                  <a:lnTo>
                    <a:pt x="11937" y="15461"/>
                  </a:lnTo>
                  <a:lnTo>
                    <a:pt x="8566" y="15461"/>
                  </a:lnTo>
                  <a:lnTo>
                    <a:pt x="5030" y="19224"/>
                  </a:lnTo>
                  <a:lnTo>
                    <a:pt x="3099" y="22203"/>
                  </a:lnTo>
                  <a:lnTo>
                    <a:pt x="0" y="48673"/>
                  </a:lnTo>
                  <a:lnTo>
                    <a:pt x="1269" y="91323"/>
                  </a:lnTo>
                  <a:lnTo>
                    <a:pt x="4734" y="133928"/>
                  </a:lnTo>
                  <a:lnTo>
                    <a:pt x="5512" y="164232"/>
                  </a:lnTo>
                  <a:lnTo>
                    <a:pt x="8952" y="127543"/>
                  </a:lnTo>
                  <a:lnTo>
                    <a:pt x="14423" y="80891"/>
                  </a:lnTo>
                  <a:lnTo>
                    <a:pt x="27255" y="33593"/>
                  </a:lnTo>
                  <a:lnTo>
                    <a:pt x="37721" y="8526"/>
                  </a:lnTo>
                  <a:lnTo>
                    <a:pt x="41121" y="4487"/>
                  </a:lnTo>
                  <a:lnTo>
                    <a:pt x="48661" y="0"/>
                  </a:lnTo>
                  <a:lnTo>
                    <a:pt x="52647" y="215"/>
                  </a:lnTo>
                  <a:lnTo>
                    <a:pt x="60840" y="4216"/>
                  </a:lnTo>
                  <a:lnTo>
                    <a:pt x="92782" y="50777"/>
                  </a:lnTo>
                  <a:lnTo>
                    <a:pt x="106290" y="86367"/>
                  </a:lnTo>
                  <a:lnTo>
                    <a:pt x="108019" y="120353"/>
                  </a:lnTo>
                  <a:lnTo>
                    <a:pt x="100837" y="17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80"/>
            <p:cNvSpPr/>
            <p:nvPr>
              <p:custDataLst>
                <p:tags r:id="rId258"/>
              </p:custDataLst>
            </p:nvPr>
          </p:nvSpPr>
          <p:spPr>
            <a:xfrm>
              <a:off x="2874105" y="554939"/>
              <a:ext cx="84996" cy="295962"/>
            </a:xfrm>
            <a:custGeom>
              <a:avLst/>
              <a:gdLst/>
              <a:ahLst/>
              <a:cxnLst/>
              <a:rect l="0" t="0" r="0" b="0"/>
              <a:pathLst>
                <a:path w="84996" h="295962">
                  <a:moveTo>
                    <a:pt x="84995" y="48311"/>
                  </a:moveTo>
                  <a:lnTo>
                    <a:pt x="84995" y="48311"/>
                  </a:lnTo>
                  <a:lnTo>
                    <a:pt x="80631" y="38172"/>
                  </a:lnTo>
                  <a:lnTo>
                    <a:pt x="75351" y="5912"/>
                  </a:lnTo>
                  <a:lnTo>
                    <a:pt x="72216" y="3112"/>
                  </a:lnTo>
                  <a:lnTo>
                    <a:pt x="63087" y="0"/>
                  </a:lnTo>
                  <a:lnTo>
                    <a:pt x="51975" y="2380"/>
                  </a:lnTo>
                  <a:lnTo>
                    <a:pt x="46048" y="4990"/>
                  </a:lnTo>
                  <a:lnTo>
                    <a:pt x="27594" y="28890"/>
                  </a:lnTo>
                  <a:lnTo>
                    <a:pt x="8721" y="72896"/>
                  </a:lnTo>
                  <a:lnTo>
                    <a:pt x="1706" y="113565"/>
                  </a:lnTo>
                  <a:lnTo>
                    <a:pt x="0" y="157746"/>
                  </a:lnTo>
                  <a:lnTo>
                    <a:pt x="3945" y="198549"/>
                  </a:lnTo>
                  <a:lnTo>
                    <a:pt x="14166" y="234087"/>
                  </a:lnTo>
                  <a:lnTo>
                    <a:pt x="20842" y="250478"/>
                  </a:lnTo>
                  <a:lnTo>
                    <a:pt x="41431" y="272454"/>
                  </a:lnTo>
                  <a:lnTo>
                    <a:pt x="78645" y="295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81"/>
            <p:cNvSpPr/>
            <p:nvPr>
              <p:custDataLst>
                <p:tags r:id="rId259"/>
              </p:custDataLst>
            </p:nvPr>
          </p:nvSpPr>
          <p:spPr>
            <a:xfrm>
              <a:off x="2578100" y="653352"/>
              <a:ext cx="88901" cy="134049"/>
            </a:xfrm>
            <a:custGeom>
              <a:avLst/>
              <a:gdLst/>
              <a:ahLst/>
              <a:cxnLst/>
              <a:rect l="0" t="0" r="0" b="0"/>
              <a:pathLst>
                <a:path w="88901" h="134049">
                  <a:moveTo>
                    <a:pt x="0" y="7048"/>
                  </a:moveTo>
                  <a:lnTo>
                    <a:pt x="0" y="7048"/>
                  </a:lnTo>
                  <a:lnTo>
                    <a:pt x="0" y="47525"/>
                  </a:lnTo>
                  <a:lnTo>
                    <a:pt x="0" y="89249"/>
                  </a:lnTo>
                  <a:lnTo>
                    <a:pt x="0" y="104816"/>
                  </a:lnTo>
                  <a:lnTo>
                    <a:pt x="0" y="100771"/>
                  </a:lnTo>
                  <a:lnTo>
                    <a:pt x="13815" y="55138"/>
                  </a:lnTo>
                  <a:lnTo>
                    <a:pt x="29854" y="16626"/>
                  </a:lnTo>
                  <a:lnTo>
                    <a:pt x="42398" y="2046"/>
                  </a:lnTo>
                  <a:lnTo>
                    <a:pt x="46610" y="186"/>
                  </a:lnTo>
                  <a:lnTo>
                    <a:pt x="55053" y="0"/>
                  </a:lnTo>
                  <a:lnTo>
                    <a:pt x="63509" y="6032"/>
                  </a:lnTo>
                  <a:lnTo>
                    <a:pt x="67739" y="10604"/>
                  </a:lnTo>
                  <a:lnTo>
                    <a:pt x="77064" y="33894"/>
                  </a:lnTo>
                  <a:lnTo>
                    <a:pt x="82172" y="77027"/>
                  </a:lnTo>
                  <a:lnTo>
                    <a:pt x="88217" y="124385"/>
                  </a:lnTo>
                  <a:lnTo>
                    <a:pt x="88900" y="134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82"/>
            <p:cNvSpPr/>
            <p:nvPr>
              <p:custDataLst>
                <p:tags r:id="rId260"/>
              </p:custDataLst>
            </p:nvPr>
          </p:nvSpPr>
          <p:spPr>
            <a:xfrm>
              <a:off x="2485542" y="623183"/>
              <a:ext cx="22709" cy="5468"/>
            </a:xfrm>
            <a:custGeom>
              <a:avLst/>
              <a:gdLst/>
              <a:ahLst/>
              <a:cxnLst/>
              <a:rect l="0" t="0" r="0" b="0"/>
              <a:pathLst>
                <a:path w="22709" h="54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2270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83"/>
            <p:cNvSpPr/>
            <p:nvPr>
              <p:custDataLst>
                <p:tags r:id="rId261"/>
              </p:custDataLst>
            </p:nvPr>
          </p:nvSpPr>
          <p:spPr>
            <a:xfrm>
              <a:off x="2520950" y="7112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232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84"/>
            <p:cNvSpPr/>
            <p:nvPr>
              <p:custDataLst>
                <p:tags r:id="rId262"/>
              </p:custDataLst>
            </p:nvPr>
          </p:nvSpPr>
          <p:spPr>
            <a:xfrm>
              <a:off x="2235200" y="549471"/>
              <a:ext cx="154491" cy="270890"/>
            </a:xfrm>
            <a:custGeom>
              <a:avLst/>
              <a:gdLst/>
              <a:ahLst/>
              <a:cxnLst/>
              <a:rect l="0" t="0" r="0" b="0"/>
              <a:pathLst>
                <a:path w="154491" h="270890">
                  <a:moveTo>
                    <a:pt x="0" y="66479"/>
                  </a:moveTo>
                  <a:lnTo>
                    <a:pt x="0" y="66479"/>
                  </a:lnTo>
                  <a:lnTo>
                    <a:pt x="3371" y="69850"/>
                  </a:lnTo>
                  <a:lnTo>
                    <a:pt x="7839" y="108856"/>
                  </a:lnTo>
                  <a:lnTo>
                    <a:pt x="13141" y="145828"/>
                  </a:lnTo>
                  <a:lnTo>
                    <a:pt x="17299" y="186180"/>
                  </a:lnTo>
                  <a:lnTo>
                    <a:pt x="18704" y="227629"/>
                  </a:lnTo>
                  <a:lnTo>
                    <a:pt x="18947" y="242717"/>
                  </a:lnTo>
                  <a:lnTo>
                    <a:pt x="18276" y="245354"/>
                  </a:lnTo>
                  <a:lnTo>
                    <a:pt x="17123" y="247112"/>
                  </a:lnTo>
                  <a:lnTo>
                    <a:pt x="15649" y="248285"/>
                  </a:lnTo>
                  <a:lnTo>
                    <a:pt x="12129" y="240180"/>
                  </a:lnTo>
                  <a:lnTo>
                    <a:pt x="4120" y="196119"/>
                  </a:lnTo>
                  <a:lnTo>
                    <a:pt x="1831" y="154200"/>
                  </a:lnTo>
                  <a:lnTo>
                    <a:pt x="1221" y="129193"/>
                  </a:lnTo>
                  <a:lnTo>
                    <a:pt x="4306" y="84474"/>
                  </a:lnTo>
                  <a:lnTo>
                    <a:pt x="9675" y="48371"/>
                  </a:lnTo>
                  <a:lnTo>
                    <a:pt x="17370" y="20113"/>
                  </a:lnTo>
                  <a:lnTo>
                    <a:pt x="24418" y="8007"/>
                  </a:lnTo>
                  <a:lnTo>
                    <a:pt x="28979" y="4214"/>
                  </a:lnTo>
                  <a:lnTo>
                    <a:pt x="39691" y="0"/>
                  </a:lnTo>
                  <a:lnTo>
                    <a:pt x="55270" y="1890"/>
                  </a:lnTo>
                  <a:lnTo>
                    <a:pt x="64363" y="4370"/>
                  </a:lnTo>
                  <a:lnTo>
                    <a:pt x="78230" y="16532"/>
                  </a:lnTo>
                  <a:lnTo>
                    <a:pt x="83903" y="24715"/>
                  </a:lnTo>
                  <a:lnTo>
                    <a:pt x="90207" y="45095"/>
                  </a:lnTo>
                  <a:lnTo>
                    <a:pt x="91598" y="68264"/>
                  </a:lnTo>
                  <a:lnTo>
                    <a:pt x="84447" y="102991"/>
                  </a:lnTo>
                  <a:lnTo>
                    <a:pt x="67659" y="137488"/>
                  </a:lnTo>
                  <a:lnTo>
                    <a:pt x="67684" y="139218"/>
                  </a:lnTo>
                  <a:lnTo>
                    <a:pt x="68406" y="140372"/>
                  </a:lnTo>
                  <a:lnTo>
                    <a:pt x="112152" y="162362"/>
                  </a:lnTo>
                  <a:lnTo>
                    <a:pt x="137182" y="176498"/>
                  </a:lnTo>
                  <a:lnTo>
                    <a:pt x="144371" y="182158"/>
                  </a:lnTo>
                  <a:lnTo>
                    <a:pt x="152359" y="195974"/>
                  </a:lnTo>
                  <a:lnTo>
                    <a:pt x="154490" y="203609"/>
                  </a:lnTo>
                  <a:lnTo>
                    <a:pt x="153093" y="221500"/>
                  </a:lnTo>
                  <a:lnTo>
                    <a:pt x="150746" y="231209"/>
                  </a:lnTo>
                  <a:lnTo>
                    <a:pt x="138730" y="247642"/>
                  </a:lnTo>
                  <a:lnTo>
                    <a:pt x="121630" y="260591"/>
                  </a:lnTo>
                  <a:lnTo>
                    <a:pt x="102271" y="268697"/>
                  </a:lnTo>
                  <a:lnTo>
                    <a:pt x="83789" y="270889"/>
                  </a:lnTo>
                  <a:lnTo>
                    <a:pt x="74909" y="270486"/>
                  </a:lnTo>
                  <a:lnTo>
                    <a:pt x="66873" y="265983"/>
                  </a:lnTo>
                  <a:lnTo>
                    <a:pt x="52299" y="249692"/>
                  </a:lnTo>
                  <a:lnTo>
                    <a:pt x="46292" y="235866"/>
                  </a:lnTo>
                  <a:lnTo>
                    <a:pt x="44450" y="218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09"/>
          <p:cNvGrpSpPr/>
          <p:nvPr/>
        </p:nvGrpSpPr>
        <p:grpSpPr>
          <a:xfrm>
            <a:off x="1493133" y="1416312"/>
            <a:ext cx="246768" cy="374389"/>
            <a:chOff x="1493133" y="1416312"/>
            <a:chExt cx="246768" cy="374389"/>
          </a:xfrm>
        </p:grpSpPr>
        <p:sp>
          <p:nvSpPr>
            <p:cNvPr id="18" name="SMARTInkShape-585"/>
            <p:cNvSpPr/>
            <p:nvPr>
              <p:custDataLst>
                <p:tags r:id="rId251"/>
              </p:custDataLst>
            </p:nvPr>
          </p:nvSpPr>
          <p:spPr>
            <a:xfrm>
              <a:off x="1587234" y="1416312"/>
              <a:ext cx="139967" cy="374389"/>
            </a:xfrm>
            <a:custGeom>
              <a:avLst/>
              <a:gdLst/>
              <a:ahLst/>
              <a:cxnLst/>
              <a:rect l="0" t="0" r="0" b="0"/>
              <a:pathLst>
                <a:path w="139967" h="374389">
                  <a:moveTo>
                    <a:pt x="139966" y="6088"/>
                  </a:moveTo>
                  <a:lnTo>
                    <a:pt x="139966" y="6088"/>
                  </a:lnTo>
                  <a:lnTo>
                    <a:pt x="134499" y="621"/>
                  </a:lnTo>
                  <a:lnTo>
                    <a:pt x="130506" y="0"/>
                  </a:lnTo>
                  <a:lnTo>
                    <a:pt x="126825" y="5499"/>
                  </a:lnTo>
                  <a:lnTo>
                    <a:pt x="111970" y="39760"/>
                  </a:lnTo>
                  <a:lnTo>
                    <a:pt x="98831" y="75381"/>
                  </a:lnTo>
                  <a:lnTo>
                    <a:pt x="83584" y="122257"/>
                  </a:lnTo>
                  <a:lnTo>
                    <a:pt x="75566" y="150562"/>
                  </a:lnTo>
                  <a:lnTo>
                    <a:pt x="67400" y="180721"/>
                  </a:lnTo>
                  <a:lnTo>
                    <a:pt x="58427" y="208587"/>
                  </a:lnTo>
                  <a:lnTo>
                    <a:pt x="48918" y="234927"/>
                  </a:lnTo>
                  <a:lnTo>
                    <a:pt x="31061" y="281361"/>
                  </a:lnTo>
                  <a:lnTo>
                    <a:pt x="18421" y="316109"/>
                  </a:lnTo>
                  <a:lnTo>
                    <a:pt x="0" y="361618"/>
                  </a:lnTo>
                  <a:lnTo>
                    <a:pt x="266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86"/>
            <p:cNvSpPr/>
            <p:nvPr>
              <p:custDataLst>
                <p:tags r:id="rId252"/>
              </p:custDataLst>
            </p:nvPr>
          </p:nvSpPr>
          <p:spPr>
            <a:xfrm>
              <a:off x="1493133" y="1461383"/>
              <a:ext cx="246768" cy="298829"/>
            </a:xfrm>
            <a:custGeom>
              <a:avLst/>
              <a:gdLst/>
              <a:ahLst/>
              <a:cxnLst/>
              <a:rect l="0" t="0" r="0" b="0"/>
              <a:pathLst>
                <a:path w="246768" h="298829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2381" y="39554"/>
                  </a:lnTo>
                  <a:lnTo>
                    <a:pt x="66358" y="81262"/>
                  </a:lnTo>
                  <a:lnTo>
                    <a:pt x="95794" y="113002"/>
                  </a:lnTo>
                  <a:lnTo>
                    <a:pt x="127692" y="147805"/>
                  </a:lnTo>
                  <a:lnTo>
                    <a:pt x="159978" y="183734"/>
                  </a:lnTo>
                  <a:lnTo>
                    <a:pt x="190790" y="218517"/>
                  </a:lnTo>
                  <a:lnTo>
                    <a:pt x="225791" y="263091"/>
                  </a:lnTo>
                  <a:lnTo>
                    <a:pt x="244005" y="298828"/>
                  </a:lnTo>
                  <a:lnTo>
                    <a:pt x="246767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10"/>
          <p:cNvGrpSpPr/>
          <p:nvPr/>
        </p:nvGrpSpPr>
        <p:grpSpPr>
          <a:xfrm>
            <a:off x="2021992" y="1581150"/>
            <a:ext cx="117959" cy="76201"/>
            <a:chOff x="2021992" y="1581150"/>
            <a:chExt cx="117959" cy="76201"/>
          </a:xfrm>
        </p:grpSpPr>
        <p:sp>
          <p:nvSpPr>
            <p:cNvPr id="21" name="SMARTInkShape-587"/>
            <p:cNvSpPr/>
            <p:nvPr>
              <p:custDataLst>
                <p:tags r:id="rId249"/>
              </p:custDataLst>
            </p:nvPr>
          </p:nvSpPr>
          <p:spPr>
            <a:xfrm>
              <a:off x="2041042" y="1651000"/>
              <a:ext cx="98909" cy="6351"/>
            </a:xfrm>
            <a:custGeom>
              <a:avLst/>
              <a:gdLst/>
              <a:ahLst/>
              <a:cxnLst/>
              <a:rect l="0" t="0" r="0" b="0"/>
              <a:pathLst>
                <a:path w="9890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40102" y="6272"/>
                  </a:lnTo>
                  <a:lnTo>
                    <a:pt x="82902" y="6334"/>
                  </a:lnTo>
                  <a:lnTo>
                    <a:pt x="989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88"/>
            <p:cNvSpPr/>
            <p:nvPr>
              <p:custDataLst>
                <p:tags r:id="rId250"/>
              </p:custDataLst>
            </p:nvPr>
          </p:nvSpPr>
          <p:spPr>
            <a:xfrm>
              <a:off x="2021992" y="1581150"/>
              <a:ext cx="117959" cy="12701"/>
            </a:xfrm>
            <a:custGeom>
              <a:avLst/>
              <a:gdLst/>
              <a:ahLst/>
              <a:cxnLst/>
              <a:rect l="0" t="0" r="0" b="0"/>
              <a:pathLst>
                <a:path w="1179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40102" y="9329"/>
                  </a:lnTo>
                  <a:lnTo>
                    <a:pt x="85018" y="2574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11"/>
          <p:cNvGrpSpPr/>
          <p:nvPr/>
        </p:nvGrpSpPr>
        <p:grpSpPr>
          <a:xfrm>
            <a:off x="2439283" y="1386367"/>
            <a:ext cx="386468" cy="461484"/>
            <a:chOff x="2439283" y="1386367"/>
            <a:chExt cx="386468" cy="461484"/>
          </a:xfrm>
        </p:grpSpPr>
        <p:sp>
          <p:nvSpPr>
            <p:cNvPr id="24" name="SMARTInkShape-589"/>
            <p:cNvSpPr/>
            <p:nvPr>
              <p:custDataLst>
                <p:tags r:id="rId244"/>
              </p:custDataLst>
            </p:nvPr>
          </p:nvSpPr>
          <p:spPr>
            <a:xfrm>
              <a:off x="2800350" y="17145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234" y="55500"/>
                  </a:lnTo>
                  <a:lnTo>
                    <a:pt x="6327" y="95786"/>
                  </a:lnTo>
                  <a:lnTo>
                    <a:pt x="9714" y="118927"/>
                  </a:lnTo>
                  <a:lnTo>
                    <a:pt x="12121" y="123735"/>
                  </a:lnTo>
                  <a:lnTo>
                    <a:pt x="15136" y="126940"/>
                  </a:lnTo>
                  <a:lnTo>
                    <a:pt x="25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90"/>
            <p:cNvSpPr/>
            <p:nvPr>
              <p:custDataLst>
                <p:tags r:id="rId245"/>
              </p:custDataLst>
            </p:nvPr>
          </p:nvSpPr>
          <p:spPr>
            <a:xfrm>
              <a:off x="2800350" y="1714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91"/>
            <p:cNvSpPr/>
            <p:nvPr>
              <p:custDataLst>
                <p:tags r:id="rId246"/>
              </p:custDataLst>
            </p:nvPr>
          </p:nvSpPr>
          <p:spPr>
            <a:xfrm>
              <a:off x="2458333" y="1693590"/>
              <a:ext cx="195968" cy="45428"/>
            </a:xfrm>
            <a:custGeom>
              <a:avLst/>
              <a:gdLst/>
              <a:ahLst/>
              <a:cxnLst/>
              <a:rect l="0" t="0" r="0" b="0"/>
              <a:pathLst>
                <a:path w="195968" h="45428">
                  <a:moveTo>
                    <a:pt x="5467" y="39960"/>
                  </a:moveTo>
                  <a:lnTo>
                    <a:pt x="5467" y="39960"/>
                  </a:lnTo>
                  <a:lnTo>
                    <a:pt x="2096" y="39960"/>
                  </a:lnTo>
                  <a:lnTo>
                    <a:pt x="1103" y="40666"/>
                  </a:lnTo>
                  <a:lnTo>
                    <a:pt x="441" y="41841"/>
                  </a:lnTo>
                  <a:lnTo>
                    <a:pt x="0" y="43331"/>
                  </a:lnTo>
                  <a:lnTo>
                    <a:pt x="1116" y="44324"/>
                  </a:lnTo>
                  <a:lnTo>
                    <a:pt x="6121" y="45427"/>
                  </a:lnTo>
                  <a:lnTo>
                    <a:pt x="43226" y="35291"/>
                  </a:lnTo>
                  <a:lnTo>
                    <a:pt x="74460" y="25185"/>
                  </a:lnTo>
                  <a:lnTo>
                    <a:pt x="107627" y="15519"/>
                  </a:lnTo>
                  <a:lnTo>
                    <a:pt x="150507" y="4026"/>
                  </a:lnTo>
                  <a:lnTo>
                    <a:pt x="170118" y="0"/>
                  </a:lnTo>
                  <a:lnTo>
                    <a:pt x="195967" y="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92"/>
            <p:cNvSpPr/>
            <p:nvPr>
              <p:custDataLst>
                <p:tags r:id="rId247"/>
              </p:custDataLst>
            </p:nvPr>
          </p:nvSpPr>
          <p:spPr>
            <a:xfrm>
              <a:off x="2439283" y="1386367"/>
              <a:ext cx="221368" cy="23334"/>
            </a:xfrm>
            <a:custGeom>
              <a:avLst/>
              <a:gdLst/>
              <a:ahLst/>
              <a:cxnLst/>
              <a:rect l="0" t="0" r="0" b="0"/>
              <a:pathLst>
                <a:path w="221368" h="23334">
                  <a:moveTo>
                    <a:pt x="5467" y="23333"/>
                  </a:moveTo>
                  <a:lnTo>
                    <a:pt x="5467" y="23333"/>
                  </a:lnTo>
                  <a:lnTo>
                    <a:pt x="0" y="17866"/>
                  </a:lnTo>
                  <a:lnTo>
                    <a:pt x="411" y="17571"/>
                  </a:lnTo>
                  <a:lnTo>
                    <a:pt x="38383" y="10110"/>
                  </a:lnTo>
                  <a:lnTo>
                    <a:pt x="83189" y="6009"/>
                  </a:lnTo>
                  <a:lnTo>
                    <a:pt x="119738" y="4345"/>
                  </a:lnTo>
                  <a:lnTo>
                    <a:pt x="154796" y="1253"/>
                  </a:lnTo>
                  <a:lnTo>
                    <a:pt x="200900" y="0"/>
                  </a:lnTo>
                  <a:lnTo>
                    <a:pt x="221367" y="10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93"/>
            <p:cNvSpPr/>
            <p:nvPr>
              <p:custDataLst>
                <p:tags r:id="rId248"/>
              </p:custDataLst>
            </p:nvPr>
          </p:nvSpPr>
          <p:spPr>
            <a:xfrm>
              <a:off x="2559128" y="1416312"/>
              <a:ext cx="6273" cy="279827"/>
            </a:xfrm>
            <a:custGeom>
              <a:avLst/>
              <a:gdLst/>
              <a:ahLst/>
              <a:cxnLst/>
              <a:rect l="0" t="0" r="0" b="0"/>
              <a:pathLst>
                <a:path w="6273" h="279827">
                  <a:moveTo>
                    <a:pt x="6272" y="6088"/>
                  </a:moveTo>
                  <a:lnTo>
                    <a:pt x="6272" y="6088"/>
                  </a:lnTo>
                  <a:lnTo>
                    <a:pt x="6272" y="2717"/>
                  </a:lnTo>
                  <a:lnTo>
                    <a:pt x="5566" y="1724"/>
                  </a:lnTo>
                  <a:lnTo>
                    <a:pt x="4391" y="1062"/>
                  </a:lnTo>
                  <a:lnTo>
                    <a:pt x="805" y="0"/>
                  </a:lnTo>
                  <a:lnTo>
                    <a:pt x="511" y="618"/>
                  </a:lnTo>
                  <a:lnTo>
                    <a:pt x="0" y="22083"/>
                  </a:lnTo>
                  <a:lnTo>
                    <a:pt x="3316" y="60138"/>
                  </a:lnTo>
                  <a:lnTo>
                    <a:pt x="4959" y="96667"/>
                  </a:lnTo>
                  <a:lnTo>
                    <a:pt x="5688" y="137362"/>
                  </a:lnTo>
                  <a:lnTo>
                    <a:pt x="6013" y="176615"/>
                  </a:lnTo>
                  <a:lnTo>
                    <a:pt x="6157" y="211465"/>
                  </a:lnTo>
                  <a:lnTo>
                    <a:pt x="6238" y="253207"/>
                  </a:lnTo>
                  <a:lnTo>
                    <a:pt x="6267" y="279826"/>
                  </a:lnTo>
                  <a:lnTo>
                    <a:pt x="6272" y="27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12"/>
          <p:cNvGrpSpPr/>
          <p:nvPr/>
        </p:nvGrpSpPr>
        <p:grpSpPr>
          <a:xfrm>
            <a:off x="3238500" y="1485900"/>
            <a:ext cx="1136651" cy="298064"/>
            <a:chOff x="3238500" y="1485900"/>
            <a:chExt cx="1136651" cy="298064"/>
          </a:xfrm>
        </p:grpSpPr>
        <p:sp>
          <p:nvSpPr>
            <p:cNvPr id="30" name="SMARTInkShape-594"/>
            <p:cNvSpPr/>
            <p:nvPr>
              <p:custDataLst>
                <p:tags r:id="rId238"/>
              </p:custDataLst>
            </p:nvPr>
          </p:nvSpPr>
          <p:spPr>
            <a:xfrm>
              <a:off x="4255876" y="1485900"/>
              <a:ext cx="30375" cy="177801"/>
            </a:xfrm>
            <a:custGeom>
              <a:avLst/>
              <a:gdLst/>
              <a:ahLst/>
              <a:cxnLst/>
              <a:rect l="0" t="0" r="0" b="0"/>
              <a:pathLst>
                <a:path w="30375" h="177801">
                  <a:moveTo>
                    <a:pt x="30374" y="0"/>
                  </a:moveTo>
                  <a:lnTo>
                    <a:pt x="30374" y="0"/>
                  </a:lnTo>
                  <a:lnTo>
                    <a:pt x="20261" y="6742"/>
                  </a:lnTo>
                  <a:lnTo>
                    <a:pt x="13415" y="17578"/>
                  </a:lnTo>
                  <a:lnTo>
                    <a:pt x="3270" y="57643"/>
                  </a:lnTo>
                  <a:lnTo>
                    <a:pt x="0" y="95396"/>
                  </a:lnTo>
                  <a:lnTo>
                    <a:pt x="307" y="140304"/>
                  </a:lnTo>
                  <a:lnTo>
                    <a:pt x="1132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95"/>
            <p:cNvSpPr/>
            <p:nvPr>
              <p:custDataLst>
                <p:tags r:id="rId239"/>
              </p:custDataLst>
            </p:nvPr>
          </p:nvSpPr>
          <p:spPr>
            <a:xfrm>
              <a:off x="4184650" y="15684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33931" y="20330"/>
                  </a:lnTo>
                  <a:lnTo>
                    <a:pt x="81315" y="14569"/>
                  </a:lnTo>
                  <a:lnTo>
                    <a:pt x="119630" y="10473"/>
                  </a:lnTo>
                  <a:lnTo>
                    <a:pt x="164014" y="420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96"/>
            <p:cNvSpPr/>
            <p:nvPr>
              <p:custDataLst>
                <p:tags r:id="rId240"/>
              </p:custDataLst>
            </p:nvPr>
          </p:nvSpPr>
          <p:spPr>
            <a:xfrm>
              <a:off x="3924300" y="1646133"/>
              <a:ext cx="139701" cy="137831"/>
            </a:xfrm>
            <a:custGeom>
              <a:avLst/>
              <a:gdLst/>
              <a:ahLst/>
              <a:cxnLst/>
              <a:rect l="0" t="0" r="0" b="0"/>
              <a:pathLst>
                <a:path w="139701" h="137831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10113" y="11707"/>
                  </a:lnTo>
                  <a:lnTo>
                    <a:pt x="26515" y="3523"/>
                  </a:lnTo>
                  <a:lnTo>
                    <a:pt x="48151" y="0"/>
                  </a:lnTo>
                  <a:lnTo>
                    <a:pt x="60441" y="2939"/>
                  </a:lnTo>
                  <a:lnTo>
                    <a:pt x="65694" y="5698"/>
                  </a:lnTo>
                  <a:lnTo>
                    <a:pt x="69196" y="9654"/>
                  </a:lnTo>
                  <a:lnTo>
                    <a:pt x="73087" y="19695"/>
                  </a:lnTo>
                  <a:lnTo>
                    <a:pt x="71906" y="43989"/>
                  </a:lnTo>
                  <a:lnTo>
                    <a:pt x="49398" y="89154"/>
                  </a:lnTo>
                  <a:lnTo>
                    <a:pt x="27315" y="133812"/>
                  </a:lnTo>
                  <a:lnTo>
                    <a:pt x="28088" y="135281"/>
                  </a:lnTo>
                  <a:lnTo>
                    <a:pt x="30014" y="136259"/>
                  </a:lnTo>
                  <a:lnTo>
                    <a:pt x="49986" y="137830"/>
                  </a:lnTo>
                  <a:lnTo>
                    <a:pt x="87589" y="132365"/>
                  </a:lnTo>
                  <a:lnTo>
                    <a:pt x="139700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97"/>
            <p:cNvSpPr/>
            <p:nvPr>
              <p:custDataLst>
                <p:tags r:id="rId241"/>
              </p:custDataLst>
            </p:nvPr>
          </p:nvSpPr>
          <p:spPr>
            <a:xfrm>
              <a:off x="3675462" y="1682750"/>
              <a:ext cx="172639" cy="37218"/>
            </a:xfrm>
            <a:custGeom>
              <a:avLst/>
              <a:gdLst/>
              <a:ahLst/>
              <a:cxnLst/>
              <a:rect l="0" t="0" r="0" b="0"/>
              <a:pathLst>
                <a:path w="172639" h="37218">
                  <a:moveTo>
                    <a:pt x="20238" y="31750"/>
                  </a:moveTo>
                  <a:lnTo>
                    <a:pt x="20238" y="31750"/>
                  </a:lnTo>
                  <a:lnTo>
                    <a:pt x="465" y="37217"/>
                  </a:lnTo>
                  <a:lnTo>
                    <a:pt x="0" y="36806"/>
                  </a:lnTo>
                  <a:lnTo>
                    <a:pt x="3247" y="34467"/>
                  </a:lnTo>
                  <a:lnTo>
                    <a:pt x="43392" y="25200"/>
                  </a:lnTo>
                  <a:lnTo>
                    <a:pt x="80485" y="17109"/>
                  </a:lnTo>
                  <a:lnTo>
                    <a:pt x="124637" y="7657"/>
                  </a:lnTo>
                  <a:lnTo>
                    <a:pt x="172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98"/>
            <p:cNvSpPr/>
            <p:nvPr>
              <p:custDataLst>
                <p:tags r:id="rId242"/>
              </p:custDataLst>
            </p:nvPr>
          </p:nvSpPr>
          <p:spPr>
            <a:xfrm>
              <a:off x="3308466" y="1511300"/>
              <a:ext cx="31635" cy="203201"/>
            </a:xfrm>
            <a:custGeom>
              <a:avLst/>
              <a:gdLst/>
              <a:ahLst/>
              <a:cxnLst/>
              <a:rect l="0" t="0" r="0" b="0"/>
              <a:pathLst>
                <a:path w="31635" h="203201">
                  <a:moveTo>
                    <a:pt x="6234" y="0"/>
                  </a:moveTo>
                  <a:lnTo>
                    <a:pt x="6234" y="0"/>
                  </a:lnTo>
                  <a:lnTo>
                    <a:pt x="2863" y="6742"/>
                  </a:lnTo>
                  <a:lnTo>
                    <a:pt x="276" y="38282"/>
                  </a:lnTo>
                  <a:lnTo>
                    <a:pt x="0" y="73667"/>
                  </a:lnTo>
                  <a:lnTo>
                    <a:pt x="1800" y="115431"/>
                  </a:lnTo>
                  <a:lnTo>
                    <a:pt x="8683" y="155322"/>
                  </a:lnTo>
                  <a:lnTo>
                    <a:pt x="19660" y="183840"/>
                  </a:lnTo>
                  <a:lnTo>
                    <a:pt x="3163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99"/>
            <p:cNvSpPr/>
            <p:nvPr>
              <p:custDataLst>
                <p:tags r:id="rId243"/>
              </p:custDataLst>
            </p:nvPr>
          </p:nvSpPr>
          <p:spPr>
            <a:xfrm>
              <a:off x="3238500" y="16192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1" y="7674"/>
                  </a:lnTo>
                  <a:lnTo>
                    <a:pt x="3371" y="7233"/>
                  </a:lnTo>
                  <a:lnTo>
                    <a:pt x="47403" y="4585"/>
                  </a:lnTo>
                  <a:lnTo>
                    <a:pt x="87188" y="1358"/>
                  </a:lnTo>
                  <a:lnTo>
                    <a:pt x="129080" y="40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13"/>
          <p:cNvGrpSpPr/>
          <p:nvPr/>
        </p:nvGrpSpPr>
        <p:grpSpPr>
          <a:xfrm>
            <a:off x="3656877" y="1409700"/>
            <a:ext cx="242024" cy="260351"/>
            <a:chOff x="3656877" y="1409700"/>
            <a:chExt cx="242024" cy="260351"/>
          </a:xfrm>
        </p:grpSpPr>
        <p:sp>
          <p:nvSpPr>
            <p:cNvPr id="37" name="SMARTInkShape-600"/>
            <p:cNvSpPr/>
            <p:nvPr>
              <p:custDataLst>
                <p:tags r:id="rId236"/>
              </p:custDataLst>
            </p:nvPr>
          </p:nvSpPr>
          <p:spPr>
            <a:xfrm>
              <a:off x="3656877" y="1409700"/>
              <a:ext cx="242024" cy="44451"/>
            </a:xfrm>
            <a:custGeom>
              <a:avLst/>
              <a:gdLst/>
              <a:ahLst/>
              <a:cxnLst/>
              <a:rect l="0" t="0" r="0" b="0"/>
              <a:pathLst>
                <a:path w="242024" h="44451">
                  <a:moveTo>
                    <a:pt x="19773" y="44450"/>
                  </a:moveTo>
                  <a:lnTo>
                    <a:pt x="19773" y="44450"/>
                  </a:lnTo>
                  <a:lnTo>
                    <a:pt x="2814" y="37542"/>
                  </a:lnTo>
                  <a:lnTo>
                    <a:pt x="0" y="35612"/>
                  </a:lnTo>
                  <a:lnTo>
                    <a:pt x="241" y="33619"/>
                  </a:lnTo>
                  <a:lnTo>
                    <a:pt x="6153" y="29523"/>
                  </a:lnTo>
                  <a:lnTo>
                    <a:pt x="41608" y="19880"/>
                  </a:lnTo>
                  <a:lnTo>
                    <a:pt x="80277" y="12128"/>
                  </a:lnTo>
                  <a:lnTo>
                    <a:pt x="124981" y="5390"/>
                  </a:lnTo>
                  <a:lnTo>
                    <a:pt x="170719" y="2396"/>
                  </a:lnTo>
                  <a:lnTo>
                    <a:pt x="216506" y="710"/>
                  </a:lnTo>
                  <a:lnTo>
                    <a:pt x="242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01"/>
            <p:cNvSpPr/>
            <p:nvPr>
              <p:custDataLst>
                <p:tags r:id="rId237"/>
              </p:custDataLst>
            </p:nvPr>
          </p:nvSpPr>
          <p:spPr>
            <a:xfrm>
              <a:off x="3779544" y="1428750"/>
              <a:ext cx="11074" cy="241301"/>
            </a:xfrm>
            <a:custGeom>
              <a:avLst/>
              <a:gdLst/>
              <a:ahLst/>
              <a:cxnLst/>
              <a:rect l="0" t="0" r="0" b="0"/>
              <a:pathLst>
                <a:path w="11074" h="2413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8723"/>
                  </a:lnTo>
                  <a:lnTo>
                    <a:pt x="5730" y="63357"/>
                  </a:lnTo>
                  <a:lnTo>
                    <a:pt x="8883" y="94481"/>
                  </a:lnTo>
                  <a:lnTo>
                    <a:pt x="10285" y="129480"/>
                  </a:lnTo>
                  <a:lnTo>
                    <a:pt x="11073" y="174772"/>
                  </a:lnTo>
                  <a:lnTo>
                    <a:pt x="6976" y="220110"/>
                  </a:lnTo>
                  <a:lnTo>
                    <a:pt x="505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14"/>
          <p:cNvGrpSpPr/>
          <p:nvPr/>
        </p:nvGrpSpPr>
        <p:grpSpPr>
          <a:xfrm>
            <a:off x="4711700" y="1581150"/>
            <a:ext cx="450851" cy="19051"/>
            <a:chOff x="4711700" y="1581150"/>
            <a:chExt cx="450851" cy="19051"/>
          </a:xfrm>
        </p:grpSpPr>
        <p:sp>
          <p:nvSpPr>
            <p:cNvPr id="40" name="SMARTInkShape-602"/>
            <p:cNvSpPr/>
            <p:nvPr>
              <p:custDataLst>
                <p:tags r:id="rId234"/>
              </p:custDataLst>
            </p:nvPr>
          </p:nvSpPr>
          <p:spPr>
            <a:xfrm>
              <a:off x="5086350" y="1581150"/>
              <a:ext cx="76201" cy="3659"/>
            </a:xfrm>
            <a:custGeom>
              <a:avLst/>
              <a:gdLst/>
              <a:ahLst/>
              <a:cxnLst/>
              <a:rect l="0" t="0" r="0" b="0"/>
              <a:pathLst>
                <a:path w="76201" h="3659">
                  <a:moveTo>
                    <a:pt x="0" y="0"/>
                  </a:moveTo>
                  <a:lnTo>
                    <a:pt x="0" y="0"/>
                  </a:lnTo>
                  <a:lnTo>
                    <a:pt x="20278" y="3658"/>
                  </a:lnTo>
                  <a:lnTo>
                    <a:pt x="65205" y="41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03"/>
            <p:cNvSpPr/>
            <p:nvPr>
              <p:custDataLst>
                <p:tags r:id="rId235"/>
              </p:custDataLst>
            </p:nvPr>
          </p:nvSpPr>
          <p:spPr>
            <a:xfrm>
              <a:off x="4711700" y="16002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46726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604"/>
          <p:cNvSpPr/>
          <p:nvPr>
            <p:custDataLst>
              <p:tags r:id="rId2"/>
            </p:custDataLst>
          </p:nvPr>
        </p:nvSpPr>
        <p:spPr>
          <a:xfrm>
            <a:off x="5429250" y="1555750"/>
            <a:ext cx="69851" cy="6351"/>
          </a:xfrm>
          <a:custGeom>
            <a:avLst/>
            <a:gdLst/>
            <a:ahLst/>
            <a:cxnLst/>
            <a:rect l="0" t="0" r="0" b="0"/>
            <a:pathLst>
              <a:path w="69851" h="6351">
                <a:moveTo>
                  <a:pt x="0" y="6350"/>
                </a:moveTo>
                <a:lnTo>
                  <a:pt x="0" y="6350"/>
                </a:lnTo>
                <a:lnTo>
                  <a:pt x="39563" y="4468"/>
                </a:lnTo>
                <a:lnTo>
                  <a:pt x="69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116"/>
          <p:cNvGrpSpPr/>
          <p:nvPr/>
        </p:nvGrpSpPr>
        <p:grpSpPr>
          <a:xfrm>
            <a:off x="5876442" y="1409700"/>
            <a:ext cx="181459" cy="203201"/>
            <a:chOff x="5876442" y="1409700"/>
            <a:chExt cx="181459" cy="203201"/>
          </a:xfrm>
        </p:grpSpPr>
        <p:sp>
          <p:nvSpPr>
            <p:cNvPr id="44" name="SMARTInkShape-605"/>
            <p:cNvSpPr/>
            <p:nvPr>
              <p:custDataLst>
                <p:tags r:id="rId232"/>
              </p:custDataLst>
            </p:nvPr>
          </p:nvSpPr>
          <p:spPr>
            <a:xfrm>
              <a:off x="5944483" y="1409700"/>
              <a:ext cx="11818" cy="203201"/>
            </a:xfrm>
            <a:custGeom>
              <a:avLst/>
              <a:gdLst/>
              <a:ahLst/>
              <a:cxnLst/>
              <a:rect l="0" t="0" r="0" b="0"/>
              <a:pathLst>
                <a:path w="11818" h="2032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41" y="38300"/>
                  </a:lnTo>
                  <a:lnTo>
                    <a:pt x="10135" y="80023"/>
                  </a:lnTo>
                  <a:lnTo>
                    <a:pt x="9437" y="126251"/>
                  </a:lnTo>
                  <a:lnTo>
                    <a:pt x="1181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06"/>
            <p:cNvSpPr/>
            <p:nvPr>
              <p:custDataLst>
                <p:tags r:id="rId233"/>
              </p:custDataLst>
            </p:nvPr>
          </p:nvSpPr>
          <p:spPr>
            <a:xfrm>
              <a:off x="5876442" y="1517650"/>
              <a:ext cx="181459" cy="12701"/>
            </a:xfrm>
            <a:custGeom>
              <a:avLst/>
              <a:gdLst/>
              <a:ahLst/>
              <a:cxnLst/>
              <a:rect l="0" t="0" r="0" b="0"/>
              <a:pathLst>
                <a:path w="1814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9329"/>
                  </a:lnTo>
                  <a:lnTo>
                    <a:pt x="0" y="8336"/>
                  </a:lnTo>
                  <a:lnTo>
                    <a:pt x="513" y="7674"/>
                  </a:lnTo>
                  <a:lnTo>
                    <a:pt x="17197" y="1440"/>
                  </a:lnTo>
                  <a:lnTo>
                    <a:pt x="50311" y="285"/>
                  </a:lnTo>
                  <a:lnTo>
                    <a:pt x="82014" y="127"/>
                  </a:lnTo>
                  <a:lnTo>
                    <a:pt x="117505" y="56"/>
                  </a:lnTo>
                  <a:lnTo>
                    <a:pt x="160314" y="17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17"/>
          <p:cNvGrpSpPr/>
          <p:nvPr/>
        </p:nvGrpSpPr>
        <p:grpSpPr>
          <a:xfrm>
            <a:off x="6330950" y="1337788"/>
            <a:ext cx="476251" cy="465613"/>
            <a:chOff x="6330950" y="1337788"/>
            <a:chExt cx="476251" cy="465613"/>
          </a:xfrm>
        </p:grpSpPr>
        <p:sp>
          <p:nvSpPr>
            <p:cNvPr id="47" name="SMARTInkShape-607"/>
            <p:cNvSpPr/>
            <p:nvPr>
              <p:custDataLst>
                <p:tags r:id="rId228"/>
              </p:custDataLst>
            </p:nvPr>
          </p:nvSpPr>
          <p:spPr>
            <a:xfrm>
              <a:off x="6718329" y="1663700"/>
              <a:ext cx="88872" cy="139701"/>
            </a:xfrm>
            <a:custGeom>
              <a:avLst/>
              <a:gdLst/>
              <a:ahLst/>
              <a:cxnLst/>
              <a:rect l="0" t="0" r="0" b="0"/>
              <a:pathLst>
                <a:path w="88872" h="139701">
                  <a:moveTo>
                    <a:pt x="12671" y="0"/>
                  </a:moveTo>
                  <a:lnTo>
                    <a:pt x="12671" y="0"/>
                  </a:lnTo>
                  <a:lnTo>
                    <a:pt x="10789" y="18510"/>
                  </a:lnTo>
                  <a:lnTo>
                    <a:pt x="2544" y="60162"/>
                  </a:lnTo>
                  <a:lnTo>
                    <a:pt x="38" y="99283"/>
                  </a:lnTo>
                  <a:lnTo>
                    <a:pt x="0" y="97513"/>
                  </a:lnTo>
                  <a:lnTo>
                    <a:pt x="3351" y="82436"/>
                  </a:lnTo>
                  <a:lnTo>
                    <a:pt x="31678" y="36970"/>
                  </a:lnTo>
                  <a:lnTo>
                    <a:pt x="44402" y="19253"/>
                  </a:lnTo>
                  <a:lnTo>
                    <a:pt x="57112" y="9027"/>
                  </a:lnTo>
                  <a:lnTo>
                    <a:pt x="62759" y="6724"/>
                  </a:lnTo>
                  <a:lnTo>
                    <a:pt x="72798" y="6046"/>
                  </a:lnTo>
                  <a:lnTo>
                    <a:pt x="76744" y="8264"/>
                  </a:lnTo>
                  <a:lnTo>
                    <a:pt x="83011" y="16373"/>
                  </a:lnTo>
                  <a:lnTo>
                    <a:pt x="87135" y="39580"/>
                  </a:lnTo>
                  <a:lnTo>
                    <a:pt x="79799" y="82685"/>
                  </a:lnTo>
                  <a:lnTo>
                    <a:pt x="77783" y="101895"/>
                  </a:lnTo>
                  <a:lnTo>
                    <a:pt x="8887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08"/>
            <p:cNvSpPr/>
            <p:nvPr>
              <p:custDataLst>
                <p:tags r:id="rId229"/>
              </p:custDataLst>
            </p:nvPr>
          </p:nvSpPr>
          <p:spPr>
            <a:xfrm>
              <a:off x="6370815" y="1682750"/>
              <a:ext cx="201436" cy="44451"/>
            </a:xfrm>
            <a:custGeom>
              <a:avLst/>
              <a:gdLst/>
              <a:ahLst/>
              <a:cxnLst/>
              <a:rect l="0" t="0" r="0" b="0"/>
              <a:pathLst>
                <a:path w="2014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38983"/>
                  </a:lnTo>
                  <a:lnTo>
                    <a:pt x="8871" y="34990"/>
                  </a:lnTo>
                  <a:lnTo>
                    <a:pt x="48156" y="22251"/>
                  </a:lnTo>
                  <a:lnTo>
                    <a:pt x="79689" y="14358"/>
                  </a:lnTo>
                  <a:lnTo>
                    <a:pt x="124278" y="8028"/>
                  </a:lnTo>
                  <a:lnTo>
                    <a:pt x="167143" y="3568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09"/>
            <p:cNvSpPr/>
            <p:nvPr>
              <p:custDataLst>
                <p:tags r:id="rId230"/>
              </p:custDataLst>
            </p:nvPr>
          </p:nvSpPr>
          <p:spPr>
            <a:xfrm>
              <a:off x="6330950" y="1337788"/>
              <a:ext cx="298451" cy="52863"/>
            </a:xfrm>
            <a:custGeom>
              <a:avLst/>
              <a:gdLst/>
              <a:ahLst/>
              <a:cxnLst/>
              <a:rect l="0" t="0" r="0" b="0"/>
              <a:pathLst>
                <a:path w="298451" h="52863">
                  <a:moveTo>
                    <a:pt x="0" y="52862"/>
                  </a:moveTo>
                  <a:lnTo>
                    <a:pt x="0" y="52862"/>
                  </a:lnTo>
                  <a:lnTo>
                    <a:pt x="0" y="42749"/>
                  </a:lnTo>
                  <a:lnTo>
                    <a:pt x="2117" y="39064"/>
                  </a:lnTo>
                  <a:lnTo>
                    <a:pt x="10113" y="33089"/>
                  </a:lnTo>
                  <a:lnTo>
                    <a:pt x="57005" y="18434"/>
                  </a:lnTo>
                  <a:lnTo>
                    <a:pt x="100360" y="10279"/>
                  </a:lnTo>
                  <a:lnTo>
                    <a:pt x="126173" y="6835"/>
                  </a:lnTo>
                  <a:lnTo>
                    <a:pt x="153965" y="3833"/>
                  </a:lnTo>
                  <a:lnTo>
                    <a:pt x="183076" y="1126"/>
                  </a:lnTo>
                  <a:lnTo>
                    <a:pt x="226712" y="0"/>
                  </a:lnTo>
                  <a:lnTo>
                    <a:pt x="269432" y="1451"/>
                  </a:lnTo>
                  <a:lnTo>
                    <a:pt x="298450" y="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10"/>
            <p:cNvSpPr/>
            <p:nvPr>
              <p:custDataLst>
                <p:tags r:id="rId231"/>
              </p:custDataLst>
            </p:nvPr>
          </p:nvSpPr>
          <p:spPr>
            <a:xfrm>
              <a:off x="6478882" y="1355529"/>
              <a:ext cx="10819" cy="289122"/>
            </a:xfrm>
            <a:custGeom>
              <a:avLst/>
              <a:gdLst/>
              <a:ahLst/>
              <a:cxnLst/>
              <a:rect l="0" t="0" r="0" b="0"/>
              <a:pathLst>
                <a:path w="10819" h="289122">
                  <a:moveTo>
                    <a:pt x="10818" y="3371"/>
                  </a:moveTo>
                  <a:lnTo>
                    <a:pt x="10818" y="3371"/>
                  </a:lnTo>
                  <a:lnTo>
                    <a:pt x="4076" y="0"/>
                  </a:lnTo>
                  <a:lnTo>
                    <a:pt x="2089" y="3240"/>
                  </a:lnTo>
                  <a:lnTo>
                    <a:pt x="0" y="30143"/>
                  </a:lnTo>
                  <a:lnTo>
                    <a:pt x="2012" y="60425"/>
                  </a:lnTo>
                  <a:lnTo>
                    <a:pt x="3376" y="98814"/>
                  </a:lnTo>
                  <a:lnTo>
                    <a:pt x="4689" y="141040"/>
                  </a:lnTo>
                  <a:lnTo>
                    <a:pt x="7624" y="183326"/>
                  </a:lnTo>
                  <a:lnTo>
                    <a:pt x="9399" y="219993"/>
                  </a:lnTo>
                  <a:lnTo>
                    <a:pt x="10398" y="260878"/>
                  </a:lnTo>
                  <a:lnTo>
                    <a:pt x="10818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611"/>
          <p:cNvSpPr/>
          <p:nvPr>
            <p:custDataLst>
              <p:tags r:id="rId3"/>
            </p:custDataLst>
          </p:nvPr>
        </p:nvSpPr>
        <p:spPr>
          <a:xfrm>
            <a:off x="2401183" y="2019300"/>
            <a:ext cx="551568" cy="48933"/>
          </a:xfrm>
          <a:custGeom>
            <a:avLst/>
            <a:gdLst/>
            <a:ahLst/>
            <a:cxnLst/>
            <a:rect l="0" t="0" r="0" b="0"/>
            <a:pathLst>
              <a:path w="551568" h="48933">
                <a:moveTo>
                  <a:pt x="5467" y="0"/>
                </a:moveTo>
                <a:lnTo>
                  <a:pt x="5467" y="0"/>
                </a:lnTo>
                <a:lnTo>
                  <a:pt x="2096" y="0"/>
                </a:lnTo>
                <a:lnTo>
                  <a:pt x="1103" y="1411"/>
                </a:lnTo>
                <a:lnTo>
                  <a:pt x="0" y="6742"/>
                </a:lnTo>
                <a:lnTo>
                  <a:pt x="3272" y="13815"/>
                </a:lnTo>
                <a:lnTo>
                  <a:pt x="11547" y="22368"/>
                </a:lnTo>
                <a:lnTo>
                  <a:pt x="36745" y="37672"/>
                </a:lnTo>
                <a:lnTo>
                  <a:pt x="72120" y="46597"/>
                </a:lnTo>
                <a:lnTo>
                  <a:pt x="101883" y="48932"/>
                </a:lnTo>
                <a:lnTo>
                  <a:pt x="130163" y="42444"/>
                </a:lnTo>
                <a:lnTo>
                  <a:pt x="172699" y="25396"/>
                </a:lnTo>
                <a:lnTo>
                  <a:pt x="201204" y="19886"/>
                </a:lnTo>
                <a:lnTo>
                  <a:pt x="224043" y="19865"/>
                </a:lnTo>
                <a:lnTo>
                  <a:pt x="241210" y="24858"/>
                </a:lnTo>
                <a:lnTo>
                  <a:pt x="261113" y="33549"/>
                </a:lnTo>
                <a:lnTo>
                  <a:pt x="279013" y="36077"/>
                </a:lnTo>
                <a:lnTo>
                  <a:pt x="315666" y="30759"/>
                </a:lnTo>
                <a:lnTo>
                  <a:pt x="357806" y="23617"/>
                </a:lnTo>
                <a:lnTo>
                  <a:pt x="394830" y="20403"/>
                </a:lnTo>
                <a:lnTo>
                  <a:pt x="437534" y="23681"/>
                </a:lnTo>
                <a:lnTo>
                  <a:pt x="467815" y="23179"/>
                </a:lnTo>
                <a:lnTo>
                  <a:pt x="513397" y="15921"/>
                </a:lnTo>
                <a:lnTo>
                  <a:pt x="532496" y="13654"/>
                </a:lnTo>
                <a:lnTo>
                  <a:pt x="541445" y="15005"/>
                </a:lnTo>
                <a:lnTo>
                  <a:pt x="551567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119"/>
          <p:cNvGrpSpPr/>
          <p:nvPr/>
        </p:nvGrpSpPr>
        <p:grpSpPr>
          <a:xfrm>
            <a:off x="2134483" y="2245445"/>
            <a:ext cx="1186568" cy="274623"/>
            <a:chOff x="2134483" y="2245445"/>
            <a:chExt cx="1186568" cy="274623"/>
          </a:xfrm>
        </p:grpSpPr>
        <p:sp>
          <p:nvSpPr>
            <p:cNvPr id="53" name="SMARTInkShape-612"/>
            <p:cNvSpPr/>
            <p:nvPr>
              <p:custDataLst>
                <p:tags r:id="rId216"/>
              </p:custDataLst>
            </p:nvPr>
          </p:nvSpPr>
          <p:spPr>
            <a:xfrm>
              <a:off x="3213100" y="2324100"/>
              <a:ext cx="107951" cy="149086"/>
            </a:xfrm>
            <a:custGeom>
              <a:avLst/>
              <a:gdLst/>
              <a:ahLst/>
              <a:cxnLst/>
              <a:rect l="0" t="0" r="0" b="0"/>
              <a:pathLst>
                <a:path w="107951" h="149086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5775" y="28797"/>
                  </a:lnTo>
                  <a:lnTo>
                    <a:pt x="12209" y="33025"/>
                  </a:lnTo>
                  <a:lnTo>
                    <a:pt x="23765" y="46709"/>
                  </a:lnTo>
                  <a:lnTo>
                    <a:pt x="35242" y="76071"/>
                  </a:lnTo>
                  <a:lnTo>
                    <a:pt x="40703" y="104227"/>
                  </a:lnTo>
                  <a:lnTo>
                    <a:pt x="36942" y="135620"/>
                  </a:lnTo>
                  <a:lnTo>
                    <a:pt x="33352" y="144942"/>
                  </a:lnTo>
                  <a:lnTo>
                    <a:pt x="29405" y="149085"/>
                  </a:lnTo>
                  <a:lnTo>
                    <a:pt x="28070" y="148779"/>
                  </a:lnTo>
                  <a:lnTo>
                    <a:pt x="27180" y="147164"/>
                  </a:lnTo>
                  <a:lnTo>
                    <a:pt x="26587" y="144676"/>
                  </a:lnTo>
                  <a:lnTo>
                    <a:pt x="37184" y="117582"/>
                  </a:lnTo>
                  <a:lnTo>
                    <a:pt x="57271" y="76389"/>
                  </a:lnTo>
                  <a:lnTo>
                    <a:pt x="79685" y="32668"/>
                  </a:lnTo>
                  <a:lnTo>
                    <a:pt x="95185" y="1030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13"/>
            <p:cNvSpPr/>
            <p:nvPr>
              <p:custDataLst>
                <p:tags r:id="rId217"/>
              </p:custDataLst>
            </p:nvPr>
          </p:nvSpPr>
          <p:spPr>
            <a:xfrm>
              <a:off x="3116846" y="2369433"/>
              <a:ext cx="64505" cy="131242"/>
            </a:xfrm>
            <a:custGeom>
              <a:avLst/>
              <a:gdLst/>
              <a:ahLst/>
              <a:cxnLst/>
              <a:rect l="0" t="0" r="0" b="0"/>
              <a:pathLst>
                <a:path w="64505" h="131242">
                  <a:moveTo>
                    <a:pt x="64504" y="5467"/>
                  </a:moveTo>
                  <a:lnTo>
                    <a:pt x="64504" y="5467"/>
                  </a:lnTo>
                  <a:lnTo>
                    <a:pt x="64504" y="2096"/>
                  </a:lnTo>
                  <a:lnTo>
                    <a:pt x="63798" y="1103"/>
                  </a:lnTo>
                  <a:lnTo>
                    <a:pt x="62622" y="441"/>
                  </a:lnTo>
                  <a:lnTo>
                    <a:pt x="61133" y="0"/>
                  </a:lnTo>
                  <a:lnTo>
                    <a:pt x="48924" y="6120"/>
                  </a:lnTo>
                  <a:lnTo>
                    <a:pt x="31901" y="20242"/>
                  </a:lnTo>
                  <a:lnTo>
                    <a:pt x="13451" y="47945"/>
                  </a:lnTo>
                  <a:lnTo>
                    <a:pt x="1321" y="79593"/>
                  </a:lnTo>
                  <a:lnTo>
                    <a:pt x="0" y="111313"/>
                  </a:lnTo>
                  <a:lnTo>
                    <a:pt x="4321" y="124946"/>
                  </a:lnTo>
                  <a:lnTo>
                    <a:pt x="7449" y="129570"/>
                  </a:lnTo>
                  <a:lnTo>
                    <a:pt x="11650" y="131241"/>
                  </a:lnTo>
                  <a:lnTo>
                    <a:pt x="16569" y="130944"/>
                  </a:lnTo>
                  <a:lnTo>
                    <a:pt x="21964" y="129335"/>
                  </a:lnTo>
                  <a:lnTo>
                    <a:pt x="31721" y="121903"/>
                  </a:lnTo>
                  <a:lnTo>
                    <a:pt x="36299" y="116958"/>
                  </a:lnTo>
                  <a:lnTo>
                    <a:pt x="41385" y="105818"/>
                  </a:lnTo>
                  <a:lnTo>
                    <a:pt x="44650" y="71308"/>
                  </a:lnTo>
                  <a:lnTo>
                    <a:pt x="39104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14"/>
            <p:cNvSpPr/>
            <p:nvPr>
              <p:custDataLst>
                <p:tags r:id="rId218"/>
              </p:custDataLst>
            </p:nvPr>
          </p:nvSpPr>
          <p:spPr>
            <a:xfrm>
              <a:off x="2952750" y="23622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44043" y="1386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15"/>
            <p:cNvSpPr/>
            <p:nvPr>
              <p:custDataLst>
                <p:tags r:id="rId219"/>
              </p:custDataLst>
            </p:nvPr>
          </p:nvSpPr>
          <p:spPr>
            <a:xfrm>
              <a:off x="2869451" y="2248068"/>
              <a:ext cx="191250" cy="252175"/>
            </a:xfrm>
            <a:custGeom>
              <a:avLst/>
              <a:gdLst/>
              <a:ahLst/>
              <a:cxnLst/>
              <a:rect l="0" t="0" r="0" b="0"/>
              <a:pathLst>
                <a:path w="191250" h="252175">
                  <a:moveTo>
                    <a:pt x="64249" y="133182"/>
                  </a:moveTo>
                  <a:lnTo>
                    <a:pt x="64249" y="133182"/>
                  </a:lnTo>
                  <a:lnTo>
                    <a:pt x="54136" y="133182"/>
                  </a:lnTo>
                  <a:lnTo>
                    <a:pt x="37734" y="139924"/>
                  </a:lnTo>
                  <a:lnTo>
                    <a:pt x="16098" y="157601"/>
                  </a:lnTo>
                  <a:lnTo>
                    <a:pt x="5689" y="174609"/>
                  </a:lnTo>
                  <a:lnTo>
                    <a:pt x="122" y="192516"/>
                  </a:lnTo>
                  <a:lnTo>
                    <a:pt x="0" y="207531"/>
                  </a:lnTo>
                  <a:lnTo>
                    <a:pt x="7269" y="227883"/>
                  </a:lnTo>
                  <a:lnTo>
                    <a:pt x="11446" y="232300"/>
                  </a:lnTo>
                  <a:lnTo>
                    <a:pt x="21731" y="237206"/>
                  </a:lnTo>
                  <a:lnTo>
                    <a:pt x="26026" y="237810"/>
                  </a:lnTo>
                  <a:lnTo>
                    <a:pt x="32680" y="236598"/>
                  </a:lnTo>
                  <a:lnTo>
                    <a:pt x="37988" y="231826"/>
                  </a:lnTo>
                  <a:lnTo>
                    <a:pt x="56500" y="202215"/>
                  </a:lnTo>
                  <a:lnTo>
                    <a:pt x="66089" y="184213"/>
                  </a:lnTo>
                  <a:lnTo>
                    <a:pt x="67592" y="183430"/>
                  </a:lnTo>
                  <a:lnTo>
                    <a:pt x="68595" y="184320"/>
                  </a:lnTo>
                  <a:lnTo>
                    <a:pt x="69263" y="186324"/>
                  </a:lnTo>
                  <a:lnTo>
                    <a:pt x="67279" y="208645"/>
                  </a:lnTo>
                  <a:lnTo>
                    <a:pt x="73314" y="226170"/>
                  </a:lnTo>
                  <a:lnTo>
                    <a:pt x="75937" y="229041"/>
                  </a:lnTo>
                  <a:lnTo>
                    <a:pt x="82614" y="232230"/>
                  </a:lnTo>
                  <a:lnTo>
                    <a:pt x="92167" y="231766"/>
                  </a:lnTo>
                  <a:lnTo>
                    <a:pt x="97677" y="230655"/>
                  </a:lnTo>
                  <a:lnTo>
                    <a:pt x="115546" y="218978"/>
                  </a:lnTo>
                  <a:lnTo>
                    <a:pt x="137617" y="188628"/>
                  </a:lnTo>
                  <a:lnTo>
                    <a:pt x="158660" y="141614"/>
                  </a:lnTo>
                  <a:lnTo>
                    <a:pt x="168063" y="105885"/>
                  </a:lnTo>
                  <a:lnTo>
                    <a:pt x="174594" y="69545"/>
                  </a:lnTo>
                  <a:lnTo>
                    <a:pt x="179849" y="34578"/>
                  </a:lnTo>
                  <a:lnTo>
                    <a:pt x="180032" y="3385"/>
                  </a:lnTo>
                  <a:lnTo>
                    <a:pt x="178832" y="84"/>
                  </a:lnTo>
                  <a:lnTo>
                    <a:pt x="177327" y="0"/>
                  </a:lnTo>
                  <a:lnTo>
                    <a:pt x="175617" y="2061"/>
                  </a:lnTo>
                  <a:lnTo>
                    <a:pt x="164146" y="42266"/>
                  </a:lnTo>
                  <a:lnTo>
                    <a:pt x="161565" y="74430"/>
                  </a:lnTo>
                  <a:lnTo>
                    <a:pt x="158535" y="111774"/>
                  </a:lnTo>
                  <a:lnTo>
                    <a:pt x="155543" y="151184"/>
                  </a:lnTo>
                  <a:lnTo>
                    <a:pt x="154213" y="189866"/>
                  </a:lnTo>
                  <a:lnTo>
                    <a:pt x="156835" y="230489"/>
                  </a:lnTo>
                  <a:lnTo>
                    <a:pt x="159840" y="238976"/>
                  </a:lnTo>
                  <a:lnTo>
                    <a:pt x="168823" y="250286"/>
                  </a:lnTo>
                  <a:lnTo>
                    <a:pt x="173476" y="252174"/>
                  </a:lnTo>
                  <a:lnTo>
                    <a:pt x="177989" y="252021"/>
                  </a:lnTo>
                  <a:lnTo>
                    <a:pt x="191249" y="247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16"/>
            <p:cNvSpPr/>
            <p:nvPr>
              <p:custDataLst>
                <p:tags r:id="rId220"/>
              </p:custDataLst>
            </p:nvPr>
          </p:nvSpPr>
          <p:spPr>
            <a:xfrm>
              <a:off x="2762699" y="2372056"/>
              <a:ext cx="69402" cy="129845"/>
            </a:xfrm>
            <a:custGeom>
              <a:avLst/>
              <a:gdLst/>
              <a:ahLst/>
              <a:cxnLst/>
              <a:rect l="0" t="0" r="0" b="0"/>
              <a:pathLst>
                <a:path w="69402" h="129845">
                  <a:moveTo>
                    <a:pt x="44001" y="21894"/>
                  </a:moveTo>
                  <a:lnTo>
                    <a:pt x="44001" y="21894"/>
                  </a:lnTo>
                  <a:lnTo>
                    <a:pt x="44001" y="18523"/>
                  </a:lnTo>
                  <a:lnTo>
                    <a:pt x="42119" y="14986"/>
                  </a:lnTo>
                  <a:lnTo>
                    <a:pt x="29074" y="695"/>
                  </a:lnTo>
                  <a:lnTo>
                    <a:pt x="26994" y="0"/>
                  </a:lnTo>
                  <a:lnTo>
                    <a:pt x="24902" y="242"/>
                  </a:lnTo>
                  <a:lnTo>
                    <a:pt x="13103" y="5701"/>
                  </a:lnTo>
                  <a:lnTo>
                    <a:pt x="7220" y="15167"/>
                  </a:lnTo>
                  <a:lnTo>
                    <a:pt x="2960" y="28782"/>
                  </a:lnTo>
                  <a:lnTo>
                    <a:pt x="0" y="68810"/>
                  </a:lnTo>
                  <a:lnTo>
                    <a:pt x="3514" y="83668"/>
                  </a:lnTo>
                  <a:lnTo>
                    <a:pt x="11190" y="97327"/>
                  </a:lnTo>
                  <a:lnTo>
                    <a:pt x="24009" y="110453"/>
                  </a:lnTo>
                  <a:lnTo>
                    <a:pt x="69401" y="12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17"/>
            <p:cNvSpPr/>
            <p:nvPr>
              <p:custDataLst>
                <p:tags r:id="rId221"/>
              </p:custDataLst>
            </p:nvPr>
          </p:nvSpPr>
          <p:spPr>
            <a:xfrm>
              <a:off x="2641600" y="23186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19050" y="5467"/>
                  </a:moveTo>
                  <a:lnTo>
                    <a:pt x="19050" y="5467"/>
                  </a:lnTo>
                  <a:lnTo>
                    <a:pt x="2648" y="0"/>
                  </a:lnTo>
                  <a:lnTo>
                    <a:pt x="1765" y="411"/>
                  </a:lnTo>
                  <a:lnTo>
                    <a:pt x="1177" y="139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18"/>
            <p:cNvSpPr/>
            <p:nvPr>
              <p:custDataLst>
                <p:tags r:id="rId222"/>
              </p:custDataLst>
            </p:nvPr>
          </p:nvSpPr>
          <p:spPr>
            <a:xfrm>
              <a:off x="2656992" y="242570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3658" y="0"/>
                  </a:moveTo>
                  <a:lnTo>
                    <a:pt x="3658" y="0"/>
                  </a:lnTo>
                  <a:lnTo>
                    <a:pt x="0" y="19573"/>
                  </a:lnTo>
                  <a:lnTo>
                    <a:pt x="365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19"/>
            <p:cNvSpPr/>
            <p:nvPr>
              <p:custDataLst>
                <p:tags r:id="rId223"/>
              </p:custDataLst>
            </p:nvPr>
          </p:nvSpPr>
          <p:spPr>
            <a:xfrm>
              <a:off x="2472144" y="2245445"/>
              <a:ext cx="99607" cy="262806"/>
            </a:xfrm>
            <a:custGeom>
              <a:avLst/>
              <a:gdLst/>
              <a:ahLst/>
              <a:cxnLst/>
              <a:rect l="0" t="0" r="0" b="0"/>
              <a:pathLst>
                <a:path w="99607" h="262806">
                  <a:moveTo>
                    <a:pt x="67856" y="180255"/>
                  </a:moveTo>
                  <a:lnTo>
                    <a:pt x="67856" y="180255"/>
                  </a:lnTo>
                  <a:lnTo>
                    <a:pt x="67856" y="165949"/>
                  </a:lnTo>
                  <a:lnTo>
                    <a:pt x="66445" y="163662"/>
                  </a:lnTo>
                  <a:lnTo>
                    <a:pt x="61114" y="159240"/>
                  </a:lnTo>
                  <a:lnTo>
                    <a:pt x="55923" y="156804"/>
                  </a:lnTo>
                  <a:lnTo>
                    <a:pt x="46841" y="155240"/>
                  </a:lnTo>
                  <a:lnTo>
                    <a:pt x="16326" y="183500"/>
                  </a:lnTo>
                  <a:lnTo>
                    <a:pt x="7794" y="196279"/>
                  </a:lnTo>
                  <a:lnTo>
                    <a:pt x="906" y="217458"/>
                  </a:lnTo>
                  <a:lnTo>
                    <a:pt x="0" y="229951"/>
                  </a:lnTo>
                  <a:lnTo>
                    <a:pt x="1950" y="240207"/>
                  </a:lnTo>
                  <a:lnTo>
                    <a:pt x="4163" y="243506"/>
                  </a:lnTo>
                  <a:lnTo>
                    <a:pt x="7050" y="245706"/>
                  </a:lnTo>
                  <a:lnTo>
                    <a:pt x="14020" y="248150"/>
                  </a:lnTo>
                  <a:lnTo>
                    <a:pt x="21821" y="249236"/>
                  </a:lnTo>
                  <a:lnTo>
                    <a:pt x="31874" y="244074"/>
                  </a:lnTo>
                  <a:lnTo>
                    <a:pt x="47552" y="229268"/>
                  </a:lnTo>
                  <a:lnTo>
                    <a:pt x="68863" y="195189"/>
                  </a:lnTo>
                  <a:lnTo>
                    <a:pt x="83833" y="153243"/>
                  </a:lnTo>
                  <a:lnTo>
                    <a:pt x="89068" y="115804"/>
                  </a:lnTo>
                  <a:lnTo>
                    <a:pt x="91395" y="74704"/>
                  </a:lnTo>
                  <a:lnTo>
                    <a:pt x="92429" y="35271"/>
                  </a:lnTo>
                  <a:lnTo>
                    <a:pt x="89640" y="4339"/>
                  </a:lnTo>
                  <a:lnTo>
                    <a:pt x="88023" y="889"/>
                  </a:lnTo>
                  <a:lnTo>
                    <a:pt x="86240" y="0"/>
                  </a:lnTo>
                  <a:lnTo>
                    <a:pt x="84345" y="818"/>
                  </a:lnTo>
                  <a:lnTo>
                    <a:pt x="78307" y="15454"/>
                  </a:lnTo>
                  <a:lnTo>
                    <a:pt x="75722" y="62303"/>
                  </a:lnTo>
                  <a:lnTo>
                    <a:pt x="77937" y="95376"/>
                  </a:lnTo>
                  <a:lnTo>
                    <a:pt x="79392" y="129361"/>
                  </a:lnTo>
                  <a:lnTo>
                    <a:pt x="82093" y="176464"/>
                  </a:lnTo>
                  <a:lnTo>
                    <a:pt x="87361" y="215350"/>
                  </a:lnTo>
                  <a:lnTo>
                    <a:pt x="99606" y="262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20"/>
            <p:cNvSpPr/>
            <p:nvPr>
              <p:custDataLst>
                <p:tags r:id="rId224"/>
              </p:custDataLst>
            </p:nvPr>
          </p:nvSpPr>
          <p:spPr>
            <a:xfrm>
              <a:off x="2336800" y="2409831"/>
              <a:ext cx="78616" cy="70588"/>
            </a:xfrm>
            <a:custGeom>
              <a:avLst/>
              <a:gdLst/>
              <a:ahLst/>
              <a:cxnLst/>
              <a:rect l="0" t="0" r="0" b="0"/>
              <a:pathLst>
                <a:path w="78616" h="70588">
                  <a:moveTo>
                    <a:pt x="0" y="9519"/>
                  </a:moveTo>
                  <a:lnTo>
                    <a:pt x="0" y="9519"/>
                  </a:lnTo>
                  <a:lnTo>
                    <a:pt x="0" y="55470"/>
                  </a:lnTo>
                  <a:lnTo>
                    <a:pt x="0" y="70587"/>
                  </a:lnTo>
                  <a:lnTo>
                    <a:pt x="0" y="57211"/>
                  </a:lnTo>
                  <a:lnTo>
                    <a:pt x="16959" y="9937"/>
                  </a:lnTo>
                  <a:lnTo>
                    <a:pt x="19773" y="3448"/>
                  </a:lnTo>
                  <a:lnTo>
                    <a:pt x="23765" y="533"/>
                  </a:lnTo>
                  <a:lnTo>
                    <a:pt x="28543" y="0"/>
                  </a:lnTo>
                  <a:lnTo>
                    <a:pt x="38791" y="3172"/>
                  </a:lnTo>
                  <a:lnTo>
                    <a:pt x="61196" y="20660"/>
                  </a:lnTo>
                  <a:lnTo>
                    <a:pt x="70657" y="32968"/>
                  </a:lnTo>
                  <a:lnTo>
                    <a:pt x="77929" y="48922"/>
                  </a:lnTo>
                  <a:lnTo>
                    <a:pt x="78615" y="57135"/>
                  </a:lnTo>
                  <a:lnTo>
                    <a:pt x="76200" y="66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21"/>
            <p:cNvSpPr/>
            <p:nvPr>
              <p:custDataLst>
                <p:tags r:id="rId225"/>
              </p:custDataLst>
            </p:nvPr>
          </p:nvSpPr>
          <p:spPr>
            <a:xfrm>
              <a:off x="2148992" y="2495550"/>
              <a:ext cx="130659" cy="24518"/>
            </a:xfrm>
            <a:custGeom>
              <a:avLst/>
              <a:gdLst/>
              <a:ahLst/>
              <a:cxnLst/>
              <a:rect l="0" t="0" r="0" b="0"/>
              <a:pathLst>
                <a:path w="130659" h="24518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3" y="24076"/>
                  </a:lnTo>
                  <a:lnTo>
                    <a:pt x="1562" y="24517"/>
                  </a:lnTo>
                  <a:lnTo>
                    <a:pt x="42198" y="16484"/>
                  </a:lnTo>
                  <a:lnTo>
                    <a:pt x="83185" y="8378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22"/>
            <p:cNvSpPr/>
            <p:nvPr>
              <p:custDataLst>
                <p:tags r:id="rId226"/>
              </p:custDataLst>
            </p:nvPr>
          </p:nvSpPr>
          <p:spPr>
            <a:xfrm>
              <a:off x="2134483" y="2284754"/>
              <a:ext cx="176918" cy="71097"/>
            </a:xfrm>
            <a:custGeom>
              <a:avLst/>
              <a:gdLst/>
              <a:ahLst/>
              <a:cxnLst/>
              <a:rect l="0" t="0" r="0" b="0"/>
              <a:pathLst>
                <a:path w="176918" h="71097">
                  <a:moveTo>
                    <a:pt x="5467" y="71096"/>
                  </a:moveTo>
                  <a:lnTo>
                    <a:pt x="5467" y="71096"/>
                  </a:lnTo>
                  <a:lnTo>
                    <a:pt x="2096" y="67725"/>
                  </a:lnTo>
                  <a:lnTo>
                    <a:pt x="441" y="64188"/>
                  </a:lnTo>
                  <a:lnTo>
                    <a:pt x="0" y="62257"/>
                  </a:lnTo>
                  <a:lnTo>
                    <a:pt x="1116" y="60265"/>
                  </a:lnTo>
                  <a:lnTo>
                    <a:pt x="6120" y="56169"/>
                  </a:lnTo>
                  <a:lnTo>
                    <a:pt x="49367" y="36892"/>
                  </a:lnTo>
                  <a:lnTo>
                    <a:pt x="91617" y="19569"/>
                  </a:lnTo>
                  <a:lnTo>
                    <a:pt x="132358" y="4793"/>
                  </a:lnTo>
                  <a:lnTo>
                    <a:pt x="151468" y="0"/>
                  </a:lnTo>
                  <a:lnTo>
                    <a:pt x="176917" y="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23"/>
            <p:cNvSpPr/>
            <p:nvPr>
              <p:custDataLst>
                <p:tags r:id="rId227"/>
              </p:custDataLst>
            </p:nvPr>
          </p:nvSpPr>
          <p:spPr>
            <a:xfrm>
              <a:off x="2235200" y="2317773"/>
              <a:ext cx="25401" cy="200193"/>
            </a:xfrm>
            <a:custGeom>
              <a:avLst/>
              <a:gdLst/>
              <a:ahLst/>
              <a:cxnLst/>
              <a:rect l="0" t="0" r="0" b="0"/>
              <a:pathLst>
                <a:path w="25401" h="200193">
                  <a:moveTo>
                    <a:pt x="6350" y="12677"/>
                  </a:moveTo>
                  <a:lnTo>
                    <a:pt x="6350" y="12677"/>
                  </a:lnTo>
                  <a:lnTo>
                    <a:pt x="7" y="12677"/>
                  </a:lnTo>
                  <a:lnTo>
                    <a:pt x="5468" y="12677"/>
                  </a:lnTo>
                  <a:lnTo>
                    <a:pt x="21" y="12677"/>
                  </a:lnTo>
                  <a:lnTo>
                    <a:pt x="0" y="0"/>
                  </a:lnTo>
                  <a:lnTo>
                    <a:pt x="0" y="44130"/>
                  </a:lnTo>
                  <a:lnTo>
                    <a:pt x="0" y="91625"/>
                  </a:lnTo>
                  <a:lnTo>
                    <a:pt x="3371" y="134533"/>
                  </a:lnTo>
                  <a:lnTo>
                    <a:pt x="10831" y="181569"/>
                  </a:lnTo>
                  <a:lnTo>
                    <a:pt x="14927" y="193103"/>
                  </a:lnTo>
                  <a:lnTo>
                    <a:pt x="19099" y="198700"/>
                  </a:lnTo>
                  <a:lnTo>
                    <a:pt x="21199" y="200192"/>
                  </a:lnTo>
                  <a:lnTo>
                    <a:pt x="22599" y="199776"/>
                  </a:lnTo>
                  <a:lnTo>
                    <a:pt x="23533" y="198087"/>
                  </a:lnTo>
                  <a:lnTo>
                    <a:pt x="25400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624"/>
          <p:cNvSpPr/>
          <p:nvPr>
            <p:custDataLst>
              <p:tags r:id="rId4"/>
            </p:custDataLst>
          </p:nvPr>
        </p:nvSpPr>
        <p:spPr>
          <a:xfrm>
            <a:off x="3577964" y="2210323"/>
            <a:ext cx="301887" cy="297868"/>
          </a:xfrm>
          <a:custGeom>
            <a:avLst/>
            <a:gdLst/>
            <a:ahLst/>
            <a:cxnLst/>
            <a:rect l="0" t="0" r="0" b="0"/>
            <a:pathLst>
              <a:path w="301887" h="297868">
                <a:moveTo>
                  <a:pt x="155836" y="12177"/>
                </a:moveTo>
                <a:lnTo>
                  <a:pt x="155836" y="12177"/>
                </a:lnTo>
                <a:lnTo>
                  <a:pt x="152465" y="5435"/>
                </a:lnTo>
                <a:lnTo>
                  <a:pt x="150061" y="3449"/>
                </a:lnTo>
                <a:lnTo>
                  <a:pt x="143626" y="1242"/>
                </a:lnTo>
                <a:lnTo>
                  <a:pt x="125329" y="0"/>
                </a:lnTo>
                <a:lnTo>
                  <a:pt x="113820" y="3472"/>
                </a:lnTo>
                <a:lnTo>
                  <a:pt x="108775" y="6374"/>
                </a:lnTo>
                <a:lnTo>
                  <a:pt x="99407" y="20887"/>
                </a:lnTo>
                <a:lnTo>
                  <a:pt x="91951" y="43564"/>
                </a:lnTo>
                <a:lnTo>
                  <a:pt x="88637" y="74810"/>
                </a:lnTo>
                <a:lnTo>
                  <a:pt x="87165" y="111745"/>
                </a:lnTo>
                <a:lnTo>
                  <a:pt x="85098" y="151679"/>
                </a:lnTo>
                <a:lnTo>
                  <a:pt x="79477" y="192947"/>
                </a:lnTo>
                <a:lnTo>
                  <a:pt x="77919" y="229162"/>
                </a:lnTo>
                <a:lnTo>
                  <a:pt x="77246" y="271673"/>
                </a:lnTo>
                <a:lnTo>
                  <a:pt x="74340" y="289786"/>
                </a:lnTo>
                <a:lnTo>
                  <a:pt x="70697" y="297837"/>
                </a:lnTo>
                <a:lnTo>
                  <a:pt x="68032" y="297867"/>
                </a:lnTo>
                <a:lnTo>
                  <a:pt x="42848" y="277197"/>
                </a:lnTo>
                <a:lnTo>
                  <a:pt x="6922" y="233066"/>
                </a:lnTo>
                <a:lnTo>
                  <a:pt x="0" y="221716"/>
                </a:lnTo>
                <a:lnTo>
                  <a:pt x="1851" y="218897"/>
                </a:lnTo>
                <a:lnTo>
                  <a:pt x="11433" y="213884"/>
                </a:lnTo>
                <a:lnTo>
                  <a:pt x="52423" y="209666"/>
                </a:lnTo>
                <a:lnTo>
                  <a:pt x="89212" y="209217"/>
                </a:lnTo>
                <a:lnTo>
                  <a:pt x="135777" y="209064"/>
                </a:lnTo>
                <a:lnTo>
                  <a:pt x="150684" y="205280"/>
                </a:lnTo>
                <a:lnTo>
                  <a:pt x="160602" y="199601"/>
                </a:lnTo>
                <a:lnTo>
                  <a:pt x="165009" y="194724"/>
                </a:lnTo>
                <a:lnTo>
                  <a:pt x="164774" y="192436"/>
                </a:lnTo>
                <a:lnTo>
                  <a:pt x="163206" y="190205"/>
                </a:lnTo>
                <a:lnTo>
                  <a:pt x="160749" y="188013"/>
                </a:lnTo>
                <a:lnTo>
                  <a:pt x="154257" y="185576"/>
                </a:lnTo>
                <a:lnTo>
                  <a:pt x="150550" y="184926"/>
                </a:lnTo>
                <a:lnTo>
                  <a:pt x="142668" y="186086"/>
                </a:lnTo>
                <a:lnTo>
                  <a:pt x="138591" y="187383"/>
                </a:lnTo>
                <a:lnTo>
                  <a:pt x="132179" y="192587"/>
                </a:lnTo>
                <a:lnTo>
                  <a:pt x="129481" y="195950"/>
                </a:lnTo>
                <a:lnTo>
                  <a:pt x="126484" y="205331"/>
                </a:lnTo>
                <a:lnTo>
                  <a:pt x="125684" y="210797"/>
                </a:lnTo>
                <a:lnTo>
                  <a:pt x="128559" y="222513"/>
                </a:lnTo>
                <a:lnTo>
                  <a:pt x="131301" y="228601"/>
                </a:lnTo>
                <a:lnTo>
                  <a:pt x="132466" y="241010"/>
                </a:lnTo>
                <a:lnTo>
                  <a:pt x="131790" y="247282"/>
                </a:lnTo>
                <a:lnTo>
                  <a:pt x="134800" y="258014"/>
                </a:lnTo>
                <a:lnTo>
                  <a:pt x="137579" y="262852"/>
                </a:lnTo>
                <a:lnTo>
                  <a:pt x="142253" y="264666"/>
                </a:lnTo>
                <a:lnTo>
                  <a:pt x="154973" y="262918"/>
                </a:lnTo>
                <a:lnTo>
                  <a:pt x="164390" y="257438"/>
                </a:lnTo>
                <a:lnTo>
                  <a:pt x="170926" y="249593"/>
                </a:lnTo>
                <a:lnTo>
                  <a:pt x="176183" y="239051"/>
                </a:lnTo>
                <a:lnTo>
                  <a:pt x="180571" y="201892"/>
                </a:lnTo>
                <a:lnTo>
                  <a:pt x="181228" y="167728"/>
                </a:lnTo>
                <a:lnTo>
                  <a:pt x="181232" y="169035"/>
                </a:lnTo>
                <a:lnTo>
                  <a:pt x="187977" y="177108"/>
                </a:lnTo>
                <a:lnTo>
                  <a:pt x="211626" y="194595"/>
                </a:lnTo>
                <a:lnTo>
                  <a:pt x="235812" y="239826"/>
                </a:lnTo>
                <a:lnTo>
                  <a:pt x="238888" y="258464"/>
                </a:lnTo>
                <a:lnTo>
                  <a:pt x="236653" y="281060"/>
                </a:lnTo>
                <a:lnTo>
                  <a:pt x="232948" y="294595"/>
                </a:lnTo>
                <a:lnTo>
                  <a:pt x="231938" y="294295"/>
                </a:lnTo>
                <a:lnTo>
                  <a:pt x="228935" y="290198"/>
                </a:lnTo>
                <a:lnTo>
                  <a:pt x="233391" y="266474"/>
                </a:lnTo>
                <a:lnTo>
                  <a:pt x="250390" y="225892"/>
                </a:lnTo>
                <a:lnTo>
                  <a:pt x="269930" y="191603"/>
                </a:lnTo>
                <a:lnTo>
                  <a:pt x="282745" y="180116"/>
                </a:lnTo>
                <a:lnTo>
                  <a:pt x="301886" y="170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121"/>
          <p:cNvGrpSpPr/>
          <p:nvPr/>
        </p:nvGrpSpPr>
        <p:grpSpPr>
          <a:xfrm>
            <a:off x="4199115" y="2263837"/>
            <a:ext cx="1776236" cy="359865"/>
            <a:chOff x="4199115" y="2263837"/>
            <a:chExt cx="1776236" cy="359865"/>
          </a:xfrm>
        </p:grpSpPr>
        <p:sp>
          <p:nvSpPr>
            <p:cNvPr id="67" name="SMARTInkShape-625"/>
            <p:cNvSpPr/>
            <p:nvPr>
              <p:custDataLst>
                <p:tags r:id="rId201"/>
              </p:custDataLst>
            </p:nvPr>
          </p:nvSpPr>
          <p:spPr>
            <a:xfrm>
              <a:off x="5867400" y="2377879"/>
              <a:ext cx="107951" cy="162122"/>
            </a:xfrm>
            <a:custGeom>
              <a:avLst/>
              <a:gdLst/>
              <a:ahLst/>
              <a:cxnLst/>
              <a:rect l="0" t="0" r="0" b="0"/>
              <a:pathLst>
                <a:path w="107951" h="162122">
                  <a:moveTo>
                    <a:pt x="107950" y="3371"/>
                  </a:moveTo>
                  <a:lnTo>
                    <a:pt x="107950" y="3371"/>
                  </a:lnTo>
                  <a:lnTo>
                    <a:pt x="101208" y="0"/>
                  </a:lnTo>
                  <a:lnTo>
                    <a:pt x="83531" y="1275"/>
                  </a:lnTo>
                  <a:lnTo>
                    <a:pt x="63791" y="9492"/>
                  </a:lnTo>
                  <a:lnTo>
                    <a:pt x="44536" y="27606"/>
                  </a:lnTo>
                  <a:lnTo>
                    <a:pt x="37432" y="39071"/>
                  </a:lnTo>
                  <a:lnTo>
                    <a:pt x="35537" y="44105"/>
                  </a:lnTo>
                  <a:lnTo>
                    <a:pt x="35686" y="49577"/>
                  </a:lnTo>
                  <a:lnTo>
                    <a:pt x="39615" y="61301"/>
                  </a:lnTo>
                  <a:lnTo>
                    <a:pt x="47946" y="71686"/>
                  </a:lnTo>
                  <a:lnTo>
                    <a:pt x="67170" y="93222"/>
                  </a:lnTo>
                  <a:lnTo>
                    <a:pt x="69474" y="99255"/>
                  </a:lnTo>
                  <a:lnTo>
                    <a:pt x="70153" y="111603"/>
                  </a:lnTo>
                  <a:lnTo>
                    <a:pt x="59827" y="133825"/>
                  </a:lnTo>
                  <a:lnTo>
                    <a:pt x="47285" y="144371"/>
                  </a:lnTo>
                  <a:lnTo>
                    <a:pt x="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26"/>
            <p:cNvSpPr/>
            <p:nvPr>
              <p:custDataLst>
                <p:tags r:id="rId202"/>
              </p:custDataLst>
            </p:nvPr>
          </p:nvSpPr>
          <p:spPr>
            <a:xfrm>
              <a:off x="5729420" y="2263837"/>
              <a:ext cx="113899" cy="227642"/>
            </a:xfrm>
            <a:custGeom>
              <a:avLst/>
              <a:gdLst/>
              <a:ahLst/>
              <a:cxnLst/>
              <a:rect l="0" t="0" r="0" b="0"/>
              <a:pathLst>
                <a:path w="113899" h="227642">
                  <a:moveTo>
                    <a:pt x="68130" y="155513"/>
                  </a:moveTo>
                  <a:lnTo>
                    <a:pt x="68130" y="155513"/>
                  </a:lnTo>
                  <a:lnTo>
                    <a:pt x="61388" y="148771"/>
                  </a:lnTo>
                  <a:lnTo>
                    <a:pt x="52434" y="145461"/>
                  </a:lnTo>
                  <a:lnTo>
                    <a:pt x="29438" y="143336"/>
                  </a:lnTo>
                  <a:lnTo>
                    <a:pt x="23990" y="145278"/>
                  </a:lnTo>
                  <a:lnTo>
                    <a:pt x="14175" y="153081"/>
                  </a:lnTo>
                  <a:lnTo>
                    <a:pt x="4087" y="172745"/>
                  </a:lnTo>
                  <a:lnTo>
                    <a:pt x="0" y="196445"/>
                  </a:lnTo>
                  <a:lnTo>
                    <a:pt x="2807" y="211099"/>
                  </a:lnTo>
                  <a:lnTo>
                    <a:pt x="5531" y="217971"/>
                  </a:lnTo>
                  <a:lnTo>
                    <a:pt x="10875" y="222551"/>
                  </a:lnTo>
                  <a:lnTo>
                    <a:pt x="26221" y="227641"/>
                  </a:lnTo>
                  <a:lnTo>
                    <a:pt x="33840" y="226176"/>
                  </a:lnTo>
                  <a:lnTo>
                    <a:pt x="47951" y="217022"/>
                  </a:lnTo>
                  <a:lnTo>
                    <a:pt x="67795" y="189260"/>
                  </a:lnTo>
                  <a:lnTo>
                    <a:pt x="83710" y="147482"/>
                  </a:lnTo>
                  <a:lnTo>
                    <a:pt x="94809" y="110080"/>
                  </a:lnTo>
                  <a:lnTo>
                    <a:pt x="105388" y="70409"/>
                  </a:lnTo>
                  <a:lnTo>
                    <a:pt x="113898" y="24542"/>
                  </a:lnTo>
                  <a:lnTo>
                    <a:pt x="113636" y="9579"/>
                  </a:lnTo>
                  <a:lnTo>
                    <a:pt x="111168" y="2459"/>
                  </a:lnTo>
                  <a:lnTo>
                    <a:pt x="109521" y="560"/>
                  </a:lnTo>
                  <a:lnTo>
                    <a:pt x="107719" y="0"/>
                  </a:lnTo>
                  <a:lnTo>
                    <a:pt x="105813" y="332"/>
                  </a:lnTo>
                  <a:lnTo>
                    <a:pt x="103835" y="1259"/>
                  </a:lnTo>
                  <a:lnTo>
                    <a:pt x="97681" y="16048"/>
                  </a:lnTo>
                  <a:lnTo>
                    <a:pt x="86327" y="61538"/>
                  </a:lnTo>
                  <a:lnTo>
                    <a:pt x="86614" y="103601"/>
                  </a:lnTo>
                  <a:lnTo>
                    <a:pt x="87180" y="161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27"/>
            <p:cNvSpPr/>
            <p:nvPr>
              <p:custDataLst>
                <p:tags r:id="rId203"/>
              </p:custDataLst>
            </p:nvPr>
          </p:nvSpPr>
          <p:spPr>
            <a:xfrm>
              <a:off x="5609992" y="2389482"/>
              <a:ext cx="92309" cy="93369"/>
            </a:xfrm>
            <a:custGeom>
              <a:avLst/>
              <a:gdLst/>
              <a:ahLst/>
              <a:cxnLst/>
              <a:rect l="0" t="0" r="0" b="0"/>
              <a:pathLst>
                <a:path w="92309" h="93369">
                  <a:moveTo>
                    <a:pt x="85958" y="10818"/>
                  </a:moveTo>
                  <a:lnTo>
                    <a:pt x="85958" y="10818"/>
                  </a:lnTo>
                  <a:lnTo>
                    <a:pt x="79216" y="4076"/>
                  </a:lnTo>
                  <a:lnTo>
                    <a:pt x="70262" y="766"/>
                  </a:lnTo>
                  <a:lnTo>
                    <a:pt x="58521" y="0"/>
                  </a:lnTo>
                  <a:lnTo>
                    <a:pt x="43895" y="2012"/>
                  </a:lnTo>
                  <a:lnTo>
                    <a:pt x="29869" y="10902"/>
                  </a:lnTo>
                  <a:lnTo>
                    <a:pt x="6988" y="36235"/>
                  </a:lnTo>
                  <a:lnTo>
                    <a:pt x="1471" y="50807"/>
                  </a:lnTo>
                  <a:lnTo>
                    <a:pt x="0" y="58644"/>
                  </a:lnTo>
                  <a:lnTo>
                    <a:pt x="2128" y="71115"/>
                  </a:lnTo>
                  <a:lnTo>
                    <a:pt x="4671" y="76416"/>
                  </a:lnTo>
                  <a:lnTo>
                    <a:pt x="13142" y="84187"/>
                  </a:lnTo>
                  <a:lnTo>
                    <a:pt x="18364" y="87248"/>
                  </a:lnTo>
                  <a:lnTo>
                    <a:pt x="24668" y="87876"/>
                  </a:lnTo>
                  <a:lnTo>
                    <a:pt x="39197" y="84812"/>
                  </a:lnTo>
                  <a:lnTo>
                    <a:pt x="51300" y="76866"/>
                  </a:lnTo>
                  <a:lnTo>
                    <a:pt x="71462" y="51576"/>
                  </a:lnTo>
                  <a:lnTo>
                    <a:pt x="71355" y="51395"/>
                  </a:lnTo>
                  <a:lnTo>
                    <a:pt x="69355" y="53076"/>
                  </a:lnTo>
                  <a:lnTo>
                    <a:pt x="67996" y="58057"/>
                  </a:lnTo>
                  <a:lnTo>
                    <a:pt x="67633" y="61360"/>
                  </a:lnTo>
                  <a:lnTo>
                    <a:pt x="70993" y="68794"/>
                  </a:lnTo>
                  <a:lnTo>
                    <a:pt x="92308" y="93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28"/>
            <p:cNvSpPr/>
            <p:nvPr>
              <p:custDataLst>
                <p:tags r:id="rId204"/>
              </p:custDataLst>
            </p:nvPr>
          </p:nvSpPr>
          <p:spPr>
            <a:xfrm>
              <a:off x="5457342" y="2382840"/>
              <a:ext cx="111609" cy="100011"/>
            </a:xfrm>
            <a:custGeom>
              <a:avLst/>
              <a:gdLst/>
              <a:ahLst/>
              <a:cxnLst/>
              <a:rect l="0" t="0" r="0" b="0"/>
              <a:pathLst>
                <a:path w="111609" h="100011">
                  <a:moveTo>
                    <a:pt x="3658" y="30160"/>
                  </a:moveTo>
                  <a:lnTo>
                    <a:pt x="3658" y="30160"/>
                  </a:lnTo>
                  <a:lnTo>
                    <a:pt x="287" y="33531"/>
                  </a:lnTo>
                  <a:lnTo>
                    <a:pt x="0" y="34524"/>
                  </a:lnTo>
                  <a:lnTo>
                    <a:pt x="513" y="35186"/>
                  </a:lnTo>
                  <a:lnTo>
                    <a:pt x="14088" y="40700"/>
                  </a:lnTo>
                  <a:lnTo>
                    <a:pt x="30267" y="41514"/>
                  </a:lnTo>
                  <a:lnTo>
                    <a:pt x="57596" y="33937"/>
                  </a:lnTo>
                  <a:lnTo>
                    <a:pt x="60783" y="31267"/>
                  </a:lnTo>
                  <a:lnTo>
                    <a:pt x="64325" y="24537"/>
                  </a:lnTo>
                  <a:lnTo>
                    <a:pt x="66319" y="12815"/>
                  </a:lnTo>
                  <a:lnTo>
                    <a:pt x="64903" y="6459"/>
                  </a:lnTo>
                  <a:lnTo>
                    <a:pt x="63538" y="3776"/>
                  </a:lnTo>
                  <a:lnTo>
                    <a:pt x="61217" y="1987"/>
                  </a:lnTo>
                  <a:lnTo>
                    <a:pt x="54875" y="0"/>
                  </a:lnTo>
                  <a:lnTo>
                    <a:pt x="47352" y="998"/>
                  </a:lnTo>
                  <a:lnTo>
                    <a:pt x="43370" y="2252"/>
                  </a:lnTo>
                  <a:lnTo>
                    <a:pt x="40011" y="5205"/>
                  </a:lnTo>
                  <a:lnTo>
                    <a:pt x="34396" y="14130"/>
                  </a:lnTo>
                  <a:lnTo>
                    <a:pt x="30113" y="41470"/>
                  </a:lnTo>
                  <a:lnTo>
                    <a:pt x="29527" y="54942"/>
                  </a:lnTo>
                  <a:lnTo>
                    <a:pt x="32193" y="61498"/>
                  </a:lnTo>
                  <a:lnTo>
                    <a:pt x="42681" y="74427"/>
                  </a:lnTo>
                  <a:lnTo>
                    <a:pt x="64452" y="90235"/>
                  </a:lnTo>
                  <a:lnTo>
                    <a:pt x="111608" y="10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29"/>
            <p:cNvSpPr/>
            <p:nvPr>
              <p:custDataLst>
                <p:tags r:id="rId205"/>
              </p:custDataLst>
            </p:nvPr>
          </p:nvSpPr>
          <p:spPr>
            <a:xfrm>
              <a:off x="5291071" y="2292350"/>
              <a:ext cx="131292" cy="204887"/>
            </a:xfrm>
            <a:custGeom>
              <a:avLst/>
              <a:gdLst/>
              <a:ahLst/>
              <a:cxnLst/>
              <a:rect l="0" t="0" r="0" b="0"/>
              <a:pathLst>
                <a:path w="131292" h="204887">
                  <a:moveTo>
                    <a:pt x="23879" y="0"/>
                  </a:moveTo>
                  <a:lnTo>
                    <a:pt x="23879" y="0"/>
                  </a:lnTo>
                  <a:lnTo>
                    <a:pt x="20508" y="6742"/>
                  </a:lnTo>
                  <a:lnTo>
                    <a:pt x="21776" y="48421"/>
                  </a:lnTo>
                  <a:lnTo>
                    <a:pt x="19887" y="80787"/>
                  </a:lnTo>
                  <a:lnTo>
                    <a:pt x="18577" y="114457"/>
                  </a:lnTo>
                  <a:lnTo>
                    <a:pt x="17840" y="159502"/>
                  </a:lnTo>
                  <a:lnTo>
                    <a:pt x="14219" y="199586"/>
                  </a:lnTo>
                  <a:lnTo>
                    <a:pt x="12500" y="203612"/>
                  </a:lnTo>
                  <a:lnTo>
                    <a:pt x="10649" y="204886"/>
                  </a:lnTo>
                  <a:lnTo>
                    <a:pt x="8709" y="204324"/>
                  </a:lnTo>
                  <a:lnTo>
                    <a:pt x="4672" y="198055"/>
                  </a:lnTo>
                  <a:lnTo>
                    <a:pt x="1232" y="186802"/>
                  </a:lnTo>
                  <a:lnTo>
                    <a:pt x="0" y="162750"/>
                  </a:lnTo>
                  <a:lnTo>
                    <a:pt x="4053" y="139643"/>
                  </a:lnTo>
                  <a:lnTo>
                    <a:pt x="5017" y="137545"/>
                  </a:lnTo>
                  <a:lnTo>
                    <a:pt x="6366" y="136147"/>
                  </a:lnTo>
                  <a:lnTo>
                    <a:pt x="7970" y="135215"/>
                  </a:lnTo>
                  <a:lnTo>
                    <a:pt x="43485" y="127684"/>
                  </a:lnTo>
                  <a:lnTo>
                    <a:pt x="55876" y="121189"/>
                  </a:lnTo>
                  <a:lnTo>
                    <a:pt x="97121" y="76180"/>
                  </a:lnTo>
                  <a:lnTo>
                    <a:pt x="122651" y="33908"/>
                  </a:lnTo>
                  <a:lnTo>
                    <a:pt x="131291" y="8474"/>
                  </a:lnTo>
                  <a:lnTo>
                    <a:pt x="120261" y="51929"/>
                  </a:lnTo>
                  <a:lnTo>
                    <a:pt x="110449" y="97936"/>
                  </a:lnTo>
                  <a:lnTo>
                    <a:pt x="103465" y="142064"/>
                  </a:lnTo>
                  <a:lnTo>
                    <a:pt x="10007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30"/>
            <p:cNvSpPr/>
            <p:nvPr>
              <p:custDataLst>
                <p:tags r:id="rId206"/>
              </p:custDataLst>
            </p:nvPr>
          </p:nvSpPr>
          <p:spPr>
            <a:xfrm>
              <a:off x="5038529" y="2451100"/>
              <a:ext cx="92272" cy="9460"/>
            </a:xfrm>
            <a:custGeom>
              <a:avLst/>
              <a:gdLst/>
              <a:ahLst/>
              <a:cxnLst/>
              <a:rect l="0" t="0" r="0" b="0"/>
              <a:pathLst>
                <a:path w="92272" h="9460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28443" y="9459"/>
                  </a:lnTo>
                  <a:lnTo>
                    <a:pt x="74541" y="7696"/>
                  </a:lnTo>
                  <a:lnTo>
                    <a:pt x="922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31"/>
            <p:cNvSpPr/>
            <p:nvPr>
              <p:custDataLst>
                <p:tags r:id="rId207"/>
              </p:custDataLst>
            </p:nvPr>
          </p:nvSpPr>
          <p:spPr>
            <a:xfrm>
              <a:off x="5023733" y="2393950"/>
              <a:ext cx="81668" cy="12701"/>
            </a:xfrm>
            <a:custGeom>
              <a:avLst/>
              <a:gdLst/>
              <a:ahLst/>
              <a:cxnLst/>
              <a:rect l="0" t="0" r="0" b="0"/>
              <a:pathLst>
                <a:path w="816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750" y="12700"/>
                  </a:lnTo>
                  <a:lnTo>
                    <a:pt x="47234" y="6233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32"/>
            <p:cNvSpPr/>
            <p:nvPr>
              <p:custDataLst>
                <p:tags r:id="rId208"/>
              </p:custDataLst>
            </p:nvPr>
          </p:nvSpPr>
          <p:spPr>
            <a:xfrm>
              <a:off x="4800600" y="2324100"/>
              <a:ext cx="11557" cy="203201"/>
            </a:xfrm>
            <a:custGeom>
              <a:avLst/>
              <a:gdLst/>
              <a:ahLst/>
              <a:cxnLst/>
              <a:rect l="0" t="0" r="0" b="0"/>
              <a:pathLst>
                <a:path w="11557" h="2032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8838" y="46087"/>
                  </a:lnTo>
                  <a:lnTo>
                    <a:pt x="11556" y="89777"/>
                  </a:lnTo>
                  <a:lnTo>
                    <a:pt x="8990" y="135099"/>
                  </a:lnTo>
                  <a:lnTo>
                    <a:pt x="6166" y="17804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33"/>
            <p:cNvSpPr/>
            <p:nvPr>
              <p:custDataLst>
                <p:tags r:id="rId209"/>
              </p:custDataLst>
            </p:nvPr>
          </p:nvSpPr>
          <p:spPr>
            <a:xfrm>
              <a:off x="4534507" y="2403420"/>
              <a:ext cx="108719" cy="220282"/>
            </a:xfrm>
            <a:custGeom>
              <a:avLst/>
              <a:gdLst/>
              <a:ahLst/>
              <a:cxnLst/>
              <a:rect l="0" t="0" r="0" b="0"/>
              <a:pathLst>
                <a:path w="108719" h="220282">
                  <a:moveTo>
                    <a:pt x="24793" y="79430"/>
                  </a:moveTo>
                  <a:lnTo>
                    <a:pt x="24793" y="79430"/>
                  </a:lnTo>
                  <a:lnTo>
                    <a:pt x="21422" y="118154"/>
                  </a:lnTo>
                  <a:lnTo>
                    <a:pt x="18326" y="158288"/>
                  </a:lnTo>
                  <a:lnTo>
                    <a:pt x="12842" y="188246"/>
                  </a:lnTo>
                  <a:lnTo>
                    <a:pt x="759" y="219798"/>
                  </a:lnTo>
                  <a:lnTo>
                    <a:pt x="304" y="220281"/>
                  </a:lnTo>
                  <a:lnTo>
                    <a:pt x="0" y="219897"/>
                  </a:lnTo>
                  <a:lnTo>
                    <a:pt x="16727" y="178084"/>
                  </a:lnTo>
                  <a:lnTo>
                    <a:pt x="23795" y="148676"/>
                  </a:lnTo>
                  <a:lnTo>
                    <a:pt x="33522" y="108795"/>
                  </a:lnTo>
                  <a:lnTo>
                    <a:pt x="44195" y="67081"/>
                  </a:lnTo>
                  <a:lnTo>
                    <a:pt x="58137" y="23325"/>
                  </a:lnTo>
                  <a:lnTo>
                    <a:pt x="66894" y="9103"/>
                  </a:lnTo>
                  <a:lnTo>
                    <a:pt x="73608" y="2313"/>
                  </a:lnTo>
                  <a:lnTo>
                    <a:pt x="76386" y="502"/>
                  </a:lnTo>
                  <a:lnTo>
                    <a:pt x="79650" y="0"/>
                  </a:lnTo>
                  <a:lnTo>
                    <a:pt x="87038" y="1324"/>
                  </a:lnTo>
                  <a:lnTo>
                    <a:pt x="95026" y="8027"/>
                  </a:lnTo>
                  <a:lnTo>
                    <a:pt x="99132" y="12778"/>
                  </a:lnTo>
                  <a:lnTo>
                    <a:pt x="108281" y="36320"/>
                  </a:lnTo>
                  <a:lnTo>
                    <a:pt x="108718" y="62266"/>
                  </a:lnTo>
                  <a:lnTo>
                    <a:pt x="98546" y="81209"/>
                  </a:lnTo>
                  <a:lnTo>
                    <a:pt x="56543" y="123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34"/>
            <p:cNvSpPr/>
            <p:nvPr>
              <p:custDataLst>
                <p:tags r:id="rId210"/>
              </p:custDataLst>
            </p:nvPr>
          </p:nvSpPr>
          <p:spPr>
            <a:xfrm>
              <a:off x="4521200" y="234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35"/>
            <p:cNvSpPr/>
            <p:nvPr>
              <p:custDataLst>
                <p:tags r:id="rId211"/>
              </p:custDataLst>
            </p:nvPr>
          </p:nvSpPr>
          <p:spPr>
            <a:xfrm>
              <a:off x="4490333" y="245110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2117"/>
                  </a:lnTo>
                  <a:lnTo>
                    <a:pt x="0" y="10113"/>
                  </a:lnTo>
                  <a:lnTo>
                    <a:pt x="546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36"/>
            <p:cNvSpPr/>
            <p:nvPr>
              <p:custDataLst>
                <p:tags r:id="rId212"/>
              </p:custDataLst>
            </p:nvPr>
          </p:nvSpPr>
          <p:spPr>
            <a:xfrm>
              <a:off x="4413250" y="2286000"/>
              <a:ext cx="21539" cy="222251"/>
            </a:xfrm>
            <a:custGeom>
              <a:avLst/>
              <a:gdLst/>
              <a:ahLst/>
              <a:cxnLst/>
              <a:rect l="0" t="0" r="0" b="0"/>
              <a:pathLst>
                <a:path w="21539" h="222251">
                  <a:moveTo>
                    <a:pt x="12700" y="0"/>
                  </a:moveTo>
                  <a:lnTo>
                    <a:pt x="12700" y="0"/>
                  </a:lnTo>
                  <a:lnTo>
                    <a:pt x="13405" y="6481"/>
                  </a:lnTo>
                  <a:lnTo>
                    <a:pt x="21538" y="39345"/>
                  </a:lnTo>
                  <a:lnTo>
                    <a:pt x="17514" y="78842"/>
                  </a:lnTo>
                  <a:lnTo>
                    <a:pt x="14126" y="122922"/>
                  </a:lnTo>
                  <a:lnTo>
                    <a:pt x="6380" y="167263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37"/>
            <p:cNvSpPr/>
            <p:nvPr>
              <p:custDataLst>
                <p:tags r:id="rId213"/>
              </p:custDataLst>
            </p:nvPr>
          </p:nvSpPr>
          <p:spPr>
            <a:xfrm>
              <a:off x="4222750" y="23939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42716" y="15111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38"/>
            <p:cNvSpPr/>
            <p:nvPr>
              <p:custDataLst>
                <p:tags r:id="rId214"/>
              </p:custDataLst>
            </p:nvPr>
          </p:nvSpPr>
          <p:spPr>
            <a:xfrm>
              <a:off x="4199115" y="2305050"/>
              <a:ext cx="144286" cy="63501"/>
            </a:xfrm>
            <a:custGeom>
              <a:avLst/>
              <a:gdLst/>
              <a:ahLst/>
              <a:cxnLst/>
              <a:rect l="0" t="0" r="0" b="0"/>
              <a:pathLst>
                <a:path w="144286" h="63501">
                  <a:moveTo>
                    <a:pt x="10935" y="63500"/>
                  </a:moveTo>
                  <a:lnTo>
                    <a:pt x="10935" y="63500"/>
                  </a:lnTo>
                  <a:lnTo>
                    <a:pt x="4193" y="60129"/>
                  </a:lnTo>
                  <a:lnTo>
                    <a:pt x="2207" y="58430"/>
                  </a:lnTo>
                  <a:lnTo>
                    <a:pt x="0" y="54662"/>
                  </a:lnTo>
                  <a:lnTo>
                    <a:pt x="117" y="52669"/>
                  </a:lnTo>
                  <a:lnTo>
                    <a:pt x="2129" y="48573"/>
                  </a:lnTo>
                  <a:lnTo>
                    <a:pt x="44443" y="29296"/>
                  </a:lnTo>
                  <a:lnTo>
                    <a:pt x="85774" y="13854"/>
                  </a:lnTo>
                  <a:lnTo>
                    <a:pt x="133131" y="1824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39"/>
            <p:cNvSpPr/>
            <p:nvPr>
              <p:custDataLst>
                <p:tags r:id="rId215"/>
              </p:custDataLst>
            </p:nvPr>
          </p:nvSpPr>
          <p:spPr>
            <a:xfrm>
              <a:off x="4220523" y="2343150"/>
              <a:ext cx="14928" cy="190501"/>
            </a:xfrm>
            <a:custGeom>
              <a:avLst/>
              <a:gdLst/>
              <a:ahLst/>
              <a:cxnLst/>
              <a:rect l="0" t="0" r="0" b="0"/>
              <a:pathLst>
                <a:path w="14928" h="190501">
                  <a:moveTo>
                    <a:pt x="14927" y="0"/>
                  </a:moveTo>
                  <a:lnTo>
                    <a:pt x="14927" y="0"/>
                  </a:lnTo>
                  <a:lnTo>
                    <a:pt x="14927" y="3371"/>
                  </a:lnTo>
                  <a:lnTo>
                    <a:pt x="13045" y="6908"/>
                  </a:lnTo>
                  <a:lnTo>
                    <a:pt x="6089" y="18298"/>
                  </a:lnTo>
                  <a:lnTo>
                    <a:pt x="0" y="43522"/>
                  </a:lnTo>
                  <a:lnTo>
                    <a:pt x="469" y="84548"/>
                  </a:lnTo>
                  <a:lnTo>
                    <a:pt x="5077" y="125711"/>
                  </a:lnTo>
                  <a:lnTo>
                    <a:pt x="7886" y="170359"/>
                  </a:lnTo>
                  <a:lnTo>
                    <a:pt x="857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22"/>
          <p:cNvGrpSpPr/>
          <p:nvPr/>
        </p:nvGrpSpPr>
        <p:grpSpPr>
          <a:xfrm>
            <a:off x="1092200" y="3107828"/>
            <a:ext cx="1140636" cy="428600"/>
            <a:chOff x="1092200" y="3107828"/>
            <a:chExt cx="1140636" cy="428600"/>
          </a:xfrm>
        </p:grpSpPr>
        <p:sp>
          <p:nvSpPr>
            <p:cNvPr id="83" name="SMARTInkShape-640"/>
            <p:cNvSpPr/>
            <p:nvPr>
              <p:custDataLst>
                <p:tags r:id="rId195"/>
              </p:custDataLst>
            </p:nvPr>
          </p:nvSpPr>
          <p:spPr>
            <a:xfrm>
              <a:off x="2011277" y="3107828"/>
              <a:ext cx="221559" cy="352923"/>
            </a:xfrm>
            <a:custGeom>
              <a:avLst/>
              <a:gdLst/>
              <a:ahLst/>
              <a:cxnLst/>
              <a:rect l="0" t="0" r="0" b="0"/>
              <a:pathLst>
                <a:path w="221559" h="352923">
                  <a:moveTo>
                    <a:pt x="8023" y="60822"/>
                  </a:moveTo>
                  <a:lnTo>
                    <a:pt x="8023" y="60822"/>
                  </a:lnTo>
                  <a:lnTo>
                    <a:pt x="1281" y="54080"/>
                  </a:lnTo>
                  <a:lnTo>
                    <a:pt x="0" y="50683"/>
                  </a:lnTo>
                  <a:lnTo>
                    <a:pt x="459" y="43145"/>
                  </a:lnTo>
                  <a:lnTo>
                    <a:pt x="2980" y="39866"/>
                  </a:lnTo>
                  <a:lnTo>
                    <a:pt x="11426" y="34340"/>
                  </a:lnTo>
                  <a:lnTo>
                    <a:pt x="50892" y="19095"/>
                  </a:lnTo>
                  <a:lnTo>
                    <a:pt x="87517" y="6361"/>
                  </a:lnTo>
                  <a:lnTo>
                    <a:pt x="127767" y="0"/>
                  </a:lnTo>
                  <a:lnTo>
                    <a:pt x="169181" y="1222"/>
                  </a:lnTo>
                  <a:lnTo>
                    <a:pt x="182190" y="8228"/>
                  </a:lnTo>
                  <a:lnTo>
                    <a:pt x="187634" y="13059"/>
                  </a:lnTo>
                  <a:lnTo>
                    <a:pt x="193683" y="27835"/>
                  </a:lnTo>
                  <a:lnTo>
                    <a:pt x="195208" y="57868"/>
                  </a:lnTo>
                  <a:lnTo>
                    <a:pt x="193072" y="95460"/>
                  </a:lnTo>
                  <a:lnTo>
                    <a:pt x="192439" y="137877"/>
                  </a:lnTo>
                  <a:lnTo>
                    <a:pt x="194134" y="181725"/>
                  </a:lnTo>
                  <a:lnTo>
                    <a:pt x="200985" y="222234"/>
                  </a:lnTo>
                  <a:lnTo>
                    <a:pt x="215943" y="264156"/>
                  </a:lnTo>
                  <a:lnTo>
                    <a:pt x="221558" y="287580"/>
                  </a:lnTo>
                  <a:lnTo>
                    <a:pt x="220991" y="299422"/>
                  </a:lnTo>
                  <a:lnTo>
                    <a:pt x="219851" y="304555"/>
                  </a:lnTo>
                  <a:lnTo>
                    <a:pt x="209178" y="315904"/>
                  </a:lnTo>
                  <a:lnTo>
                    <a:pt x="192675" y="326591"/>
                  </a:lnTo>
                  <a:lnTo>
                    <a:pt x="153336" y="341084"/>
                  </a:lnTo>
                  <a:lnTo>
                    <a:pt x="122323" y="352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41"/>
            <p:cNvSpPr/>
            <p:nvPr>
              <p:custDataLst>
                <p:tags r:id="rId196"/>
              </p:custDataLst>
            </p:nvPr>
          </p:nvSpPr>
          <p:spPr>
            <a:xfrm>
              <a:off x="1816100" y="3247829"/>
              <a:ext cx="120651" cy="225622"/>
            </a:xfrm>
            <a:custGeom>
              <a:avLst/>
              <a:gdLst/>
              <a:ahLst/>
              <a:cxnLst/>
              <a:rect l="0" t="0" r="0" b="0"/>
              <a:pathLst>
                <a:path w="120651" h="225622">
                  <a:moveTo>
                    <a:pt x="120650" y="3371"/>
                  </a:moveTo>
                  <a:lnTo>
                    <a:pt x="120650" y="3371"/>
                  </a:lnTo>
                  <a:lnTo>
                    <a:pt x="117279" y="0"/>
                  </a:lnTo>
                  <a:lnTo>
                    <a:pt x="109980" y="227"/>
                  </a:lnTo>
                  <a:lnTo>
                    <a:pt x="105070" y="1275"/>
                  </a:lnTo>
                  <a:lnTo>
                    <a:pt x="88047" y="12863"/>
                  </a:lnTo>
                  <a:lnTo>
                    <a:pt x="62626" y="47997"/>
                  </a:lnTo>
                  <a:lnTo>
                    <a:pt x="40036" y="91225"/>
                  </a:lnTo>
                  <a:lnTo>
                    <a:pt x="20329" y="138371"/>
                  </a:lnTo>
                  <a:lnTo>
                    <a:pt x="6651" y="179072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42"/>
            <p:cNvSpPr/>
            <p:nvPr>
              <p:custDataLst>
                <p:tags r:id="rId197"/>
              </p:custDataLst>
            </p:nvPr>
          </p:nvSpPr>
          <p:spPr>
            <a:xfrm>
              <a:off x="1760715" y="3233915"/>
              <a:ext cx="156986" cy="201436"/>
            </a:xfrm>
            <a:custGeom>
              <a:avLst/>
              <a:gdLst/>
              <a:ahLst/>
              <a:cxnLst/>
              <a:rect l="0" t="0" r="0" b="0"/>
              <a:pathLst>
                <a:path w="156986" h="2014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117" y="823"/>
                  </a:lnTo>
                  <a:lnTo>
                    <a:pt x="9138" y="16046"/>
                  </a:lnTo>
                  <a:lnTo>
                    <a:pt x="37626" y="52553"/>
                  </a:lnTo>
                  <a:lnTo>
                    <a:pt x="73720" y="91548"/>
                  </a:lnTo>
                  <a:lnTo>
                    <a:pt x="115694" y="131011"/>
                  </a:lnTo>
                  <a:lnTo>
                    <a:pt x="142555" y="166144"/>
                  </a:lnTo>
                  <a:lnTo>
                    <a:pt x="156985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43"/>
            <p:cNvSpPr/>
            <p:nvPr>
              <p:custDataLst>
                <p:tags r:id="rId198"/>
              </p:custDataLst>
            </p:nvPr>
          </p:nvSpPr>
          <p:spPr>
            <a:xfrm>
              <a:off x="1518075" y="3112263"/>
              <a:ext cx="145626" cy="402474"/>
            </a:xfrm>
            <a:custGeom>
              <a:avLst/>
              <a:gdLst/>
              <a:ahLst/>
              <a:cxnLst/>
              <a:rect l="0" t="0" r="0" b="0"/>
              <a:pathLst>
                <a:path w="145626" h="402474">
                  <a:moveTo>
                    <a:pt x="145625" y="11937"/>
                  </a:moveTo>
                  <a:lnTo>
                    <a:pt x="145625" y="11937"/>
                  </a:lnTo>
                  <a:lnTo>
                    <a:pt x="139850" y="6868"/>
                  </a:lnTo>
                  <a:lnTo>
                    <a:pt x="133415" y="3099"/>
                  </a:lnTo>
                  <a:lnTo>
                    <a:pt x="113423" y="0"/>
                  </a:lnTo>
                  <a:lnTo>
                    <a:pt x="98846" y="169"/>
                  </a:lnTo>
                  <a:lnTo>
                    <a:pt x="87440" y="2708"/>
                  </a:lnTo>
                  <a:lnTo>
                    <a:pt x="54143" y="24591"/>
                  </a:lnTo>
                  <a:lnTo>
                    <a:pt x="19121" y="59752"/>
                  </a:lnTo>
                  <a:lnTo>
                    <a:pt x="11790" y="74111"/>
                  </a:lnTo>
                  <a:lnTo>
                    <a:pt x="9237" y="90370"/>
                  </a:lnTo>
                  <a:lnTo>
                    <a:pt x="11061" y="127996"/>
                  </a:lnTo>
                  <a:lnTo>
                    <a:pt x="11735" y="158533"/>
                  </a:lnTo>
                  <a:lnTo>
                    <a:pt x="10154" y="196565"/>
                  </a:lnTo>
                  <a:lnTo>
                    <a:pt x="7804" y="236516"/>
                  </a:lnTo>
                  <a:lnTo>
                    <a:pt x="6760" y="270735"/>
                  </a:lnTo>
                  <a:lnTo>
                    <a:pt x="2801" y="314395"/>
                  </a:lnTo>
                  <a:lnTo>
                    <a:pt x="0" y="359206"/>
                  </a:lnTo>
                  <a:lnTo>
                    <a:pt x="469" y="371595"/>
                  </a:lnTo>
                  <a:lnTo>
                    <a:pt x="3030" y="379454"/>
                  </a:lnTo>
                  <a:lnTo>
                    <a:pt x="15180" y="391216"/>
                  </a:lnTo>
                  <a:lnTo>
                    <a:pt x="26266" y="395700"/>
                  </a:lnTo>
                  <a:lnTo>
                    <a:pt x="61965" y="402473"/>
                  </a:lnTo>
                  <a:lnTo>
                    <a:pt x="85951" y="399134"/>
                  </a:lnTo>
                  <a:lnTo>
                    <a:pt x="113875" y="38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44"/>
            <p:cNvSpPr/>
            <p:nvPr>
              <p:custDataLst>
                <p:tags r:id="rId199"/>
              </p:custDataLst>
            </p:nvPr>
          </p:nvSpPr>
          <p:spPr>
            <a:xfrm>
              <a:off x="1092200" y="33718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4" y="31192"/>
                  </a:lnTo>
                  <a:lnTo>
                    <a:pt x="36628" y="23173"/>
                  </a:lnTo>
                  <a:lnTo>
                    <a:pt x="78037" y="16901"/>
                  </a:lnTo>
                  <a:lnTo>
                    <a:pt x="122684" y="720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45"/>
            <p:cNvSpPr/>
            <p:nvPr>
              <p:custDataLst>
                <p:tags r:id="rId200"/>
              </p:custDataLst>
            </p:nvPr>
          </p:nvSpPr>
          <p:spPr>
            <a:xfrm>
              <a:off x="1114379" y="3175034"/>
              <a:ext cx="193722" cy="361394"/>
            </a:xfrm>
            <a:custGeom>
              <a:avLst/>
              <a:gdLst/>
              <a:ahLst/>
              <a:cxnLst/>
              <a:rect l="0" t="0" r="0" b="0"/>
              <a:pathLst>
                <a:path w="193722" h="361394">
                  <a:moveTo>
                    <a:pt x="193721" y="6316"/>
                  </a:moveTo>
                  <a:lnTo>
                    <a:pt x="193721" y="6316"/>
                  </a:lnTo>
                  <a:lnTo>
                    <a:pt x="193721" y="2945"/>
                  </a:lnTo>
                  <a:lnTo>
                    <a:pt x="192310" y="1952"/>
                  </a:lnTo>
                  <a:lnTo>
                    <a:pt x="179906" y="358"/>
                  </a:lnTo>
                  <a:lnTo>
                    <a:pt x="134801" y="0"/>
                  </a:lnTo>
                  <a:lnTo>
                    <a:pt x="102415" y="3739"/>
                  </a:lnTo>
                  <a:lnTo>
                    <a:pt x="66008" y="15665"/>
                  </a:lnTo>
                  <a:lnTo>
                    <a:pt x="42415" y="28110"/>
                  </a:lnTo>
                  <a:lnTo>
                    <a:pt x="22522" y="45401"/>
                  </a:lnTo>
                  <a:lnTo>
                    <a:pt x="9918" y="66726"/>
                  </a:lnTo>
                  <a:lnTo>
                    <a:pt x="737" y="102532"/>
                  </a:lnTo>
                  <a:lnTo>
                    <a:pt x="0" y="127395"/>
                  </a:lnTo>
                  <a:lnTo>
                    <a:pt x="6814" y="166604"/>
                  </a:lnTo>
                  <a:lnTo>
                    <a:pt x="12909" y="214048"/>
                  </a:lnTo>
                  <a:lnTo>
                    <a:pt x="14582" y="249630"/>
                  </a:lnTo>
                  <a:lnTo>
                    <a:pt x="12153" y="295250"/>
                  </a:lnTo>
                  <a:lnTo>
                    <a:pt x="10787" y="332676"/>
                  </a:lnTo>
                  <a:lnTo>
                    <a:pt x="13169" y="344452"/>
                  </a:lnTo>
                  <a:lnTo>
                    <a:pt x="21847" y="359015"/>
                  </a:lnTo>
                  <a:lnTo>
                    <a:pt x="27633" y="361393"/>
                  </a:lnTo>
                  <a:lnTo>
                    <a:pt x="53336" y="361369"/>
                  </a:lnTo>
                  <a:lnTo>
                    <a:pt x="97709" y="353158"/>
                  </a:lnTo>
                  <a:lnTo>
                    <a:pt x="140654" y="334785"/>
                  </a:lnTo>
                  <a:lnTo>
                    <a:pt x="161971" y="32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23"/>
          <p:cNvGrpSpPr/>
          <p:nvPr/>
        </p:nvGrpSpPr>
        <p:grpSpPr>
          <a:xfrm>
            <a:off x="2555348" y="3295650"/>
            <a:ext cx="175153" cy="112536"/>
            <a:chOff x="2555348" y="3295650"/>
            <a:chExt cx="175153" cy="112536"/>
          </a:xfrm>
        </p:grpSpPr>
        <p:sp>
          <p:nvSpPr>
            <p:cNvPr id="90" name="SMARTInkShape-646"/>
            <p:cNvSpPr/>
            <p:nvPr>
              <p:custDataLst>
                <p:tags r:id="rId193"/>
              </p:custDataLst>
            </p:nvPr>
          </p:nvSpPr>
          <p:spPr>
            <a:xfrm>
              <a:off x="2555348" y="3378200"/>
              <a:ext cx="175153" cy="29986"/>
            </a:xfrm>
            <a:custGeom>
              <a:avLst/>
              <a:gdLst/>
              <a:ahLst/>
              <a:cxnLst/>
              <a:rect l="0" t="0" r="0" b="0"/>
              <a:pathLst>
                <a:path w="175153" h="29986">
                  <a:moveTo>
                    <a:pt x="16402" y="19050"/>
                  </a:moveTo>
                  <a:lnTo>
                    <a:pt x="16402" y="19050"/>
                  </a:lnTo>
                  <a:lnTo>
                    <a:pt x="0" y="29985"/>
                  </a:lnTo>
                  <a:lnTo>
                    <a:pt x="36619" y="20847"/>
                  </a:lnTo>
                  <a:lnTo>
                    <a:pt x="74071" y="12088"/>
                  </a:lnTo>
                  <a:lnTo>
                    <a:pt x="97887" y="8764"/>
                  </a:lnTo>
                  <a:lnTo>
                    <a:pt x="140812" y="3895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47"/>
            <p:cNvSpPr/>
            <p:nvPr>
              <p:custDataLst>
                <p:tags r:id="rId194"/>
              </p:custDataLst>
            </p:nvPr>
          </p:nvSpPr>
          <p:spPr>
            <a:xfrm>
              <a:off x="2578100" y="32956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38300" y="0"/>
                  </a:lnTo>
                  <a:lnTo>
                    <a:pt x="76259" y="188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24"/>
          <p:cNvGrpSpPr/>
          <p:nvPr/>
        </p:nvGrpSpPr>
        <p:grpSpPr>
          <a:xfrm>
            <a:off x="3038279" y="3018103"/>
            <a:ext cx="1958969" cy="722048"/>
            <a:chOff x="3038279" y="3018103"/>
            <a:chExt cx="1958969" cy="722048"/>
          </a:xfrm>
        </p:grpSpPr>
        <p:sp>
          <p:nvSpPr>
            <p:cNvPr id="93" name="SMARTInkShape-648"/>
            <p:cNvSpPr/>
            <p:nvPr>
              <p:custDataLst>
                <p:tags r:id="rId178"/>
              </p:custDataLst>
            </p:nvPr>
          </p:nvSpPr>
          <p:spPr>
            <a:xfrm>
              <a:off x="3038279" y="3295650"/>
              <a:ext cx="200222" cy="50801"/>
            </a:xfrm>
            <a:custGeom>
              <a:avLst/>
              <a:gdLst/>
              <a:ahLst/>
              <a:cxnLst/>
              <a:rect l="0" t="0" r="0" b="0"/>
              <a:pathLst>
                <a:path w="20022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11388" y="40687"/>
                  </a:lnTo>
                  <a:lnTo>
                    <a:pt x="58550" y="27740"/>
                  </a:lnTo>
                  <a:lnTo>
                    <a:pt x="96804" y="20326"/>
                  </a:lnTo>
                  <a:lnTo>
                    <a:pt x="137795" y="12326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49"/>
            <p:cNvSpPr/>
            <p:nvPr>
              <p:custDataLst>
                <p:tags r:id="rId179"/>
              </p:custDataLst>
            </p:nvPr>
          </p:nvSpPr>
          <p:spPr>
            <a:xfrm>
              <a:off x="3420035" y="3108482"/>
              <a:ext cx="243916" cy="412971"/>
            </a:xfrm>
            <a:custGeom>
              <a:avLst/>
              <a:gdLst/>
              <a:ahLst/>
              <a:cxnLst/>
              <a:rect l="0" t="0" r="0" b="0"/>
              <a:pathLst>
                <a:path w="243916" h="412971">
                  <a:moveTo>
                    <a:pt x="218515" y="15718"/>
                  </a:moveTo>
                  <a:lnTo>
                    <a:pt x="218515" y="15718"/>
                  </a:lnTo>
                  <a:lnTo>
                    <a:pt x="218515" y="12347"/>
                  </a:lnTo>
                  <a:lnTo>
                    <a:pt x="217809" y="11354"/>
                  </a:lnTo>
                  <a:lnTo>
                    <a:pt x="216633" y="10692"/>
                  </a:lnTo>
                  <a:lnTo>
                    <a:pt x="183046" y="4458"/>
                  </a:lnTo>
                  <a:lnTo>
                    <a:pt x="148269" y="1563"/>
                  </a:lnTo>
                  <a:lnTo>
                    <a:pt x="107860" y="0"/>
                  </a:lnTo>
                  <a:lnTo>
                    <a:pt x="86079" y="3794"/>
                  </a:lnTo>
                  <a:lnTo>
                    <a:pt x="69344" y="12535"/>
                  </a:lnTo>
                  <a:lnTo>
                    <a:pt x="60494" y="21594"/>
                  </a:lnTo>
                  <a:lnTo>
                    <a:pt x="58134" y="25985"/>
                  </a:lnTo>
                  <a:lnTo>
                    <a:pt x="58184" y="49020"/>
                  </a:lnTo>
                  <a:lnTo>
                    <a:pt x="65228" y="94890"/>
                  </a:lnTo>
                  <a:lnTo>
                    <a:pt x="73456" y="140620"/>
                  </a:lnTo>
                  <a:lnTo>
                    <a:pt x="73376" y="173300"/>
                  </a:lnTo>
                  <a:lnTo>
                    <a:pt x="67225" y="212284"/>
                  </a:lnTo>
                  <a:lnTo>
                    <a:pt x="57436" y="254775"/>
                  </a:lnTo>
                  <a:lnTo>
                    <a:pt x="46030" y="297178"/>
                  </a:lnTo>
                  <a:lnTo>
                    <a:pt x="33905" y="333898"/>
                  </a:lnTo>
                  <a:lnTo>
                    <a:pt x="15179" y="376694"/>
                  </a:lnTo>
                  <a:lnTo>
                    <a:pt x="0" y="406325"/>
                  </a:lnTo>
                  <a:lnTo>
                    <a:pt x="167" y="409473"/>
                  </a:lnTo>
                  <a:lnTo>
                    <a:pt x="1688" y="411571"/>
                  </a:lnTo>
                  <a:lnTo>
                    <a:pt x="4114" y="412970"/>
                  </a:lnTo>
                  <a:lnTo>
                    <a:pt x="48508" y="401584"/>
                  </a:lnTo>
                  <a:lnTo>
                    <a:pt x="81573" y="393942"/>
                  </a:lnTo>
                  <a:lnTo>
                    <a:pt x="126842" y="385842"/>
                  </a:lnTo>
                  <a:lnTo>
                    <a:pt x="173774" y="377538"/>
                  </a:lnTo>
                  <a:lnTo>
                    <a:pt x="212741" y="370554"/>
                  </a:lnTo>
                  <a:lnTo>
                    <a:pt x="243915" y="364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50"/>
            <p:cNvSpPr/>
            <p:nvPr>
              <p:custDataLst>
                <p:tags r:id="rId180"/>
              </p:custDataLst>
            </p:nvPr>
          </p:nvSpPr>
          <p:spPr>
            <a:xfrm>
              <a:off x="3861288" y="3187700"/>
              <a:ext cx="304313" cy="287627"/>
            </a:xfrm>
            <a:custGeom>
              <a:avLst/>
              <a:gdLst/>
              <a:ahLst/>
              <a:cxnLst/>
              <a:rect l="0" t="0" r="0" b="0"/>
              <a:pathLst>
                <a:path w="304313" h="287627">
                  <a:moveTo>
                    <a:pt x="196362" y="0"/>
                  </a:moveTo>
                  <a:lnTo>
                    <a:pt x="196362" y="0"/>
                  </a:lnTo>
                  <a:lnTo>
                    <a:pt x="189176" y="5775"/>
                  </a:lnTo>
                  <a:lnTo>
                    <a:pt x="144745" y="33613"/>
                  </a:lnTo>
                  <a:lnTo>
                    <a:pt x="108239" y="56213"/>
                  </a:lnTo>
                  <a:lnTo>
                    <a:pt x="65465" y="89133"/>
                  </a:lnTo>
                  <a:lnTo>
                    <a:pt x="19953" y="129050"/>
                  </a:lnTo>
                  <a:lnTo>
                    <a:pt x="17373" y="132600"/>
                  </a:lnTo>
                  <a:lnTo>
                    <a:pt x="17064" y="136378"/>
                  </a:lnTo>
                  <a:lnTo>
                    <a:pt x="20483" y="144338"/>
                  </a:lnTo>
                  <a:lnTo>
                    <a:pt x="24781" y="147026"/>
                  </a:lnTo>
                  <a:lnTo>
                    <a:pt x="45726" y="150807"/>
                  </a:lnTo>
                  <a:lnTo>
                    <a:pt x="88133" y="155848"/>
                  </a:lnTo>
                  <a:lnTo>
                    <a:pt x="107338" y="163105"/>
                  </a:lnTo>
                  <a:lnTo>
                    <a:pt x="120577" y="173386"/>
                  </a:lnTo>
                  <a:lnTo>
                    <a:pt x="123261" y="178384"/>
                  </a:lnTo>
                  <a:lnTo>
                    <a:pt x="123639" y="183128"/>
                  </a:lnTo>
                  <a:lnTo>
                    <a:pt x="122480" y="187702"/>
                  </a:lnTo>
                  <a:lnTo>
                    <a:pt x="115548" y="196547"/>
                  </a:lnTo>
                  <a:lnTo>
                    <a:pt x="69105" y="231012"/>
                  </a:lnTo>
                  <a:lnTo>
                    <a:pt x="25253" y="259572"/>
                  </a:lnTo>
                  <a:lnTo>
                    <a:pt x="1670" y="275457"/>
                  </a:lnTo>
                  <a:lnTo>
                    <a:pt x="245" y="278183"/>
                  </a:lnTo>
                  <a:lnTo>
                    <a:pt x="0" y="280705"/>
                  </a:lnTo>
                  <a:lnTo>
                    <a:pt x="2660" y="283092"/>
                  </a:lnTo>
                  <a:lnTo>
                    <a:pt x="13141" y="287626"/>
                  </a:lnTo>
                  <a:lnTo>
                    <a:pt x="55826" y="286147"/>
                  </a:lnTo>
                  <a:lnTo>
                    <a:pt x="90392" y="282869"/>
                  </a:lnTo>
                  <a:lnTo>
                    <a:pt x="129273" y="279060"/>
                  </a:lnTo>
                  <a:lnTo>
                    <a:pt x="170073" y="275015"/>
                  </a:lnTo>
                  <a:lnTo>
                    <a:pt x="211724" y="270866"/>
                  </a:lnTo>
                  <a:lnTo>
                    <a:pt x="249991" y="266670"/>
                  </a:lnTo>
                  <a:lnTo>
                    <a:pt x="304312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51"/>
            <p:cNvSpPr/>
            <p:nvPr>
              <p:custDataLst>
                <p:tags r:id="rId181"/>
              </p:custDataLst>
            </p:nvPr>
          </p:nvSpPr>
          <p:spPr>
            <a:xfrm>
              <a:off x="4308279" y="3179391"/>
              <a:ext cx="270072" cy="71810"/>
            </a:xfrm>
            <a:custGeom>
              <a:avLst/>
              <a:gdLst/>
              <a:ahLst/>
              <a:cxnLst/>
              <a:rect l="0" t="0" r="0" b="0"/>
              <a:pathLst>
                <a:path w="270072" h="71810">
                  <a:moveTo>
                    <a:pt x="3371" y="71809"/>
                  </a:moveTo>
                  <a:lnTo>
                    <a:pt x="3371" y="71809"/>
                  </a:lnTo>
                  <a:lnTo>
                    <a:pt x="0" y="61696"/>
                  </a:lnTo>
                  <a:lnTo>
                    <a:pt x="2108" y="49205"/>
                  </a:lnTo>
                  <a:lnTo>
                    <a:pt x="4646" y="41923"/>
                  </a:lnTo>
                  <a:lnTo>
                    <a:pt x="16873" y="30069"/>
                  </a:lnTo>
                  <a:lnTo>
                    <a:pt x="36888" y="20097"/>
                  </a:lnTo>
                  <a:lnTo>
                    <a:pt x="66951" y="10961"/>
                  </a:lnTo>
                  <a:lnTo>
                    <a:pt x="107123" y="4079"/>
                  </a:lnTo>
                  <a:lnTo>
                    <a:pt x="153199" y="79"/>
                  </a:lnTo>
                  <a:lnTo>
                    <a:pt x="177340" y="0"/>
                  </a:lnTo>
                  <a:lnTo>
                    <a:pt x="221096" y="1794"/>
                  </a:lnTo>
                  <a:lnTo>
                    <a:pt x="249951" y="4943"/>
                  </a:lnTo>
                  <a:lnTo>
                    <a:pt x="258069" y="8182"/>
                  </a:lnTo>
                  <a:lnTo>
                    <a:pt x="262775" y="12457"/>
                  </a:lnTo>
                  <a:lnTo>
                    <a:pt x="270071" y="2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52"/>
            <p:cNvSpPr/>
            <p:nvPr>
              <p:custDataLst>
                <p:tags r:id="rId182"/>
              </p:custDataLst>
            </p:nvPr>
          </p:nvSpPr>
          <p:spPr>
            <a:xfrm>
              <a:off x="4324350" y="344805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25693" y="12570"/>
                  </a:lnTo>
                  <a:lnTo>
                    <a:pt x="65860" y="4822"/>
                  </a:lnTo>
                  <a:lnTo>
                    <a:pt x="99121" y="2143"/>
                  </a:lnTo>
                  <a:lnTo>
                    <a:pt x="133659" y="952"/>
                  </a:lnTo>
                  <a:lnTo>
                    <a:pt x="179460" y="28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53"/>
            <p:cNvSpPr/>
            <p:nvPr>
              <p:custDataLst>
                <p:tags r:id="rId183"/>
              </p:custDataLst>
            </p:nvPr>
          </p:nvSpPr>
          <p:spPr>
            <a:xfrm>
              <a:off x="4667250" y="34480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761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54"/>
            <p:cNvSpPr/>
            <p:nvPr>
              <p:custDataLst>
                <p:tags r:id="rId184"/>
              </p:custDataLst>
            </p:nvPr>
          </p:nvSpPr>
          <p:spPr>
            <a:xfrm>
              <a:off x="4663592" y="33083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55"/>
            <p:cNvSpPr/>
            <p:nvPr>
              <p:custDataLst>
                <p:tags r:id="rId185"/>
              </p:custDataLst>
            </p:nvPr>
          </p:nvSpPr>
          <p:spPr>
            <a:xfrm>
              <a:off x="3867150" y="3663950"/>
              <a:ext cx="9421" cy="76201"/>
            </a:xfrm>
            <a:custGeom>
              <a:avLst/>
              <a:gdLst/>
              <a:ahLst/>
              <a:cxnLst/>
              <a:rect l="0" t="0" r="0" b="0"/>
              <a:pathLst>
                <a:path w="9421" h="7620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9420" y="54265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56"/>
            <p:cNvSpPr/>
            <p:nvPr>
              <p:custDataLst>
                <p:tags r:id="rId186"/>
              </p:custDataLst>
            </p:nvPr>
          </p:nvSpPr>
          <p:spPr>
            <a:xfrm>
              <a:off x="3848983" y="3559280"/>
              <a:ext cx="24518" cy="15771"/>
            </a:xfrm>
            <a:custGeom>
              <a:avLst/>
              <a:gdLst/>
              <a:ahLst/>
              <a:cxnLst/>
              <a:rect l="0" t="0" r="0" b="0"/>
              <a:pathLst>
                <a:path w="24518" h="1577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3"/>
                  </a:lnTo>
                  <a:lnTo>
                    <a:pt x="0" y="582"/>
                  </a:lnTo>
                  <a:lnTo>
                    <a:pt x="411" y="0"/>
                  </a:lnTo>
                  <a:lnTo>
                    <a:pt x="1391" y="318"/>
                  </a:lnTo>
                  <a:lnTo>
                    <a:pt x="24517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57"/>
            <p:cNvSpPr/>
            <p:nvPr>
              <p:custDataLst>
                <p:tags r:id="rId187"/>
              </p:custDataLst>
            </p:nvPr>
          </p:nvSpPr>
          <p:spPr>
            <a:xfrm>
              <a:off x="3952392" y="3654456"/>
              <a:ext cx="67159" cy="9495"/>
            </a:xfrm>
            <a:custGeom>
              <a:avLst/>
              <a:gdLst/>
              <a:ahLst/>
              <a:cxnLst/>
              <a:rect l="0" t="0" r="0" b="0"/>
              <a:pathLst>
                <a:path w="67159" h="9495">
                  <a:moveTo>
                    <a:pt x="3658" y="3144"/>
                  </a:moveTo>
                  <a:lnTo>
                    <a:pt x="3658" y="3144"/>
                  </a:lnTo>
                  <a:lnTo>
                    <a:pt x="0" y="3144"/>
                  </a:lnTo>
                  <a:lnTo>
                    <a:pt x="41240" y="0"/>
                  </a:lnTo>
                  <a:lnTo>
                    <a:pt x="56892" y="4094"/>
                  </a:lnTo>
                  <a:lnTo>
                    <a:pt x="67158" y="9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58"/>
            <p:cNvSpPr/>
            <p:nvPr>
              <p:custDataLst>
                <p:tags r:id="rId188"/>
              </p:custDataLst>
            </p:nvPr>
          </p:nvSpPr>
          <p:spPr>
            <a:xfrm>
              <a:off x="3962400" y="37084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43324" y="821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59"/>
            <p:cNvSpPr/>
            <p:nvPr>
              <p:custDataLst>
                <p:tags r:id="rId189"/>
              </p:custDataLst>
            </p:nvPr>
          </p:nvSpPr>
          <p:spPr>
            <a:xfrm>
              <a:off x="4165600" y="36258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2308" y="3371"/>
                  </a:lnTo>
                  <a:lnTo>
                    <a:pt x="7116" y="14433"/>
                  </a:lnTo>
                  <a:lnTo>
                    <a:pt x="1405" y="4690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60"/>
            <p:cNvSpPr/>
            <p:nvPr>
              <p:custDataLst>
                <p:tags r:id="rId190"/>
              </p:custDataLst>
            </p:nvPr>
          </p:nvSpPr>
          <p:spPr>
            <a:xfrm>
              <a:off x="3857429" y="3018103"/>
              <a:ext cx="124022" cy="109284"/>
            </a:xfrm>
            <a:custGeom>
              <a:avLst/>
              <a:gdLst/>
              <a:ahLst/>
              <a:cxnLst/>
              <a:rect l="0" t="0" r="0" b="0"/>
              <a:pathLst>
                <a:path w="124022" h="109284">
                  <a:moveTo>
                    <a:pt x="3371" y="48947"/>
                  </a:moveTo>
                  <a:lnTo>
                    <a:pt x="3371" y="48947"/>
                  </a:lnTo>
                  <a:lnTo>
                    <a:pt x="0" y="52318"/>
                  </a:lnTo>
                  <a:lnTo>
                    <a:pt x="227" y="59617"/>
                  </a:lnTo>
                  <a:lnTo>
                    <a:pt x="8732" y="87616"/>
                  </a:lnTo>
                  <a:lnTo>
                    <a:pt x="20339" y="108759"/>
                  </a:lnTo>
                  <a:lnTo>
                    <a:pt x="21033" y="109283"/>
                  </a:lnTo>
                  <a:lnTo>
                    <a:pt x="21496" y="108926"/>
                  </a:lnTo>
                  <a:lnTo>
                    <a:pt x="21804" y="107984"/>
                  </a:lnTo>
                  <a:lnTo>
                    <a:pt x="25738" y="67539"/>
                  </a:lnTo>
                  <a:lnTo>
                    <a:pt x="39016" y="24318"/>
                  </a:lnTo>
                  <a:lnTo>
                    <a:pt x="49552" y="7662"/>
                  </a:lnTo>
                  <a:lnTo>
                    <a:pt x="54619" y="3079"/>
                  </a:lnTo>
                  <a:lnTo>
                    <a:pt x="59409" y="730"/>
                  </a:lnTo>
                  <a:lnTo>
                    <a:pt x="69199" y="0"/>
                  </a:lnTo>
                  <a:lnTo>
                    <a:pt x="80606" y="2028"/>
                  </a:lnTo>
                  <a:lnTo>
                    <a:pt x="90849" y="9044"/>
                  </a:lnTo>
                  <a:lnTo>
                    <a:pt x="112295" y="37537"/>
                  </a:lnTo>
                  <a:lnTo>
                    <a:pt x="116928" y="56811"/>
                  </a:lnTo>
                  <a:lnTo>
                    <a:pt x="119332" y="81851"/>
                  </a:lnTo>
                  <a:lnTo>
                    <a:pt x="124021" y="99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61"/>
            <p:cNvSpPr/>
            <p:nvPr>
              <p:custDataLst>
                <p:tags r:id="rId191"/>
              </p:custDataLst>
            </p:nvPr>
          </p:nvSpPr>
          <p:spPr>
            <a:xfrm>
              <a:off x="4864100" y="3111623"/>
              <a:ext cx="133148" cy="469778"/>
            </a:xfrm>
            <a:custGeom>
              <a:avLst/>
              <a:gdLst/>
              <a:ahLst/>
              <a:cxnLst/>
              <a:rect l="0" t="0" r="0" b="0"/>
              <a:pathLst>
                <a:path w="133148" h="469778">
                  <a:moveTo>
                    <a:pt x="0" y="18927"/>
                  </a:moveTo>
                  <a:lnTo>
                    <a:pt x="0" y="18927"/>
                  </a:lnTo>
                  <a:lnTo>
                    <a:pt x="16620" y="9494"/>
                  </a:lnTo>
                  <a:lnTo>
                    <a:pt x="52411" y="1986"/>
                  </a:lnTo>
                  <a:lnTo>
                    <a:pt x="98745" y="62"/>
                  </a:lnTo>
                  <a:lnTo>
                    <a:pt x="103930" y="0"/>
                  </a:lnTo>
                  <a:lnTo>
                    <a:pt x="107386" y="1371"/>
                  </a:lnTo>
                  <a:lnTo>
                    <a:pt x="109691" y="3695"/>
                  </a:lnTo>
                  <a:lnTo>
                    <a:pt x="111227" y="6656"/>
                  </a:lnTo>
                  <a:lnTo>
                    <a:pt x="111053" y="15590"/>
                  </a:lnTo>
                  <a:lnTo>
                    <a:pt x="105192" y="52056"/>
                  </a:lnTo>
                  <a:lnTo>
                    <a:pt x="102664" y="92557"/>
                  </a:lnTo>
                  <a:lnTo>
                    <a:pt x="103954" y="125029"/>
                  </a:lnTo>
                  <a:lnTo>
                    <a:pt x="106174" y="159922"/>
                  </a:lnTo>
                  <a:lnTo>
                    <a:pt x="107161" y="194245"/>
                  </a:lnTo>
                  <a:lnTo>
                    <a:pt x="111362" y="230196"/>
                  </a:lnTo>
                  <a:lnTo>
                    <a:pt x="117933" y="266636"/>
                  </a:lnTo>
                  <a:lnTo>
                    <a:pt x="125557" y="301645"/>
                  </a:lnTo>
                  <a:lnTo>
                    <a:pt x="129886" y="334139"/>
                  </a:lnTo>
                  <a:lnTo>
                    <a:pt x="132323" y="378317"/>
                  </a:lnTo>
                  <a:lnTo>
                    <a:pt x="133147" y="421058"/>
                  </a:lnTo>
                  <a:lnTo>
                    <a:pt x="132604" y="444109"/>
                  </a:lnTo>
                  <a:lnTo>
                    <a:pt x="129961" y="450842"/>
                  </a:lnTo>
                  <a:lnTo>
                    <a:pt x="124553" y="456188"/>
                  </a:lnTo>
                  <a:lnTo>
                    <a:pt x="121135" y="458601"/>
                  </a:lnTo>
                  <a:lnTo>
                    <a:pt x="80663" y="464673"/>
                  </a:lnTo>
                  <a:lnTo>
                    <a:pt x="39844" y="468769"/>
                  </a:lnTo>
                  <a:lnTo>
                    <a:pt x="19050" y="469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62"/>
            <p:cNvSpPr/>
            <p:nvPr>
              <p:custDataLst>
                <p:tags r:id="rId192"/>
              </p:custDataLst>
            </p:nvPr>
          </p:nvSpPr>
          <p:spPr>
            <a:xfrm>
              <a:off x="3058746" y="3152579"/>
              <a:ext cx="192455" cy="307123"/>
            </a:xfrm>
            <a:custGeom>
              <a:avLst/>
              <a:gdLst/>
              <a:ahLst/>
              <a:cxnLst/>
              <a:rect l="0" t="0" r="0" b="0"/>
              <a:pathLst>
                <a:path w="192455" h="307123">
                  <a:moveTo>
                    <a:pt x="192454" y="3371"/>
                  </a:moveTo>
                  <a:lnTo>
                    <a:pt x="192454" y="3371"/>
                  </a:lnTo>
                  <a:lnTo>
                    <a:pt x="185973" y="2665"/>
                  </a:lnTo>
                  <a:lnTo>
                    <a:pt x="176874" y="0"/>
                  </a:lnTo>
                  <a:lnTo>
                    <a:pt x="139282" y="1974"/>
                  </a:lnTo>
                  <a:lnTo>
                    <a:pt x="99035" y="6858"/>
                  </a:lnTo>
                  <a:lnTo>
                    <a:pt x="72347" y="18986"/>
                  </a:lnTo>
                  <a:lnTo>
                    <a:pt x="50328" y="35984"/>
                  </a:lnTo>
                  <a:lnTo>
                    <a:pt x="40387" y="48910"/>
                  </a:lnTo>
                  <a:lnTo>
                    <a:pt x="31529" y="72760"/>
                  </a:lnTo>
                  <a:lnTo>
                    <a:pt x="26297" y="115829"/>
                  </a:lnTo>
                  <a:lnTo>
                    <a:pt x="18810" y="158988"/>
                  </a:lnTo>
                  <a:lnTo>
                    <a:pt x="9535" y="203761"/>
                  </a:lnTo>
                  <a:lnTo>
                    <a:pt x="2319" y="241957"/>
                  </a:lnTo>
                  <a:lnTo>
                    <a:pt x="0" y="262515"/>
                  </a:lnTo>
                  <a:lnTo>
                    <a:pt x="3672" y="276355"/>
                  </a:lnTo>
                  <a:lnTo>
                    <a:pt x="13771" y="287210"/>
                  </a:lnTo>
                  <a:lnTo>
                    <a:pt x="29078" y="296033"/>
                  </a:lnTo>
                  <a:lnTo>
                    <a:pt x="71518" y="305565"/>
                  </a:lnTo>
                  <a:lnTo>
                    <a:pt x="113133" y="307122"/>
                  </a:lnTo>
                  <a:lnTo>
                    <a:pt x="121452" y="304647"/>
                  </a:lnTo>
                  <a:lnTo>
                    <a:pt x="127501" y="299314"/>
                  </a:lnTo>
                  <a:lnTo>
                    <a:pt x="135304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663"/>
          <p:cNvSpPr/>
          <p:nvPr>
            <p:custDataLst>
              <p:tags r:id="rId5"/>
            </p:custDataLst>
          </p:nvPr>
        </p:nvSpPr>
        <p:spPr>
          <a:xfrm>
            <a:off x="4438650" y="3194933"/>
            <a:ext cx="19051" cy="251308"/>
          </a:xfrm>
          <a:custGeom>
            <a:avLst/>
            <a:gdLst/>
            <a:ahLst/>
            <a:cxnLst/>
            <a:rect l="0" t="0" r="0" b="0"/>
            <a:pathLst>
              <a:path w="19051" h="25130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705" y="47589"/>
                </a:lnTo>
                <a:lnTo>
                  <a:pt x="3371" y="79927"/>
                </a:lnTo>
                <a:lnTo>
                  <a:pt x="6908" y="117347"/>
                </a:lnTo>
                <a:lnTo>
                  <a:pt x="10831" y="155380"/>
                </a:lnTo>
                <a:lnTo>
                  <a:pt x="14927" y="188747"/>
                </a:lnTo>
                <a:lnTo>
                  <a:pt x="11086" y="231928"/>
                </a:lnTo>
                <a:lnTo>
                  <a:pt x="7753" y="251307"/>
                </a:lnTo>
                <a:lnTo>
                  <a:pt x="8696" y="250500"/>
                </a:lnTo>
                <a:lnTo>
                  <a:pt x="19050" y="2277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126"/>
          <p:cNvGrpSpPr/>
          <p:nvPr/>
        </p:nvGrpSpPr>
      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   <p:nvSpPr>
            <p:cNvPr id="110" name="SMARTInkShape-664"/>
            <p:cNvSpPr/>
            <p:nvPr>
              <p:custDataLst>
                <p:tags r:id="rId171"/>
              </p:custDataLst>
            </p:nvPr>
          </p:nvSpPr>
          <p:spPr>
            <a:xfrm>
              <a:off x="5627866" y="3374419"/>
              <a:ext cx="309385" cy="10132"/>
            </a:xfrm>
            <a:custGeom>
              <a:avLst/>
              <a:gdLst/>
              <a:ahLst/>
              <a:cxnLst/>
              <a:rect l="0" t="0" r="0" b="0"/>
              <a:pathLst>
                <a:path w="309385" h="10132">
                  <a:moveTo>
                    <a:pt x="10934" y="3781"/>
                  </a:moveTo>
                  <a:lnTo>
                    <a:pt x="10934" y="3781"/>
                  </a:lnTo>
                  <a:lnTo>
                    <a:pt x="0" y="3781"/>
                  </a:lnTo>
                  <a:lnTo>
                    <a:pt x="35927" y="122"/>
                  </a:lnTo>
                  <a:lnTo>
                    <a:pt x="82388" y="2383"/>
                  </a:lnTo>
                  <a:lnTo>
                    <a:pt x="125241" y="3160"/>
                  </a:lnTo>
                  <a:lnTo>
                    <a:pt x="172509" y="1623"/>
                  </a:lnTo>
                  <a:lnTo>
                    <a:pt x="218918" y="0"/>
                  </a:lnTo>
                  <a:lnTo>
                    <a:pt x="258358" y="1630"/>
                  </a:lnTo>
                  <a:lnTo>
                    <a:pt x="309384" y="1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65"/>
            <p:cNvSpPr/>
            <p:nvPr>
              <p:custDataLst>
                <p:tags r:id="rId172"/>
              </p:custDataLst>
            </p:nvPr>
          </p:nvSpPr>
          <p:spPr>
            <a:xfrm>
              <a:off x="5627746" y="3479800"/>
              <a:ext cx="303155" cy="28149"/>
            </a:xfrm>
            <a:custGeom>
              <a:avLst/>
              <a:gdLst/>
              <a:ahLst/>
              <a:cxnLst/>
              <a:rect l="0" t="0" r="0" b="0"/>
              <a:pathLst>
                <a:path w="303155" h="28149">
                  <a:moveTo>
                    <a:pt x="61854" y="0"/>
                  </a:moveTo>
                  <a:lnTo>
                    <a:pt x="61854" y="0"/>
                  </a:lnTo>
                  <a:lnTo>
                    <a:pt x="15419" y="14746"/>
                  </a:lnTo>
                  <a:lnTo>
                    <a:pt x="824" y="22243"/>
                  </a:lnTo>
                  <a:lnTo>
                    <a:pt x="0" y="23295"/>
                  </a:lnTo>
                  <a:lnTo>
                    <a:pt x="1569" y="24702"/>
                  </a:lnTo>
                  <a:lnTo>
                    <a:pt x="8955" y="28148"/>
                  </a:lnTo>
                  <a:lnTo>
                    <a:pt x="45240" y="23941"/>
                  </a:lnTo>
                  <a:lnTo>
                    <a:pt x="82222" y="21224"/>
                  </a:lnTo>
                  <a:lnTo>
                    <a:pt x="124529" y="20016"/>
                  </a:lnTo>
                  <a:lnTo>
                    <a:pt x="169202" y="19479"/>
                  </a:lnTo>
                  <a:lnTo>
                    <a:pt x="213046" y="19241"/>
                  </a:lnTo>
                  <a:lnTo>
                    <a:pt x="251817" y="19840"/>
                  </a:lnTo>
                  <a:lnTo>
                    <a:pt x="30315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66"/>
            <p:cNvSpPr/>
            <p:nvPr>
              <p:custDataLst>
                <p:tags r:id="rId173"/>
              </p:custDataLst>
            </p:nvPr>
          </p:nvSpPr>
          <p:spPr>
            <a:xfrm>
              <a:off x="5530850" y="3130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67"/>
            <p:cNvSpPr/>
            <p:nvPr>
              <p:custDataLst>
                <p:tags r:id="rId174"/>
              </p:custDataLst>
            </p:nvPr>
          </p:nvSpPr>
          <p:spPr>
            <a:xfrm>
              <a:off x="5519450" y="3124461"/>
              <a:ext cx="138401" cy="158490"/>
            </a:xfrm>
            <a:custGeom>
              <a:avLst/>
              <a:gdLst/>
              <a:ahLst/>
              <a:cxnLst/>
              <a:rect l="0" t="0" r="0" b="0"/>
              <a:pathLst>
                <a:path w="138401" h="158490">
                  <a:moveTo>
                    <a:pt x="43150" y="6089"/>
                  </a:moveTo>
                  <a:lnTo>
                    <a:pt x="43150" y="6089"/>
                  </a:lnTo>
                  <a:lnTo>
                    <a:pt x="39779" y="2718"/>
                  </a:lnTo>
                  <a:lnTo>
                    <a:pt x="36242" y="1063"/>
                  </a:lnTo>
                  <a:lnTo>
                    <a:pt x="28223" y="0"/>
                  </a:lnTo>
                  <a:lnTo>
                    <a:pt x="26849" y="619"/>
                  </a:lnTo>
                  <a:lnTo>
                    <a:pt x="25932" y="1737"/>
                  </a:lnTo>
                  <a:lnTo>
                    <a:pt x="25321" y="3188"/>
                  </a:lnTo>
                  <a:lnTo>
                    <a:pt x="24207" y="47930"/>
                  </a:lnTo>
                  <a:lnTo>
                    <a:pt x="14688" y="90658"/>
                  </a:lnTo>
                  <a:lnTo>
                    <a:pt x="3088" y="136917"/>
                  </a:lnTo>
                  <a:lnTo>
                    <a:pt x="0" y="151000"/>
                  </a:lnTo>
                  <a:lnTo>
                    <a:pt x="272" y="153496"/>
                  </a:lnTo>
                  <a:lnTo>
                    <a:pt x="1160" y="155161"/>
                  </a:lnTo>
                  <a:lnTo>
                    <a:pt x="2456" y="156270"/>
                  </a:lnTo>
                  <a:lnTo>
                    <a:pt x="21157" y="158051"/>
                  </a:lnTo>
                  <a:lnTo>
                    <a:pt x="59240" y="158403"/>
                  </a:lnTo>
                  <a:lnTo>
                    <a:pt x="100578" y="158472"/>
                  </a:lnTo>
                  <a:lnTo>
                    <a:pt x="13840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68"/>
            <p:cNvSpPr/>
            <p:nvPr>
              <p:custDataLst>
                <p:tags r:id="rId175"/>
              </p:custDataLst>
            </p:nvPr>
          </p:nvSpPr>
          <p:spPr>
            <a:xfrm>
              <a:off x="5681838" y="3153798"/>
              <a:ext cx="84755" cy="122234"/>
            </a:xfrm>
            <a:custGeom>
              <a:avLst/>
              <a:gdLst/>
              <a:ahLst/>
              <a:cxnLst/>
              <a:rect l="0" t="0" r="0" b="0"/>
              <a:pathLst>
                <a:path w="84755" h="122234">
                  <a:moveTo>
                    <a:pt x="45862" y="40252"/>
                  </a:moveTo>
                  <a:lnTo>
                    <a:pt x="45862" y="40252"/>
                  </a:lnTo>
                  <a:lnTo>
                    <a:pt x="55696" y="6530"/>
                  </a:lnTo>
                  <a:lnTo>
                    <a:pt x="54231" y="1041"/>
                  </a:lnTo>
                  <a:lnTo>
                    <a:pt x="52852" y="0"/>
                  </a:lnTo>
                  <a:lnTo>
                    <a:pt x="51228" y="12"/>
                  </a:lnTo>
                  <a:lnTo>
                    <a:pt x="49439" y="725"/>
                  </a:lnTo>
                  <a:lnTo>
                    <a:pt x="12919" y="38655"/>
                  </a:lnTo>
                  <a:lnTo>
                    <a:pt x="2999" y="59533"/>
                  </a:lnTo>
                  <a:lnTo>
                    <a:pt x="0" y="79866"/>
                  </a:lnTo>
                  <a:lnTo>
                    <a:pt x="3372" y="98310"/>
                  </a:lnTo>
                  <a:lnTo>
                    <a:pt x="13337" y="112152"/>
                  </a:lnTo>
                  <a:lnTo>
                    <a:pt x="19945" y="117819"/>
                  </a:lnTo>
                  <a:lnTo>
                    <a:pt x="36695" y="122233"/>
                  </a:lnTo>
                  <a:lnTo>
                    <a:pt x="54487" y="121138"/>
                  </a:lnTo>
                  <a:lnTo>
                    <a:pt x="74994" y="113293"/>
                  </a:lnTo>
                  <a:lnTo>
                    <a:pt x="83033" y="108463"/>
                  </a:lnTo>
                  <a:lnTo>
                    <a:pt x="84754" y="104070"/>
                  </a:lnTo>
                  <a:lnTo>
                    <a:pt x="83805" y="84404"/>
                  </a:lnTo>
                  <a:lnTo>
                    <a:pt x="80835" y="68812"/>
                  </a:lnTo>
                  <a:lnTo>
                    <a:pt x="71519" y="54356"/>
                  </a:lnTo>
                  <a:lnTo>
                    <a:pt x="45862" y="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69"/>
            <p:cNvSpPr/>
            <p:nvPr>
              <p:custDataLst>
                <p:tags r:id="rId176"/>
              </p:custDataLst>
            </p:nvPr>
          </p:nvSpPr>
          <p:spPr>
            <a:xfrm>
              <a:off x="5828278" y="3125422"/>
              <a:ext cx="102623" cy="175968"/>
            </a:xfrm>
            <a:custGeom>
              <a:avLst/>
              <a:gdLst/>
              <a:ahLst/>
              <a:cxnLst/>
              <a:rect l="0" t="0" r="0" b="0"/>
              <a:pathLst>
                <a:path w="102623" h="175968">
                  <a:moveTo>
                    <a:pt x="102622" y="17828"/>
                  </a:moveTo>
                  <a:lnTo>
                    <a:pt x="102622" y="17828"/>
                  </a:lnTo>
                  <a:lnTo>
                    <a:pt x="88317" y="8990"/>
                  </a:lnTo>
                  <a:lnTo>
                    <a:pt x="79440" y="1526"/>
                  </a:lnTo>
                  <a:lnTo>
                    <a:pt x="75150" y="0"/>
                  </a:lnTo>
                  <a:lnTo>
                    <a:pt x="41361" y="7724"/>
                  </a:lnTo>
                  <a:lnTo>
                    <a:pt x="24107" y="17107"/>
                  </a:lnTo>
                  <a:lnTo>
                    <a:pt x="13429" y="28825"/>
                  </a:lnTo>
                  <a:lnTo>
                    <a:pt x="2425" y="51346"/>
                  </a:lnTo>
                  <a:lnTo>
                    <a:pt x="0" y="70355"/>
                  </a:lnTo>
                  <a:lnTo>
                    <a:pt x="4191" y="111302"/>
                  </a:lnTo>
                  <a:lnTo>
                    <a:pt x="7091" y="156815"/>
                  </a:lnTo>
                  <a:lnTo>
                    <a:pt x="7289" y="169625"/>
                  </a:lnTo>
                  <a:lnTo>
                    <a:pt x="8022" y="171942"/>
                  </a:lnTo>
                  <a:lnTo>
                    <a:pt x="9217" y="173487"/>
                  </a:lnTo>
                  <a:lnTo>
                    <a:pt x="10719" y="174518"/>
                  </a:lnTo>
                  <a:lnTo>
                    <a:pt x="22945" y="175967"/>
                  </a:lnTo>
                  <a:lnTo>
                    <a:pt x="67262" y="167686"/>
                  </a:lnTo>
                  <a:lnTo>
                    <a:pt x="96272" y="15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70"/>
            <p:cNvSpPr/>
            <p:nvPr>
              <p:custDataLst>
                <p:tags r:id="rId177"/>
              </p:custDataLst>
            </p:nvPr>
          </p:nvSpPr>
          <p:spPr>
            <a:xfrm>
              <a:off x="5810250" y="32258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12255" y="6938"/>
                  </a:lnTo>
                  <a:lnTo>
                    <a:pt x="53978" y="458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671"/>
          <p:cNvSpPr/>
          <p:nvPr>
            <p:custDataLst>
              <p:tags r:id="rId6"/>
            </p:custDataLst>
          </p:nvPr>
        </p:nvSpPr>
        <p:spPr>
          <a:xfrm>
            <a:off x="6366825" y="3251277"/>
            <a:ext cx="402276" cy="427779"/>
          </a:xfrm>
          <a:custGeom>
            <a:avLst/>
            <a:gdLst/>
            <a:ahLst/>
            <a:cxnLst/>
            <a:rect l="0" t="0" r="0" b="0"/>
            <a:pathLst>
              <a:path w="402276" h="427779">
                <a:moveTo>
                  <a:pt x="376875" y="6273"/>
                </a:moveTo>
                <a:lnTo>
                  <a:pt x="376875" y="6273"/>
                </a:lnTo>
                <a:lnTo>
                  <a:pt x="373504" y="2902"/>
                </a:lnTo>
                <a:lnTo>
                  <a:pt x="373216" y="1909"/>
                </a:lnTo>
                <a:lnTo>
                  <a:pt x="373730" y="1247"/>
                </a:lnTo>
                <a:lnTo>
                  <a:pt x="376253" y="184"/>
                </a:lnTo>
                <a:lnTo>
                  <a:pt x="373319" y="0"/>
                </a:lnTo>
                <a:lnTo>
                  <a:pt x="332045" y="17606"/>
                </a:lnTo>
                <a:lnTo>
                  <a:pt x="295310" y="33149"/>
                </a:lnTo>
                <a:lnTo>
                  <a:pt x="261837" y="48792"/>
                </a:lnTo>
                <a:lnTo>
                  <a:pt x="223441" y="68209"/>
                </a:lnTo>
                <a:lnTo>
                  <a:pt x="182858" y="90950"/>
                </a:lnTo>
                <a:lnTo>
                  <a:pt x="145066" y="115169"/>
                </a:lnTo>
                <a:lnTo>
                  <a:pt x="110865" y="139338"/>
                </a:lnTo>
                <a:lnTo>
                  <a:pt x="73456" y="170661"/>
                </a:lnTo>
                <a:lnTo>
                  <a:pt x="69469" y="177954"/>
                </a:lnTo>
                <a:lnTo>
                  <a:pt x="68221" y="184227"/>
                </a:lnTo>
                <a:lnTo>
                  <a:pt x="73033" y="189820"/>
                </a:lnTo>
                <a:lnTo>
                  <a:pt x="107479" y="204434"/>
                </a:lnTo>
                <a:lnTo>
                  <a:pt x="140022" y="213348"/>
                </a:lnTo>
                <a:lnTo>
                  <a:pt x="173770" y="222014"/>
                </a:lnTo>
                <a:lnTo>
                  <a:pt x="218859" y="234825"/>
                </a:lnTo>
                <a:lnTo>
                  <a:pt x="239617" y="243318"/>
                </a:lnTo>
                <a:lnTo>
                  <a:pt x="248844" y="251796"/>
                </a:lnTo>
                <a:lnTo>
                  <a:pt x="247071" y="258149"/>
                </a:lnTo>
                <a:lnTo>
                  <a:pt x="233812" y="274616"/>
                </a:lnTo>
                <a:lnTo>
                  <a:pt x="199177" y="296979"/>
                </a:lnTo>
                <a:lnTo>
                  <a:pt x="166194" y="316097"/>
                </a:lnTo>
                <a:lnTo>
                  <a:pt x="127311" y="338000"/>
                </a:lnTo>
                <a:lnTo>
                  <a:pt x="84160" y="359494"/>
                </a:lnTo>
                <a:lnTo>
                  <a:pt x="48518" y="378925"/>
                </a:lnTo>
                <a:lnTo>
                  <a:pt x="4627" y="407653"/>
                </a:lnTo>
                <a:lnTo>
                  <a:pt x="1004" y="412148"/>
                </a:lnTo>
                <a:lnTo>
                  <a:pt x="0" y="415851"/>
                </a:lnTo>
                <a:lnTo>
                  <a:pt x="742" y="419025"/>
                </a:lnTo>
                <a:lnTo>
                  <a:pt x="14737" y="424433"/>
                </a:lnTo>
                <a:lnTo>
                  <a:pt x="42358" y="427778"/>
                </a:lnTo>
                <a:lnTo>
                  <a:pt x="87560" y="426912"/>
                </a:lnTo>
                <a:lnTo>
                  <a:pt x="116265" y="425694"/>
                </a:lnTo>
                <a:lnTo>
                  <a:pt x="148101" y="424175"/>
                </a:lnTo>
                <a:lnTo>
                  <a:pt x="182026" y="422458"/>
                </a:lnTo>
                <a:lnTo>
                  <a:pt x="213814" y="420607"/>
                </a:lnTo>
                <a:lnTo>
                  <a:pt x="244178" y="418668"/>
                </a:lnTo>
                <a:lnTo>
                  <a:pt x="273594" y="416670"/>
                </a:lnTo>
                <a:lnTo>
                  <a:pt x="300966" y="414632"/>
                </a:lnTo>
                <a:lnTo>
                  <a:pt x="326973" y="412568"/>
                </a:lnTo>
                <a:lnTo>
                  <a:pt x="368808" y="409098"/>
                </a:lnTo>
                <a:lnTo>
                  <a:pt x="402275" y="4063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128"/>
          <p:cNvGrpSpPr/>
          <p:nvPr/>
        </p:nvGrpSpPr>
        <p:grpSpPr>
          <a:xfrm>
            <a:off x="7173702" y="3274896"/>
            <a:ext cx="1353611" cy="509705"/>
            <a:chOff x="7173702" y="3274896"/>
            <a:chExt cx="1353611" cy="509705"/>
          </a:xfrm>
        </p:grpSpPr>
        <p:sp>
          <p:nvSpPr>
            <p:cNvPr id="119" name="SMARTInkShape-672"/>
            <p:cNvSpPr/>
            <p:nvPr>
              <p:custDataLst>
                <p:tags r:id="rId162"/>
              </p:custDataLst>
            </p:nvPr>
          </p:nvSpPr>
          <p:spPr>
            <a:xfrm>
              <a:off x="7173702" y="3302625"/>
              <a:ext cx="217176" cy="322827"/>
            </a:xfrm>
            <a:custGeom>
              <a:avLst/>
              <a:gdLst/>
              <a:ahLst/>
              <a:cxnLst/>
              <a:rect l="0" t="0" r="0" b="0"/>
              <a:pathLst>
                <a:path w="217176" h="322827">
                  <a:moveTo>
                    <a:pt x="204998" y="18425"/>
                  </a:moveTo>
                  <a:lnTo>
                    <a:pt x="204998" y="18425"/>
                  </a:lnTo>
                  <a:lnTo>
                    <a:pt x="213726" y="8991"/>
                  </a:lnTo>
                  <a:lnTo>
                    <a:pt x="217175" y="780"/>
                  </a:lnTo>
                  <a:lnTo>
                    <a:pt x="213702" y="0"/>
                  </a:lnTo>
                  <a:lnTo>
                    <a:pt x="206044" y="358"/>
                  </a:lnTo>
                  <a:lnTo>
                    <a:pt x="159897" y="11641"/>
                  </a:lnTo>
                  <a:lnTo>
                    <a:pt x="122568" y="27233"/>
                  </a:lnTo>
                  <a:lnTo>
                    <a:pt x="84384" y="50825"/>
                  </a:lnTo>
                  <a:lnTo>
                    <a:pt x="39200" y="92245"/>
                  </a:lnTo>
                  <a:lnTo>
                    <a:pt x="24770" y="111206"/>
                  </a:lnTo>
                  <a:lnTo>
                    <a:pt x="9759" y="152123"/>
                  </a:lnTo>
                  <a:lnTo>
                    <a:pt x="0" y="197548"/>
                  </a:lnTo>
                  <a:lnTo>
                    <a:pt x="167" y="231346"/>
                  </a:lnTo>
                  <a:lnTo>
                    <a:pt x="11615" y="272960"/>
                  </a:lnTo>
                  <a:lnTo>
                    <a:pt x="19331" y="288890"/>
                  </a:lnTo>
                  <a:lnTo>
                    <a:pt x="31228" y="301145"/>
                  </a:lnTo>
                  <a:lnTo>
                    <a:pt x="57555" y="315977"/>
                  </a:lnTo>
                  <a:lnTo>
                    <a:pt x="80201" y="322826"/>
                  </a:lnTo>
                  <a:lnTo>
                    <a:pt x="125470" y="321474"/>
                  </a:lnTo>
                  <a:lnTo>
                    <a:pt x="154198" y="316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73"/>
            <p:cNvSpPr/>
            <p:nvPr>
              <p:custDataLst>
                <p:tags r:id="rId163"/>
              </p:custDataLst>
            </p:nvPr>
          </p:nvSpPr>
          <p:spPr>
            <a:xfrm>
              <a:off x="7178479" y="3467100"/>
              <a:ext cx="143072" cy="12701"/>
            </a:xfrm>
            <a:custGeom>
              <a:avLst/>
              <a:gdLst/>
              <a:ahLst/>
              <a:cxnLst/>
              <a:rect l="0" t="0" r="0" b="0"/>
              <a:pathLst>
                <a:path w="1430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8454" y="11994"/>
                  </a:lnTo>
                  <a:lnTo>
                    <a:pt x="52645" y="7233"/>
                  </a:lnTo>
                  <a:lnTo>
                    <a:pt x="86419" y="4861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74"/>
            <p:cNvSpPr/>
            <p:nvPr>
              <p:custDataLst>
                <p:tags r:id="rId164"/>
              </p:custDataLst>
            </p:nvPr>
          </p:nvSpPr>
          <p:spPr>
            <a:xfrm>
              <a:off x="7579510" y="3274896"/>
              <a:ext cx="250041" cy="390436"/>
            </a:xfrm>
            <a:custGeom>
              <a:avLst/>
              <a:gdLst/>
              <a:ahLst/>
              <a:cxnLst/>
              <a:rect l="0" t="0" r="0" b="0"/>
              <a:pathLst>
                <a:path w="250041" h="390436">
                  <a:moveTo>
                    <a:pt x="250040" y="27104"/>
                  </a:moveTo>
                  <a:lnTo>
                    <a:pt x="250040" y="27104"/>
                  </a:lnTo>
                  <a:lnTo>
                    <a:pt x="243298" y="16991"/>
                  </a:lnTo>
                  <a:lnTo>
                    <a:pt x="234343" y="10144"/>
                  </a:lnTo>
                  <a:lnTo>
                    <a:pt x="207977" y="0"/>
                  </a:lnTo>
                  <a:lnTo>
                    <a:pt x="192069" y="1182"/>
                  </a:lnTo>
                  <a:lnTo>
                    <a:pt x="155490" y="13439"/>
                  </a:lnTo>
                  <a:lnTo>
                    <a:pt x="140754" y="26910"/>
                  </a:lnTo>
                  <a:lnTo>
                    <a:pt x="109683" y="67674"/>
                  </a:lnTo>
                  <a:lnTo>
                    <a:pt x="89998" y="110778"/>
                  </a:lnTo>
                  <a:lnTo>
                    <a:pt x="68486" y="155926"/>
                  </a:lnTo>
                  <a:lnTo>
                    <a:pt x="56225" y="187605"/>
                  </a:lnTo>
                  <a:lnTo>
                    <a:pt x="46072" y="220499"/>
                  </a:lnTo>
                  <a:lnTo>
                    <a:pt x="36855" y="253933"/>
                  </a:lnTo>
                  <a:lnTo>
                    <a:pt x="20363" y="297748"/>
                  </a:lnTo>
                  <a:lnTo>
                    <a:pt x="5967" y="339634"/>
                  </a:lnTo>
                  <a:lnTo>
                    <a:pt x="0" y="360770"/>
                  </a:lnTo>
                  <a:lnTo>
                    <a:pt x="858" y="368957"/>
                  </a:lnTo>
                  <a:lnTo>
                    <a:pt x="7353" y="376830"/>
                  </a:lnTo>
                  <a:lnTo>
                    <a:pt x="12048" y="380904"/>
                  </a:lnTo>
                  <a:lnTo>
                    <a:pt x="35512" y="390010"/>
                  </a:lnTo>
                  <a:lnTo>
                    <a:pt x="64807" y="390435"/>
                  </a:lnTo>
                  <a:lnTo>
                    <a:pt x="116690" y="382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75"/>
            <p:cNvSpPr/>
            <p:nvPr>
              <p:custDataLst>
                <p:tags r:id="rId165"/>
              </p:custDataLst>
            </p:nvPr>
          </p:nvSpPr>
          <p:spPr>
            <a:xfrm>
              <a:off x="8045450" y="3393879"/>
              <a:ext cx="28771" cy="238322"/>
            </a:xfrm>
            <a:custGeom>
              <a:avLst/>
              <a:gdLst/>
              <a:ahLst/>
              <a:cxnLst/>
              <a:rect l="0" t="0" r="0" b="0"/>
              <a:pathLst>
                <a:path w="28771" h="238322">
                  <a:moveTo>
                    <a:pt x="25400" y="3371"/>
                  </a:moveTo>
                  <a:lnTo>
                    <a:pt x="25400" y="3371"/>
                  </a:lnTo>
                  <a:lnTo>
                    <a:pt x="25399" y="0"/>
                  </a:lnTo>
                  <a:lnTo>
                    <a:pt x="28770" y="37281"/>
                  </a:lnTo>
                  <a:lnTo>
                    <a:pt x="24781" y="72770"/>
                  </a:lnTo>
                  <a:lnTo>
                    <a:pt x="18069" y="113237"/>
                  </a:lnTo>
                  <a:lnTo>
                    <a:pt x="15086" y="147685"/>
                  </a:lnTo>
                  <a:lnTo>
                    <a:pt x="13407" y="191475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76"/>
            <p:cNvSpPr/>
            <p:nvPr>
              <p:custDataLst>
                <p:tags r:id="rId166"/>
              </p:custDataLst>
            </p:nvPr>
          </p:nvSpPr>
          <p:spPr>
            <a:xfrm>
              <a:off x="7956550" y="3392200"/>
              <a:ext cx="215901" cy="24101"/>
            </a:xfrm>
            <a:custGeom>
              <a:avLst/>
              <a:gdLst/>
              <a:ahLst/>
              <a:cxnLst/>
              <a:rect l="0" t="0" r="0" b="0"/>
              <a:pathLst>
                <a:path w="215901" h="24101">
                  <a:moveTo>
                    <a:pt x="0" y="24100"/>
                  </a:moveTo>
                  <a:lnTo>
                    <a:pt x="0" y="24100"/>
                  </a:lnTo>
                  <a:lnTo>
                    <a:pt x="10844" y="14666"/>
                  </a:lnTo>
                  <a:lnTo>
                    <a:pt x="29554" y="7508"/>
                  </a:lnTo>
                  <a:lnTo>
                    <a:pt x="67239" y="1623"/>
                  </a:lnTo>
                  <a:lnTo>
                    <a:pt x="102791" y="0"/>
                  </a:lnTo>
                  <a:lnTo>
                    <a:pt x="138347" y="3040"/>
                  </a:lnTo>
                  <a:lnTo>
                    <a:pt x="182573" y="10805"/>
                  </a:lnTo>
                  <a:lnTo>
                    <a:pt x="215900" y="1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77"/>
            <p:cNvSpPr/>
            <p:nvPr>
              <p:custDataLst>
                <p:tags r:id="rId167"/>
              </p:custDataLst>
            </p:nvPr>
          </p:nvSpPr>
          <p:spPr>
            <a:xfrm>
              <a:off x="7918712" y="3644900"/>
              <a:ext cx="177539" cy="6351"/>
            </a:xfrm>
            <a:custGeom>
              <a:avLst/>
              <a:gdLst/>
              <a:ahLst/>
              <a:cxnLst/>
              <a:rect l="0" t="0" r="0" b="0"/>
              <a:pathLst>
                <a:path w="17753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38980" y="6350"/>
                  </a:lnTo>
                  <a:lnTo>
                    <a:pt x="81921" y="4468"/>
                  </a:lnTo>
                  <a:lnTo>
                    <a:pt x="115285" y="1986"/>
                  </a:lnTo>
                  <a:lnTo>
                    <a:pt x="156897" y="588"/>
                  </a:lnTo>
                  <a:lnTo>
                    <a:pt x="177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78"/>
            <p:cNvSpPr/>
            <p:nvPr>
              <p:custDataLst>
                <p:tags r:id="rId168"/>
              </p:custDataLst>
            </p:nvPr>
          </p:nvSpPr>
          <p:spPr>
            <a:xfrm>
              <a:off x="8235950" y="36576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832" y="4858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79"/>
            <p:cNvSpPr/>
            <p:nvPr>
              <p:custDataLst>
                <p:tags r:id="rId169"/>
              </p:custDataLst>
            </p:nvPr>
          </p:nvSpPr>
          <p:spPr>
            <a:xfrm>
              <a:off x="8248650" y="3543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80"/>
            <p:cNvSpPr/>
            <p:nvPr>
              <p:custDataLst>
                <p:tags r:id="rId170"/>
              </p:custDataLst>
            </p:nvPr>
          </p:nvSpPr>
          <p:spPr>
            <a:xfrm>
              <a:off x="8362950" y="3372403"/>
              <a:ext cx="164363" cy="412198"/>
            </a:xfrm>
            <a:custGeom>
              <a:avLst/>
              <a:gdLst/>
              <a:ahLst/>
              <a:cxnLst/>
              <a:rect l="0" t="0" r="0" b="0"/>
              <a:pathLst>
                <a:path w="164363" h="412198">
                  <a:moveTo>
                    <a:pt x="6350" y="24847"/>
                  </a:moveTo>
                  <a:lnTo>
                    <a:pt x="6350" y="24847"/>
                  </a:lnTo>
                  <a:lnTo>
                    <a:pt x="2979" y="21476"/>
                  </a:lnTo>
                  <a:lnTo>
                    <a:pt x="2691" y="19777"/>
                  </a:lnTo>
                  <a:lnTo>
                    <a:pt x="3205" y="17940"/>
                  </a:lnTo>
                  <a:lnTo>
                    <a:pt x="4253" y="16009"/>
                  </a:lnTo>
                  <a:lnTo>
                    <a:pt x="19213" y="9920"/>
                  </a:lnTo>
                  <a:lnTo>
                    <a:pt x="58985" y="2247"/>
                  </a:lnTo>
                  <a:lnTo>
                    <a:pt x="99662" y="0"/>
                  </a:lnTo>
                  <a:lnTo>
                    <a:pt x="115556" y="1104"/>
                  </a:lnTo>
                  <a:lnTo>
                    <a:pt x="124971" y="6298"/>
                  </a:lnTo>
                  <a:lnTo>
                    <a:pt x="127058" y="10365"/>
                  </a:lnTo>
                  <a:lnTo>
                    <a:pt x="127496" y="20527"/>
                  </a:lnTo>
                  <a:lnTo>
                    <a:pt x="122039" y="66211"/>
                  </a:lnTo>
                  <a:lnTo>
                    <a:pt x="119180" y="103895"/>
                  </a:lnTo>
                  <a:lnTo>
                    <a:pt x="115746" y="142578"/>
                  </a:lnTo>
                  <a:lnTo>
                    <a:pt x="118491" y="178264"/>
                  </a:lnTo>
                  <a:lnTo>
                    <a:pt x="132062" y="224877"/>
                  </a:lnTo>
                  <a:lnTo>
                    <a:pt x="148330" y="268055"/>
                  </a:lnTo>
                  <a:lnTo>
                    <a:pt x="162613" y="311040"/>
                  </a:lnTo>
                  <a:lnTo>
                    <a:pt x="164362" y="326407"/>
                  </a:lnTo>
                  <a:lnTo>
                    <a:pt x="162890" y="333616"/>
                  </a:lnTo>
                  <a:lnTo>
                    <a:pt x="159179" y="339877"/>
                  </a:lnTo>
                  <a:lnTo>
                    <a:pt x="137944" y="362884"/>
                  </a:lnTo>
                  <a:lnTo>
                    <a:pt x="113388" y="377517"/>
                  </a:lnTo>
                  <a:lnTo>
                    <a:pt x="73656" y="390789"/>
                  </a:lnTo>
                  <a:lnTo>
                    <a:pt x="29506" y="403658"/>
                  </a:lnTo>
                  <a:lnTo>
                    <a:pt x="0" y="412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29"/>
          <p:cNvGrpSpPr/>
          <p:nvPr/>
        </p:nvGrpSpPr>
        <p:grpSpPr>
          <a:xfrm>
            <a:off x="9098583" y="3553512"/>
            <a:ext cx="185118" cy="134956"/>
            <a:chOff x="9098583" y="3553512"/>
            <a:chExt cx="185118" cy="134956"/>
          </a:xfrm>
        </p:grpSpPr>
        <p:sp>
          <p:nvSpPr>
            <p:cNvPr id="129" name="SMARTInkShape-681"/>
            <p:cNvSpPr/>
            <p:nvPr>
              <p:custDataLst>
                <p:tags r:id="rId160"/>
              </p:custDataLst>
            </p:nvPr>
          </p:nvSpPr>
          <p:spPr>
            <a:xfrm>
              <a:off x="9098583" y="3553512"/>
              <a:ext cx="185118" cy="8839"/>
            </a:xfrm>
            <a:custGeom>
              <a:avLst/>
              <a:gdLst/>
              <a:ahLst/>
              <a:cxnLst/>
              <a:rect l="0" t="0" r="0" b="0"/>
              <a:pathLst>
                <a:path w="185118" h="8839">
                  <a:moveTo>
                    <a:pt x="7317" y="8838"/>
                  </a:moveTo>
                  <a:lnTo>
                    <a:pt x="7317" y="8838"/>
                  </a:lnTo>
                  <a:lnTo>
                    <a:pt x="575" y="8838"/>
                  </a:lnTo>
                  <a:lnTo>
                    <a:pt x="0" y="8132"/>
                  </a:lnTo>
                  <a:lnTo>
                    <a:pt x="1027" y="6956"/>
                  </a:lnTo>
                  <a:lnTo>
                    <a:pt x="3124" y="5467"/>
                  </a:lnTo>
                  <a:lnTo>
                    <a:pt x="22930" y="0"/>
                  </a:lnTo>
                  <a:lnTo>
                    <a:pt x="61253" y="653"/>
                  </a:lnTo>
                  <a:lnTo>
                    <a:pt x="94082" y="1672"/>
                  </a:lnTo>
                  <a:lnTo>
                    <a:pt x="127724" y="2831"/>
                  </a:lnTo>
                  <a:lnTo>
                    <a:pt x="185117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82"/>
            <p:cNvSpPr/>
            <p:nvPr>
              <p:custDataLst>
                <p:tags r:id="rId161"/>
              </p:custDataLst>
            </p:nvPr>
          </p:nvSpPr>
          <p:spPr>
            <a:xfrm>
              <a:off x="9124950" y="3670300"/>
              <a:ext cx="146051" cy="18168"/>
            </a:xfrm>
            <a:custGeom>
              <a:avLst/>
              <a:gdLst/>
              <a:ahLst/>
              <a:cxnLst/>
              <a:rect l="0" t="0" r="0" b="0"/>
              <a:pathLst>
                <a:path w="14605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6" y="17064"/>
                  </a:lnTo>
                  <a:lnTo>
                    <a:pt x="10113" y="18167"/>
                  </a:lnTo>
                  <a:lnTo>
                    <a:pt x="43369" y="15417"/>
                  </a:lnTo>
                  <a:lnTo>
                    <a:pt x="80658" y="1014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683"/>
          <p:cNvSpPr/>
          <p:nvPr>
            <p:custDataLst>
              <p:tags r:id="rId7"/>
            </p:custDataLst>
          </p:nvPr>
        </p:nvSpPr>
        <p:spPr>
          <a:xfrm>
            <a:off x="9727623" y="3441700"/>
            <a:ext cx="311728" cy="328789"/>
          </a:xfrm>
          <a:custGeom>
            <a:avLst/>
            <a:gdLst/>
            <a:ahLst/>
            <a:cxnLst/>
            <a:rect l="0" t="0" r="0" b="0"/>
            <a:pathLst>
              <a:path w="311728" h="328789">
                <a:moveTo>
                  <a:pt x="197427" y="0"/>
                </a:moveTo>
                <a:lnTo>
                  <a:pt x="197427" y="0"/>
                </a:lnTo>
                <a:lnTo>
                  <a:pt x="203516" y="0"/>
                </a:lnTo>
                <a:lnTo>
                  <a:pt x="162341" y="19772"/>
                </a:lnTo>
                <a:lnTo>
                  <a:pt x="122685" y="39497"/>
                </a:lnTo>
                <a:lnTo>
                  <a:pt x="81585" y="63776"/>
                </a:lnTo>
                <a:lnTo>
                  <a:pt x="49321" y="88954"/>
                </a:lnTo>
                <a:lnTo>
                  <a:pt x="39881" y="101624"/>
                </a:lnTo>
                <a:lnTo>
                  <a:pt x="35683" y="114311"/>
                </a:lnTo>
                <a:lnTo>
                  <a:pt x="36693" y="133353"/>
                </a:lnTo>
                <a:lnTo>
                  <a:pt x="39470" y="138291"/>
                </a:lnTo>
                <a:lnTo>
                  <a:pt x="48202" y="145659"/>
                </a:lnTo>
                <a:lnTo>
                  <a:pt x="92892" y="160301"/>
                </a:lnTo>
                <a:lnTo>
                  <a:pt x="134210" y="169248"/>
                </a:lnTo>
                <a:lnTo>
                  <a:pt x="154158" y="174168"/>
                </a:lnTo>
                <a:lnTo>
                  <a:pt x="157292" y="176790"/>
                </a:lnTo>
                <a:lnTo>
                  <a:pt x="158676" y="179949"/>
                </a:lnTo>
                <a:lnTo>
                  <a:pt x="158893" y="183466"/>
                </a:lnTo>
                <a:lnTo>
                  <a:pt x="153490" y="193018"/>
                </a:lnTo>
                <a:lnTo>
                  <a:pt x="126032" y="219768"/>
                </a:lnTo>
                <a:lnTo>
                  <a:pt x="90117" y="240565"/>
                </a:lnTo>
                <a:lnTo>
                  <a:pt x="51566" y="266874"/>
                </a:lnTo>
                <a:lnTo>
                  <a:pt x="7362" y="302105"/>
                </a:lnTo>
                <a:lnTo>
                  <a:pt x="769" y="311363"/>
                </a:lnTo>
                <a:lnTo>
                  <a:pt x="0" y="314820"/>
                </a:lnTo>
                <a:lnTo>
                  <a:pt x="193" y="317830"/>
                </a:lnTo>
                <a:lnTo>
                  <a:pt x="2437" y="320542"/>
                </a:lnTo>
                <a:lnTo>
                  <a:pt x="10576" y="325438"/>
                </a:lnTo>
                <a:lnTo>
                  <a:pt x="33800" y="328788"/>
                </a:lnTo>
                <a:lnTo>
                  <a:pt x="76507" y="326411"/>
                </a:lnTo>
                <a:lnTo>
                  <a:pt x="114991" y="323107"/>
                </a:lnTo>
                <a:lnTo>
                  <a:pt x="156556" y="319286"/>
                </a:lnTo>
                <a:lnTo>
                  <a:pt x="196195" y="315237"/>
                </a:lnTo>
                <a:lnTo>
                  <a:pt x="231216" y="312966"/>
                </a:lnTo>
                <a:lnTo>
                  <a:pt x="274936" y="311688"/>
                </a:lnTo>
                <a:lnTo>
                  <a:pt x="311727" y="311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131"/>
          <p:cNvGrpSpPr/>
          <p:nvPr/>
        </p:nvGrpSpPr>
        <p:grpSpPr>
          <a:xfrm>
            <a:off x="10364161" y="3421842"/>
            <a:ext cx="1533191" cy="458009"/>
            <a:chOff x="10364161" y="3421842"/>
            <a:chExt cx="1533191" cy="458009"/>
          </a:xfrm>
        </p:grpSpPr>
        <p:sp>
          <p:nvSpPr>
            <p:cNvPr id="133" name="SMARTInkShape-684"/>
            <p:cNvSpPr/>
            <p:nvPr>
              <p:custDataLst>
                <p:tags r:id="rId144"/>
              </p:custDataLst>
            </p:nvPr>
          </p:nvSpPr>
          <p:spPr>
            <a:xfrm>
              <a:off x="10364161" y="3421842"/>
              <a:ext cx="109643" cy="341828"/>
            </a:xfrm>
            <a:custGeom>
              <a:avLst/>
              <a:gdLst/>
              <a:ahLst/>
              <a:cxnLst/>
              <a:rect l="0" t="0" r="0" b="0"/>
              <a:pathLst>
                <a:path w="109643" h="341828">
                  <a:moveTo>
                    <a:pt x="18089" y="115108"/>
                  </a:moveTo>
                  <a:lnTo>
                    <a:pt x="18089" y="115108"/>
                  </a:lnTo>
                  <a:lnTo>
                    <a:pt x="18089" y="153832"/>
                  </a:lnTo>
                  <a:lnTo>
                    <a:pt x="14718" y="190395"/>
                  </a:lnTo>
                  <a:lnTo>
                    <a:pt x="12622" y="232508"/>
                  </a:lnTo>
                  <a:lnTo>
                    <a:pt x="11999" y="279637"/>
                  </a:lnTo>
                  <a:lnTo>
                    <a:pt x="8445" y="319236"/>
                  </a:lnTo>
                  <a:lnTo>
                    <a:pt x="6294" y="339828"/>
                  </a:lnTo>
                  <a:lnTo>
                    <a:pt x="5287" y="341827"/>
                  </a:lnTo>
                  <a:lnTo>
                    <a:pt x="3908" y="341748"/>
                  </a:lnTo>
                  <a:lnTo>
                    <a:pt x="2285" y="340285"/>
                  </a:lnTo>
                  <a:lnTo>
                    <a:pt x="0" y="321370"/>
                  </a:lnTo>
                  <a:lnTo>
                    <a:pt x="3229" y="290035"/>
                  </a:lnTo>
                  <a:lnTo>
                    <a:pt x="7958" y="246476"/>
                  </a:lnTo>
                  <a:lnTo>
                    <a:pt x="9218" y="221031"/>
                  </a:lnTo>
                  <a:lnTo>
                    <a:pt x="10058" y="194190"/>
                  </a:lnTo>
                  <a:lnTo>
                    <a:pt x="12029" y="167830"/>
                  </a:lnTo>
                  <a:lnTo>
                    <a:pt x="14754" y="141789"/>
                  </a:lnTo>
                  <a:lnTo>
                    <a:pt x="21545" y="94511"/>
                  </a:lnTo>
                  <a:lnTo>
                    <a:pt x="29268" y="59387"/>
                  </a:lnTo>
                  <a:lnTo>
                    <a:pt x="48290" y="19184"/>
                  </a:lnTo>
                  <a:lnTo>
                    <a:pt x="59969" y="5448"/>
                  </a:lnTo>
                  <a:lnTo>
                    <a:pt x="65058" y="1784"/>
                  </a:lnTo>
                  <a:lnTo>
                    <a:pt x="70568" y="48"/>
                  </a:lnTo>
                  <a:lnTo>
                    <a:pt x="82335" y="0"/>
                  </a:lnTo>
                  <a:lnTo>
                    <a:pt x="94620" y="7975"/>
                  </a:lnTo>
                  <a:lnTo>
                    <a:pt x="100861" y="14052"/>
                  </a:lnTo>
                  <a:lnTo>
                    <a:pt x="107791" y="33976"/>
                  </a:lnTo>
                  <a:lnTo>
                    <a:pt x="109642" y="46203"/>
                  </a:lnTo>
                  <a:lnTo>
                    <a:pt x="104170" y="71078"/>
                  </a:lnTo>
                  <a:lnTo>
                    <a:pt x="91625" y="94834"/>
                  </a:lnTo>
                  <a:lnTo>
                    <a:pt x="64729" y="122663"/>
                  </a:lnTo>
                  <a:lnTo>
                    <a:pt x="19712" y="148912"/>
                  </a:lnTo>
                  <a:lnTo>
                    <a:pt x="11739" y="15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85"/>
            <p:cNvSpPr/>
            <p:nvPr>
              <p:custDataLst>
                <p:tags r:id="rId145"/>
              </p:custDataLst>
            </p:nvPr>
          </p:nvSpPr>
          <p:spPr>
            <a:xfrm>
              <a:off x="10483850" y="3581400"/>
              <a:ext cx="127001" cy="151720"/>
            </a:xfrm>
            <a:custGeom>
              <a:avLst/>
              <a:gdLst/>
              <a:ahLst/>
              <a:cxnLst/>
              <a:rect l="0" t="0" r="0" b="0"/>
              <a:pathLst>
                <a:path w="127001" h="151720">
                  <a:moveTo>
                    <a:pt x="0" y="38100"/>
                  </a:moveTo>
                  <a:lnTo>
                    <a:pt x="0" y="38100"/>
                  </a:lnTo>
                  <a:lnTo>
                    <a:pt x="6742" y="41471"/>
                  </a:lnTo>
                  <a:lnTo>
                    <a:pt x="21047" y="60422"/>
                  </a:lnTo>
                  <a:lnTo>
                    <a:pt x="38364" y="102795"/>
                  </a:lnTo>
                  <a:lnTo>
                    <a:pt x="41942" y="133077"/>
                  </a:lnTo>
                  <a:lnTo>
                    <a:pt x="40278" y="146399"/>
                  </a:lnTo>
                  <a:lnTo>
                    <a:pt x="38846" y="149811"/>
                  </a:lnTo>
                  <a:lnTo>
                    <a:pt x="37187" y="151379"/>
                  </a:lnTo>
                  <a:lnTo>
                    <a:pt x="35374" y="151719"/>
                  </a:lnTo>
                  <a:lnTo>
                    <a:pt x="33460" y="149124"/>
                  </a:lnTo>
                  <a:lnTo>
                    <a:pt x="29452" y="138714"/>
                  </a:lnTo>
                  <a:lnTo>
                    <a:pt x="33341" y="106874"/>
                  </a:lnTo>
                  <a:lnTo>
                    <a:pt x="53545" y="59418"/>
                  </a:lnTo>
                  <a:lnTo>
                    <a:pt x="78503" y="25366"/>
                  </a:lnTo>
                  <a:lnTo>
                    <a:pt x="97214" y="1292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86"/>
            <p:cNvSpPr/>
            <p:nvPr>
              <p:custDataLst>
                <p:tags r:id="rId146"/>
              </p:custDataLst>
            </p:nvPr>
          </p:nvSpPr>
          <p:spPr>
            <a:xfrm>
              <a:off x="11772900" y="3511550"/>
              <a:ext cx="124452" cy="368301"/>
            </a:xfrm>
            <a:custGeom>
              <a:avLst/>
              <a:gdLst/>
              <a:ahLst/>
              <a:cxnLst/>
              <a:rect l="0" t="0" r="0" b="0"/>
              <a:pathLst>
                <a:path w="124452" h="368301">
                  <a:moveTo>
                    <a:pt x="95250" y="0"/>
                  </a:moveTo>
                  <a:lnTo>
                    <a:pt x="95250" y="0"/>
                  </a:lnTo>
                  <a:lnTo>
                    <a:pt x="95250" y="6742"/>
                  </a:lnTo>
                  <a:lnTo>
                    <a:pt x="109752" y="51949"/>
                  </a:lnTo>
                  <a:lnTo>
                    <a:pt x="118393" y="97642"/>
                  </a:lnTo>
                  <a:lnTo>
                    <a:pt x="121262" y="125067"/>
                  </a:lnTo>
                  <a:lnTo>
                    <a:pt x="123175" y="154639"/>
                  </a:lnTo>
                  <a:lnTo>
                    <a:pt x="124451" y="185643"/>
                  </a:lnTo>
                  <a:lnTo>
                    <a:pt x="120361" y="214778"/>
                  </a:lnTo>
                  <a:lnTo>
                    <a:pt x="112696" y="242669"/>
                  </a:lnTo>
                  <a:lnTo>
                    <a:pt x="102647" y="269729"/>
                  </a:lnTo>
                  <a:lnTo>
                    <a:pt x="67024" y="312967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87"/>
            <p:cNvSpPr/>
            <p:nvPr>
              <p:custDataLst>
                <p:tags r:id="rId147"/>
              </p:custDataLst>
            </p:nvPr>
          </p:nvSpPr>
          <p:spPr>
            <a:xfrm>
              <a:off x="11652250" y="3603303"/>
              <a:ext cx="132830" cy="193998"/>
            </a:xfrm>
            <a:custGeom>
              <a:avLst/>
              <a:gdLst/>
              <a:ahLst/>
              <a:cxnLst/>
              <a:rect l="0" t="0" r="0" b="0"/>
              <a:pathLst>
                <a:path w="132830" h="193998">
                  <a:moveTo>
                    <a:pt x="0" y="98747"/>
                  </a:moveTo>
                  <a:lnTo>
                    <a:pt x="0" y="98747"/>
                  </a:lnTo>
                  <a:lnTo>
                    <a:pt x="0" y="93280"/>
                  </a:lnTo>
                  <a:lnTo>
                    <a:pt x="6741" y="92659"/>
                  </a:lnTo>
                  <a:lnTo>
                    <a:pt x="26732" y="96107"/>
                  </a:lnTo>
                  <a:lnTo>
                    <a:pt x="57327" y="89654"/>
                  </a:lnTo>
                  <a:lnTo>
                    <a:pt x="79623" y="73631"/>
                  </a:lnTo>
                  <a:lnTo>
                    <a:pt x="112032" y="34727"/>
                  </a:lnTo>
                  <a:lnTo>
                    <a:pt x="131592" y="369"/>
                  </a:lnTo>
                  <a:lnTo>
                    <a:pt x="132177" y="0"/>
                  </a:lnTo>
                  <a:lnTo>
                    <a:pt x="132569" y="460"/>
                  </a:lnTo>
                  <a:lnTo>
                    <a:pt x="132829" y="1472"/>
                  </a:lnTo>
                  <a:lnTo>
                    <a:pt x="121095" y="48785"/>
                  </a:lnTo>
                  <a:lnTo>
                    <a:pt x="112941" y="89666"/>
                  </a:lnTo>
                  <a:lnTo>
                    <a:pt x="109430" y="129688"/>
                  </a:lnTo>
                  <a:lnTo>
                    <a:pt x="108242" y="173246"/>
                  </a:lnTo>
                  <a:lnTo>
                    <a:pt x="107950" y="193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88"/>
            <p:cNvSpPr/>
            <p:nvPr>
              <p:custDataLst>
                <p:tags r:id="rId148"/>
              </p:custDataLst>
            </p:nvPr>
          </p:nvSpPr>
          <p:spPr>
            <a:xfrm>
              <a:off x="11645900" y="3584379"/>
              <a:ext cx="38101" cy="206572"/>
            </a:xfrm>
            <a:custGeom>
              <a:avLst/>
              <a:gdLst/>
              <a:ahLst/>
              <a:cxnLst/>
              <a:rect l="0" t="0" r="0" b="0"/>
              <a:pathLst>
                <a:path w="38101" h="206572">
                  <a:moveTo>
                    <a:pt x="38100" y="3371"/>
                  </a:moveTo>
                  <a:lnTo>
                    <a:pt x="38100" y="3371"/>
                  </a:lnTo>
                  <a:lnTo>
                    <a:pt x="38098" y="0"/>
                  </a:lnTo>
                  <a:lnTo>
                    <a:pt x="38098" y="40652"/>
                  </a:lnTo>
                  <a:lnTo>
                    <a:pt x="36219" y="72151"/>
                  </a:lnTo>
                  <a:lnTo>
                    <a:pt x="32324" y="105907"/>
                  </a:lnTo>
                  <a:lnTo>
                    <a:pt x="22199" y="150560"/>
                  </a:lnTo>
                  <a:lnTo>
                    <a:pt x="5342" y="194352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89"/>
            <p:cNvSpPr/>
            <p:nvPr>
              <p:custDataLst>
                <p:tags r:id="rId149"/>
              </p:custDataLst>
            </p:nvPr>
          </p:nvSpPr>
          <p:spPr>
            <a:xfrm>
              <a:off x="11468100" y="37274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22322" y="156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90"/>
            <p:cNvSpPr/>
            <p:nvPr>
              <p:custDataLst>
                <p:tags r:id="rId150"/>
              </p:custDataLst>
            </p:nvPr>
          </p:nvSpPr>
          <p:spPr>
            <a:xfrm>
              <a:off x="11468100" y="36703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42690" y="3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91"/>
            <p:cNvSpPr/>
            <p:nvPr>
              <p:custDataLst>
                <p:tags r:id="rId151"/>
              </p:custDataLst>
            </p:nvPr>
          </p:nvSpPr>
          <p:spPr>
            <a:xfrm>
              <a:off x="11385550" y="3571391"/>
              <a:ext cx="25401" cy="206860"/>
            </a:xfrm>
            <a:custGeom>
              <a:avLst/>
              <a:gdLst/>
              <a:ahLst/>
              <a:cxnLst/>
              <a:rect l="0" t="0" r="0" b="0"/>
              <a:pathLst>
                <a:path w="25401" h="206860">
                  <a:moveTo>
                    <a:pt x="25400" y="3659"/>
                  </a:moveTo>
                  <a:lnTo>
                    <a:pt x="25400" y="3659"/>
                  </a:lnTo>
                  <a:lnTo>
                    <a:pt x="25400" y="0"/>
                  </a:lnTo>
                  <a:lnTo>
                    <a:pt x="23519" y="10253"/>
                  </a:lnTo>
                  <a:lnTo>
                    <a:pt x="19933" y="48941"/>
                  </a:lnTo>
                  <a:lnTo>
                    <a:pt x="15940" y="89826"/>
                  </a:lnTo>
                  <a:lnTo>
                    <a:pt x="10289" y="133220"/>
                  </a:lnTo>
                  <a:lnTo>
                    <a:pt x="2763" y="179874"/>
                  </a:lnTo>
                  <a:lnTo>
                    <a:pt x="0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92"/>
            <p:cNvSpPr/>
            <p:nvPr>
              <p:custDataLst>
                <p:tags r:id="rId152"/>
              </p:custDataLst>
            </p:nvPr>
          </p:nvSpPr>
          <p:spPr>
            <a:xfrm>
              <a:off x="11188754" y="3645883"/>
              <a:ext cx="83218" cy="217176"/>
            </a:xfrm>
            <a:custGeom>
              <a:avLst/>
              <a:gdLst/>
              <a:ahLst/>
              <a:cxnLst/>
              <a:rect l="0" t="0" r="0" b="0"/>
              <a:pathLst>
                <a:path w="83218" h="217176">
                  <a:moveTo>
                    <a:pt x="18996" y="106967"/>
                  </a:moveTo>
                  <a:lnTo>
                    <a:pt x="18996" y="106967"/>
                  </a:lnTo>
                  <a:lnTo>
                    <a:pt x="4691" y="151158"/>
                  </a:lnTo>
                  <a:lnTo>
                    <a:pt x="570" y="195554"/>
                  </a:lnTo>
                  <a:lnTo>
                    <a:pt x="28" y="217175"/>
                  </a:lnTo>
                  <a:lnTo>
                    <a:pt x="0" y="217128"/>
                  </a:lnTo>
                  <a:lnTo>
                    <a:pt x="1833" y="173048"/>
                  </a:lnTo>
                  <a:lnTo>
                    <a:pt x="5723" y="137747"/>
                  </a:lnTo>
                  <a:lnTo>
                    <a:pt x="12156" y="91484"/>
                  </a:lnTo>
                  <a:lnTo>
                    <a:pt x="23481" y="51637"/>
                  </a:lnTo>
                  <a:lnTo>
                    <a:pt x="43636" y="6040"/>
                  </a:lnTo>
                  <a:lnTo>
                    <a:pt x="47417" y="2288"/>
                  </a:lnTo>
                  <a:lnTo>
                    <a:pt x="51348" y="492"/>
                  </a:lnTo>
                  <a:lnTo>
                    <a:pt x="55381" y="0"/>
                  </a:lnTo>
                  <a:lnTo>
                    <a:pt x="59480" y="1789"/>
                  </a:lnTo>
                  <a:lnTo>
                    <a:pt x="67798" y="9421"/>
                  </a:lnTo>
                  <a:lnTo>
                    <a:pt x="80414" y="28989"/>
                  </a:lnTo>
                  <a:lnTo>
                    <a:pt x="83217" y="44558"/>
                  </a:lnTo>
                  <a:lnTo>
                    <a:pt x="82977" y="52661"/>
                  </a:lnTo>
                  <a:lnTo>
                    <a:pt x="75182" y="67309"/>
                  </a:lnTo>
                  <a:lnTo>
                    <a:pt x="38046" y="10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93"/>
            <p:cNvSpPr/>
            <p:nvPr>
              <p:custDataLst>
                <p:tags r:id="rId153"/>
              </p:custDataLst>
            </p:nvPr>
          </p:nvSpPr>
          <p:spPr>
            <a:xfrm>
              <a:off x="11169650" y="3613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80" y="0"/>
                  </a:lnTo>
                  <a:lnTo>
                    <a:pt x="1987" y="705"/>
                  </a:lnTo>
                  <a:lnTo>
                    <a:pt x="1324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94"/>
            <p:cNvSpPr/>
            <p:nvPr>
              <p:custDataLst>
                <p:tags r:id="rId154"/>
              </p:custDataLst>
            </p:nvPr>
          </p:nvSpPr>
          <p:spPr>
            <a:xfrm>
              <a:off x="11150600" y="37147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5957" y="6742"/>
                  </a:lnTo>
                  <a:lnTo>
                    <a:pt x="2648" y="1381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95"/>
            <p:cNvSpPr/>
            <p:nvPr>
              <p:custDataLst>
                <p:tags r:id="rId155"/>
              </p:custDataLst>
            </p:nvPr>
          </p:nvSpPr>
          <p:spPr>
            <a:xfrm>
              <a:off x="11112500" y="3550533"/>
              <a:ext cx="38101" cy="189618"/>
            </a:xfrm>
            <a:custGeom>
              <a:avLst/>
              <a:gdLst/>
              <a:ahLst/>
              <a:cxnLst/>
              <a:rect l="0" t="0" r="0" b="0"/>
              <a:pathLst>
                <a:path w="38101" h="189618">
                  <a:moveTo>
                    <a:pt x="38100" y="5467"/>
                  </a:moveTo>
                  <a:lnTo>
                    <a:pt x="38100" y="5467"/>
                  </a:lnTo>
                  <a:lnTo>
                    <a:pt x="32632" y="0"/>
                  </a:lnTo>
                  <a:lnTo>
                    <a:pt x="32338" y="411"/>
                  </a:lnTo>
                  <a:lnTo>
                    <a:pt x="25030" y="41856"/>
                  </a:lnTo>
                  <a:lnTo>
                    <a:pt x="17451" y="76691"/>
                  </a:lnTo>
                  <a:lnTo>
                    <a:pt x="10737" y="117195"/>
                  </a:lnTo>
                  <a:lnTo>
                    <a:pt x="4278" y="160476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96"/>
            <p:cNvSpPr/>
            <p:nvPr>
              <p:custDataLst>
                <p:tags r:id="rId156"/>
              </p:custDataLst>
            </p:nvPr>
          </p:nvSpPr>
          <p:spPr>
            <a:xfrm>
              <a:off x="10918629" y="3644900"/>
              <a:ext cx="124022" cy="19051"/>
            </a:xfrm>
            <a:custGeom>
              <a:avLst/>
              <a:gdLst/>
              <a:ahLst/>
              <a:cxnLst/>
              <a:rect l="0" t="0" r="0" b="0"/>
              <a:pathLst>
                <a:path w="1240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7353" y="12143"/>
                  </a:lnTo>
                  <a:lnTo>
                    <a:pt x="85783" y="6185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97"/>
            <p:cNvSpPr/>
            <p:nvPr>
              <p:custDataLst>
                <p:tags r:id="rId157"/>
              </p:custDataLst>
            </p:nvPr>
          </p:nvSpPr>
          <p:spPr>
            <a:xfrm>
              <a:off x="10941049" y="3536950"/>
              <a:ext cx="120652" cy="50801"/>
            </a:xfrm>
            <a:custGeom>
              <a:avLst/>
              <a:gdLst/>
              <a:ahLst/>
              <a:cxnLst/>
              <a:rect l="0" t="0" r="0" b="0"/>
              <a:pathLst>
                <a:path w="120652" h="50801">
                  <a:moveTo>
                    <a:pt x="1" y="50800"/>
                  </a:moveTo>
                  <a:lnTo>
                    <a:pt x="1" y="50800"/>
                  </a:lnTo>
                  <a:lnTo>
                    <a:pt x="0" y="41962"/>
                  </a:lnTo>
                  <a:lnTo>
                    <a:pt x="5646" y="36053"/>
                  </a:lnTo>
                  <a:lnTo>
                    <a:pt x="36628" y="17391"/>
                  </a:lnTo>
                  <a:lnTo>
                    <a:pt x="82104" y="4167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98"/>
            <p:cNvSpPr/>
            <p:nvPr>
              <p:custDataLst>
                <p:tags r:id="rId158"/>
              </p:custDataLst>
            </p:nvPr>
          </p:nvSpPr>
          <p:spPr>
            <a:xfrm>
              <a:off x="10922000" y="3569583"/>
              <a:ext cx="31751" cy="170568"/>
            </a:xfrm>
            <a:custGeom>
              <a:avLst/>
              <a:gdLst/>
              <a:ahLst/>
              <a:cxnLst/>
              <a:rect l="0" t="0" r="0" b="0"/>
              <a:pathLst>
                <a:path w="31751" h="170568">
                  <a:moveTo>
                    <a:pt x="31750" y="5467"/>
                  </a:moveTo>
                  <a:lnTo>
                    <a:pt x="31750" y="5467"/>
                  </a:lnTo>
                  <a:lnTo>
                    <a:pt x="31750" y="0"/>
                  </a:lnTo>
                  <a:lnTo>
                    <a:pt x="31750" y="40265"/>
                  </a:lnTo>
                  <a:lnTo>
                    <a:pt x="27987" y="82570"/>
                  </a:lnTo>
                  <a:lnTo>
                    <a:pt x="17935" y="124503"/>
                  </a:lnTo>
                  <a:lnTo>
                    <a:pt x="3511" y="167009"/>
                  </a:lnTo>
                  <a:lnTo>
                    <a:pt x="2341" y="168901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99"/>
            <p:cNvSpPr/>
            <p:nvPr>
              <p:custDataLst>
                <p:tags r:id="rId159"/>
              </p:custDataLst>
            </p:nvPr>
          </p:nvSpPr>
          <p:spPr>
            <a:xfrm>
              <a:off x="10744658" y="3487372"/>
              <a:ext cx="113843" cy="271829"/>
            </a:xfrm>
            <a:custGeom>
              <a:avLst/>
              <a:gdLst/>
              <a:ahLst/>
              <a:cxnLst/>
              <a:rect l="0" t="0" r="0" b="0"/>
              <a:pathLst>
                <a:path w="113843" h="271829">
                  <a:moveTo>
                    <a:pt x="113842" y="17828"/>
                  </a:moveTo>
                  <a:lnTo>
                    <a:pt x="113842" y="17828"/>
                  </a:lnTo>
                  <a:lnTo>
                    <a:pt x="98915" y="2901"/>
                  </a:lnTo>
                  <a:lnTo>
                    <a:pt x="92862" y="610"/>
                  </a:lnTo>
                  <a:lnTo>
                    <a:pt x="89271" y="0"/>
                  </a:lnTo>
                  <a:lnTo>
                    <a:pt x="79638" y="3084"/>
                  </a:lnTo>
                  <a:lnTo>
                    <a:pt x="66890" y="11275"/>
                  </a:lnTo>
                  <a:lnTo>
                    <a:pt x="40586" y="37837"/>
                  </a:lnTo>
                  <a:lnTo>
                    <a:pt x="16014" y="81925"/>
                  </a:lnTo>
                  <a:lnTo>
                    <a:pt x="4277" y="119223"/>
                  </a:lnTo>
                  <a:lnTo>
                    <a:pt x="0" y="157437"/>
                  </a:lnTo>
                  <a:lnTo>
                    <a:pt x="1863" y="193471"/>
                  </a:lnTo>
                  <a:lnTo>
                    <a:pt x="9746" y="223597"/>
                  </a:lnTo>
                  <a:lnTo>
                    <a:pt x="25948" y="245452"/>
                  </a:lnTo>
                  <a:lnTo>
                    <a:pt x="56692" y="27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32"/>
          <p:cNvGrpSpPr/>
          <p:nvPr/>
        </p:nvGrpSpPr>
        <p:grpSpPr>
          <a:xfrm>
            <a:off x="5602367" y="4376033"/>
            <a:ext cx="207884" cy="175594"/>
            <a:chOff x="5602367" y="4376033"/>
            <a:chExt cx="207884" cy="175594"/>
          </a:xfrm>
        </p:grpSpPr>
        <p:sp>
          <p:nvSpPr>
            <p:cNvPr id="150" name="SMARTInkShape-700"/>
            <p:cNvSpPr/>
            <p:nvPr>
              <p:custDataLst>
                <p:tags r:id="rId142"/>
              </p:custDataLst>
            </p:nvPr>
          </p:nvSpPr>
          <p:spPr>
            <a:xfrm>
              <a:off x="5613400" y="4546600"/>
              <a:ext cx="82551" cy="5027"/>
            </a:xfrm>
            <a:custGeom>
              <a:avLst/>
              <a:gdLst/>
              <a:ahLst/>
              <a:cxnLst/>
              <a:rect l="0" t="0" r="0" b="0"/>
              <a:pathLst>
                <a:path w="82551" h="502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52208" y="271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01"/>
            <p:cNvSpPr/>
            <p:nvPr>
              <p:custDataLst>
                <p:tags r:id="rId143"/>
              </p:custDataLst>
            </p:nvPr>
          </p:nvSpPr>
          <p:spPr>
            <a:xfrm>
              <a:off x="5602367" y="4376033"/>
              <a:ext cx="207884" cy="35504"/>
            </a:xfrm>
            <a:custGeom>
              <a:avLst/>
              <a:gdLst/>
              <a:ahLst/>
              <a:cxnLst/>
              <a:rect l="0" t="0" r="0" b="0"/>
              <a:pathLst>
                <a:path w="207884" h="35504">
                  <a:moveTo>
                    <a:pt x="23733" y="5467"/>
                  </a:moveTo>
                  <a:lnTo>
                    <a:pt x="23733" y="5467"/>
                  </a:lnTo>
                  <a:lnTo>
                    <a:pt x="3960" y="0"/>
                  </a:lnTo>
                  <a:lnTo>
                    <a:pt x="2084" y="411"/>
                  </a:lnTo>
                  <a:lnTo>
                    <a:pt x="833" y="1391"/>
                  </a:lnTo>
                  <a:lnTo>
                    <a:pt x="0" y="2749"/>
                  </a:lnTo>
                  <a:lnTo>
                    <a:pt x="150" y="4361"/>
                  </a:lnTo>
                  <a:lnTo>
                    <a:pt x="2198" y="8033"/>
                  </a:lnTo>
                  <a:lnTo>
                    <a:pt x="10688" y="14066"/>
                  </a:lnTo>
                  <a:lnTo>
                    <a:pt x="49300" y="26791"/>
                  </a:lnTo>
                  <a:lnTo>
                    <a:pt x="83309" y="32113"/>
                  </a:lnTo>
                  <a:lnTo>
                    <a:pt x="120061" y="34948"/>
                  </a:lnTo>
                  <a:lnTo>
                    <a:pt x="154740" y="35503"/>
                  </a:lnTo>
                  <a:lnTo>
                    <a:pt x="207883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33"/>
          <p:cNvGrpSpPr/>
          <p:nvPr/>
        </p:nvGrpSpPr>
        <p:grpSpPr>
          <a:xfrm>
            <a:off x="6273800" y="4131019"/>
            <a:ext cx="293021" cy="701332"/>
            <a:chOff x="6273800" y="4131019"/>
            <a:chExt cx="293021" cy="701332"/>
          </a:xfrm>
        </p:grpSpPr>
        <p:sp>
          <p:nvSpPr>
            <p:cNvPr id="153" name="SMARTInkShape-702"/>
            <p:cNvSpPr/>
            <p:nvPr>
              <p:custDataLst>
                <p:tags r:id="rId135"/>
              </p:custDataLst>
            </p:nvPr>
          </p:nvSpPr>
          <p:spPr>
            <a:xfrm>
              <a:off x="6388100" y="4131019"/>
              <a:ext cx="161550" cy="161582"/>
            </a:xfrm>
            <a:custGeom>
              <a:avLst/>
              <a:gdLst/>
              <a:ahLst/>
              <a:cxnLst/>
              <a:rect l="0" t="0" r="0" b="0"/>
              <a:pathLst>
                <a:path w="161550" h="161582">
                  <a:moveTo>
                    <a:pt x="0" y="21881"/>
                  </a:moveTo>
                  <a:lnTo>
                    <a:pt x="0" y="21881"/>
                  </a:lnTo>
                  <a:lnTo>
                    <a:pt x="1881" y="42603"/>
                  </a:lnTo>
                  <a:lnTo>
                    <a:pt x="11740" y="83412"/>
                  </a:lnTo>
                  <a:lnTo>
                    <a:pt x="9043" y="78055"/>
                  </a:lnTo>
                  <a:lnTo>
                    <a:pt x="10519" y="60789"/>
                  </a:lnTo>
                  <a:lnTo>
                    <a:pt x="25538" y="31057"/>
                  </a:lnTo>
                  <a:lnTo>
                    <a:pt x="44491" y="8921"/>
                  </a:lnTo>
                  <a:lnTo>
                    <a:pt x="55287" y="2009"/>
                  </a:lnTo>
                  <a:lnTo>
                    <a:pt x="60142" y="166"/>
                  </a:lnTo>
                  <a:lnTo>
                    <a:pt x="71179" y="0"/>
                  </a:lnTo>
                  <a:lnTo>
                    <a:pt x="102255" y="9013"/>
                  </a:lnTo>
                  <a:lnTo>
                    <a:pt x="132055" y="30455"/>
                  </a:lnTo>
                  <a:lnTo>
                    <a:pt x="153114" y="62522"/>
                  </a:lnTo>
                  <a:lnTo>
                    <a:pt x="161549" y="102205"/>
                  </a:lnTo>
                  <a:lnTo>
                    <a:pt x="155670" y="146194"/>
                  </a:lnTo>
                  <a:lnTo>
                    <a:pt x="152400" y="161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03"/>
            <p:cNvSpPr/>
            <p:nvPr>
              <p:custDataLst>
                <p:tags r:id="rId136"/>
              </p:custDataLst>
            </p:nvPr>
          </p:nvSpPr>
          <p:spPr>
            <a:xfrm>
              <a:off x="6546850" y="47561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7673" y="7526"/>
                  </a:lnTo>
                  <a:lnTo>
                    <a:pt x="1441" y="4957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04"/>
            <p:cNvSpPr/>
            <p:nvPr>
              <p:custDataLst>
                <p:tags r:id="rId137"/>
              </p:custDataLst>
            </p:nvPr>
          </p:nvSpPr>
          <p:spPr>
            <a:xfrm>
              <a:off x="6355958" y="4813300"/>
              <a:ext cx="114693" cy="19051"/>
            </a:xfrm>
            <a:custGeom>
              <a:avLst/>
              <a:gdLst/>
              <a:ahLst/>
              <a:cxnLst/>
              <a:rect l="0" t="0" r="0" b="0"/>
              <a:pathLst>
                <a:path w="11469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5679"/>
                  </a:lnTo>
                  <a:lnTo>
                    <a:pt x="131" y="15392"/>
                  </a:lnTo>
                  <a:lnTo>
                    <a:pt x="21081" y="18429"/>
                  </a:lnTo>
                  <a:lnTo>
                    <a:pt x="61079" y="13152"/>
                  </a:lnTo>
                  <a:lnTo>
                    <a:pt x="114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05"/>
            <p:cNvSpPr/>
            <p:nvPr>
              <p:custDataLst>
                <p:tags r:id="rId138"/>
              </p:custDataLst>
            </p:nvPr>
          </p:nvSpPr>
          <p:spPr>
            <a:xfrm>
              <a:off x="6369050" y="4740079"/>
              <a:ext cx="88901" cy="9722"/>
            </a:xfrm>
            <a:custGeom>
              <a:avLst/>
              <a:gdLst/>
              <a:ahLst/>
              <a:cxnLst/>
              <a:rect l="0" t="0" r="0" b="0"/>
              <a:pathLst>
                <a:path w="88901" h="97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9886" y="1275"/>
                  </a:lnTo>
                  <a:lnTo>
                    <a:pt x="73058" y="8654"/>
                  </a:lnTo>
                  <a:lnTo>
                    <a:pt x="889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06"/>
            <p:cNvSpPr/>
            <p:nvPr>
              <p:custDataLst>
                <p:tags r:id="rId139"/>
              </p:custDataLst>
            </p:nvPr>
          </p:nvSpPr>
          <p:spPr>
            <a:xfrm>
              <a:off x="6286500" y="4692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07"/>
            <p:cNvSpPr/>
            <p:nvPr>
              <p:custDataLst>
                <p:tags r:id="rId140"/>
              </p:custDataLst>
            </p:nvPr>
          </p:nvSpPr>
          <p:spPr>
            <a:xfrm>
              <a:off x="6273800" y="4768850"/>
              <a:ext cx="24518" cy="63501"/>
            </a:xfrm>
            <a:custGeom>
              <a:avLst/>
              <a:gdLst/>
              <a:ahLst/>
              <a:cxnLst/>
              <a:rect l="0" t="0" r="0" b="0"/>
              <a:pathLst>
                <a:path w="24518" h="6350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4517" y="21048"/>
                  </a:lnTo>
                  <a:lnTo>
                    <a:pt x="21245" y="32638"/>
                  </a:lnTo>
                  <a:lnTo>
                    <a:pt x="11469" y="4918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08"/>
            <p:cNvSpPr/>
            <p:nvPr>
              <p:custDataLst>
                <p:tags r:id="rId141"/>
              </p:custDataLst>
            </p:nvPr>
          </p:nvSpPr>
          <p:spPr>
            <a:xfrm>
              <a:off x="6292445" y="4311911"/>
              <a:ext cx="274376" cy="260090"/>
            </a:xfrm>
            <a:custGeom>
              <a:avLst/>
              <a:gdLst/>
              <a:ahLst/>
              <a:cxnLst/>
              <a:rect l="0" t="0" r="0" b="0"/>
              <a:pathLst>
                <a:path w="274376" h="260090">
                  <a:moveTo>
                    <a:pt x="248055" y="6089"/>
                  </a:moveTo>
                  <a:lnTo>
                    <a:pt x="248055" y="6089"/>
                  </a:lnTo>
                  <a:lnTo>
                    <a:pt x="251425" y="2718"/>
                  </a:lnTo>
                  <a:lnTo>
                    <a:pt x="256844" y="1063"/>
                  </a:lnTo>
                  <a:lnTo>
                    <a:pt x="271820" y="0"/>
                  </a:lnTo>
                  <a:lnTo>
                    <a:pt x="273776" y="619"/>
                  </a:lnTo>
                  <a:lnTo>
                    <a:pt x="274375" y="1737"/>
                  </a:lnTo>
                  <a:lnTo>
                    <a:pt x="274068" y="3187"/>
                  </a:lnTo>
                  <a:lnTo>
                    <a:pt x="269965" y="6681"/>
                  </a:lnTo>
                  <a:lnTo>
                    <a:pt x="223263" y="32656"/>
                  </a:lnTo>
                  <a:lnTo>
                    <a:pt x="180972" y="50884"/>
                  </a:lnTo>
                  <a:lnTo>
                    <a:pt x="134575" y="67810"/>
                  </a:lnTo>
                  <a:lnTo>
                    <a:pt x="95192" y="81762"/>
                  </a:lnTo>
                  <a:lnTo>
                    <a:pt x="77105" y="90521"/>
                  </a:lnTo>
                  <a:lnTo>
                    <a:pt x="66713" y="99118"/>
                  </a:lnTo>
                  <a:lnTo>
                    <a:pt x="64366" y="102681"/>
                  </a:lnTo>
                  <a:lnTo>
                    <a:pt x="63507" y="105761"/>
                  </a:lnTo>
                  <a:lnTo>
                    <a:pt x="63640" y="108520"/>
                  </a:lnTo>
                  <a:lnTo>
                    <a:pt x="65844" y="111066"/>
                  </a:lnTo>
                  <a:lnTo>
                    <a:pt x="73940" y="115775"/>
                  </a:lnTo>
                  <a:lnTo>
                    <a:pt x="121331" y="128570"/>
                  </a:lnTo>
                  <a:lnTo>
                    <a:pt x="156701" y="144034"/>
                  </a:lnTo>
                  <a:lnTo>
                    <a:pt x="159636" y="148852"/>
                  </a:lnTo>
                  <a:lnTo>
                    <a:pt x="159476" y="154181"/>
                  </a:lnTo>
                  <a:lnTo>
                    <a:pt x="157252" y="159851"/>
                  </a:lnTo>
                  <a:lnTo>
                    <a:pt x="133897" y="181314"/>
                  </a:lnTo>
                  <a:lnTo>
                    <a:pt x="90053" y="205547"/>
                  </a:lnTo>
                  <a:lnTo>
                    <a:pt x="46958" y="227230"/>
                  </a:lnTo>
                  <a:lnTo>
                    <a:pt x="2972" y="251154"/>
                  </a:lnTo>
                  <a:lnTo>
                    <a:pt x="0" y="254132"/>
                  </a:lnTo>
                  <a:lnTo>
                    <a:pt x="841" y="256118"/>
                  </a:lnTo>
                  <a:lnTo>
                    <a:pt x="9299" y="258324"/>
                  </a:lnTo>
                  <a:lnTo>
                    <a:pt x="43414" y="259566"/>
                  </a:lnTo>
                  <a:lnTo>
                    <a:pt x="77140" y="259856"/>
                  </a:lnTo>
                  <a:lnTo>
                    <a:pt x="117060" y="259986"/>
                  </a:lnTo>
                  <a:lnTo>
                    <a:pt x="163024" y="260043"/>
                  </a:lnTo>
                  <a:lnTo>
                    <a:pt x="202267" y="260069"/>
                  </a:lnTo>
                  <a:lnTo>
                    <a:pt x="254405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709"/>
          <p:cNvSpPr/>
          <p:nvPr>
            <p:custDataLst>
              <p:tags r:id="rId8"/>
            </p:custDataLst>
          </p:nvPr>
        </p:nvSpPr>
        <p:spPr>
          <a:xfrm>
            <a:off x="6829304" y="4328706"/>
            <a:ext cx="189116" cy="346171"/>
          </a:xfrm>
          <a:custGeom>
            <a:avLst/>
            <a:gdLst/>
            <a:ahLst/>
            <a:cxnLst/>
            <a:rect l="0" t="0" r="0" b="0"/>
            <a:pathLst>
              <a:path w="189116" h="346171">
                <a:moveTo>
                  <a:pt x="3296" y="154394"/>
                </a:moveTo>
                <a:lnTo>
                  <a:pt x="3296" y="154394"/>
                </a:lnTo>
                <a:lnTo>
                  <a:pt x="6666" y="191022"/>
                </a:lnTo>
                <a:lnTo>
                  <a:pt x="8763" y="229060"/>
                </a:lnTo>
                <a:lnTo>
                  <a:pt x="9384" y="264868"/>
                </a:lnTo>
                <a:lnTo>
                  <a:pt x="6197" y="304563"/>
                </a:lnTo>
                <a:lnTo>
                  <a:pt x="3551" y="346170"/>
                </a:lnTo>
                <a:lnTo>
                  <a:pt x="2760" y="345745"/>
                </a:lnTo>
                <a:lnTo>
                  <a:pt x="0" y="339627"/>
                </a:lnTo>
                <a:lnTo>
                  <a:pt x="3324" y="299012"/>
                </a:lnTo>
                <a:lnTo>
                  <a:pt x="9423" y="259591"/>
                </a:lnTo>
                <a:lnTo>
                  <a:pt x="15142" y="232992"/>
                </a:lnTo>
                <a:lnTo>
                  <a:pt x="22482" y="202559"/>
                </a:lnTo>
                <a:lnTo>
                  <a:pt x="30903" y="169571"/>
                </a:lnTo>
                <a:lnTo>
                  <a:pt x="39340" y="140522"/>
                </a:lnTo>
                <a:lnTo>
                  <a:pt x="47786" y="114102"/>
                </a:lnTo>
                <a:lnTo>
                  <a:pt x="64697" y="69458"/>
                </a:lnTo>
                <a:lnTo>
                  <a:pt x="90085" y="26608"/>
                </a:lnTo>
                <a:lnTo>
                  <a:pt x="107015" y="10347"/>
                </a:lnTo>
                <a:lnTo>
                  <a:pt x="125828" y="2178"/>
                </a:lnTo>
                <a:lnTo>
                  <a:pt x="135785" y="0"/>
                </a:lnTo>
                <a:lnTo>
                  <a:pt x="156253" y="5106"/>
                </a:lnTo>
                <a:lnTo>
                  <a:pt x="166651" y="10419"/>
                </a:lnTo>
                <a:lnTo>
                  <a:pt x="181966" y="31373"/>
                </a:lnTo>
                <a:lnTo>
                  <a:pt x="188026" y="44863"/>
                </a:lnTo>
                <a:lnTo>
                  <a:pt x="189115" y="74904"/>
                </a:lnTo>
                <a:lnTo>
                  <a:pt x="180426" y="106365"/>
                </a:lnTo>
                <a:lnTo>
                  <a:pt x="150323" y="151138"/>
                </a:lnTo>
                <a:lnTo>
                  <a:pt x="106283" y="188707"/>
                </a:lnTo>
                <a:lnTo>
                  <a:pt x="63130" y="208619"/>
                </a:lnTo>
                <a:lnTo>
                  <a:pt x="41396" y="2178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135"/>
          <p:cNvGrpSpPr/>
          <p:nvPr/>
        </p:nvGrpSpPr>
        <p:grpSpPr>
          <a:xfrm>
            <a:off x="7639050" y="4420136"/>
            <a:ext cx="836816" cy="352251"/>
            <a:chOff x="7639050" y="4420136"/>
            <a:chExt cx="836816" cy="352251"/>
          </a:xfrm>
        </p:grpSpPr>
        <p:sp>
          <p:nvSpPr>
            <p:cNvPr id="162" name="SMARTInkShape-710"/>
            <p:cNvSpPr/>
            <p:nvPr>
              <p:custDataLst>
                <p:tags r:id="rId131"/>
              </p:custDataLst>
            </p:nvPr>
          </p:nvSpPr>
          <p:spPr>
            <a:xfrm>
              <a:off x="8241349" y="4461810"/>
              <a:ext cx="234517" cy="310577"/>
            </a:xfrm>
            <a:custGeom>
              <a:avLst/>
              <a:gdLst/>
              <a:ahLst/>
              <a:cxnLst/>
              <a:rect l="0" t="0" r="0" b="0"/>
              <a:pathLst>
                <a:path w="234517" h="310577">
                  <a:moveTo>
                    <a:pt x="102551" y="46690"/>
                  </a:moveTo>
                  <a:lnTo>
                    <a:pt x="102551" y="46690"/>
                  </a:lnTo>
                  <a:lnTo>
                    <a:pt x="93117" y="63310"/>
                  </a:lnTo>
                  <a:lnTo>
                    <a:pt x="81847" y="100982"/>
                  </a:lnTo>
                  <a:lnTo>
                    <a:pt x="66548" y="138506"/>
                  </a:lnTo>
                  <a:lnTo>
                    <a:pt x="44141" y="184667"/>
                  </a:lnTo>
                  <a:lnTo>
                    <a:pt x="28613" y="219491"/>
                  </a:lnTo>
                  <a:lnTo>
                    <a:pt x="14656" y="253783"/>
                  </a:lnTo>
                  <a:lnTo>
                    <a:pt x="0" y="299395"/>
                  </a:lnTo>
                  <a:lnTo>
                    <a:pt x="57" y="310227"/>
                  </a:lnTo>
                  <a:lnTo>
                    <a:pt x="1766" y="310576"/>
                  </a:lnTo>
                  <a:lnTo>
                    <a:pt x="7428" y="303438"/>
                  </a:lnTo>
                  <a:lnTo>
                    <a:pt x="28335" y="261487"/>
                  </a:lnTo>
                  <a:lnTo>
                    <a:pt x="42990" y="221883"/>
                  </a:lnTo>
                  <a:lnTo>
                    <a:pt x="51555" y="198057"/>
                  </a:lnTo>
                  <a:lnTo>
                    <a:pt x="60793" y="172296"/>
                  </a:lnTo>
                  <a:lnTo>
                    <a:pt x="70479" y="145244"/>
                  </a:lnTo>
                  <a:lnTo>
                    <a:pt x="88767" y="100135"/>
                  </a:lnTo>
                  <a:lnTo>
                    <a:pt x="106303" y="63387"/>
                  </a:lnTo>
                  <a:lnTo>
                    <a:pt x="132042" y="24983"/>
                  </a:lnTo>
                  <a:lnTo>
                    <a:pt x="149054" y="9761"/>
                  </a:lnTo>
                  <a:lnTo>
                    <a:pt x="166022" y="2055"/>
                  </a:lnTo>
                  <a:lnTo>
                    <a:pt x="174498" y="0"/>
                  </a:lnTo>
                  <a:lnTo>
                    <a:pt x="182266" y="747"/>
                  </a:lnTo>
                  <a:lnTo>
                    <a:pt x="196541" y="7221"/>
                  </a:lnTo>
                  <a:lnTo>
                    <a:pt x="219848" y="26137"/>
                  </a:lnTo>
                  <a:lnTo>
                    <a:pt x="230648" y="43435"/>
                  </a:lnTo>
                  <a:lnTo>
                    <a:pt x="234516" y="52987"/>
                  </a:lnTo>
                  <a:lnTo>
                    <a:pt x="233169" y="73007"/>
                  </a:lnTo>
                  <a:lnTo>
                    <a:pt x="229846" y="83284"/>
                  </a:lnTo>
                  <a:lnTo>
                    <a:pt x="211103" y="104112"/>
                  </a:lnTo>
                  <a:lnTo>
                    <a:pt x="181840" y="123716"/>
                  </a:lnTo>
                  <a:lnTo>
                    <a:pt x="142965" y="139485"/>
                  </a:lnTo>
                  <a:lnTo>
                    <a:pt x="101698" y="151668"/>
                  </a:lnTo>
                  <a:lnTo>
                    <a:pt x="39051" y="16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11"/>
            <p:cNvSpPr/>
            <p:nvPr>
              <p:custDataLst>
                <p:tags r:id="rId132"/>
              </p:custDataLst>
            </p:nvPr>
          </p:nvSpPr>
          <p:spPr>
            <a:xfrm>
              <a:off x="8039564" y="4420136"/>
              <a:ext cx="177436" cy="163907"/>
            </a:xfrm>
            <a:custGeom>
              <a:avLst/>
              <a:gdLst/>
              <a:ahLst/>
              <a:cxnLst/>
              <a:rect l="0" t="0" r="0" b="0"/>
              <a:pathLst>
                <a:path w="177436" h="163907">
                  <a:moveTo>
                    <a:pt x="43986" y="18514"/>
                  </a:moveTo>
                  <a:lnTo>
                    <a:pt x="43986" y="18514"/>
                  </a:lnTo>
                  <a:lnTo>
                    <a:pt x="37244" y="11772"/>
                  </a:lnTo>
                  <a:lnTo>
                    <a:pt x="35258" y="11903"/>
                  </a:lnTo>
                  <a:lnTo>
                    <a:pt x="33934" y="14106"/>
                  </a:lnTo>
                  <a:lnTo>
                    <a:pt x="27755" y="60338"/>
                  </a:lnTo>
                  <a:lnTo>
                    <a:pt x="13655" y="104779"/>
                  </a:lnTo>
                  <a:lnTo>
                    <a:pt x="3057" y="145411"/>
                  </a:lnTo>
                  <a:lnTo>
                    <a:pt x="231" y="163576"/>
                  </a:lnTo>
                  <a:lnTo>
                    <a:pt x="0" y="163906"/>
                  </a:lnTo>
                  <a:lnTo>
                    <a:pt x="20624" y="119040"/>
                  </a:lnTo>
                  <a:lnTo>
                    <a:pt x="41610" y="71582"/>
                  </a:lnTo>
                  <a:lnTo>
                    <a:pt x="65703" y="27417"/>
                  </a:lnTo>
                  <a:lnTo>
                    <a:pt x="82331" y="10006"/>
                  </a:lnTo>
                  <a:lnTo>
                    <a:pt x="90716" y="4375"/>
                  </a:lnTo>
                  <a:lnTo>
                    <a:pt x="107558" y="0"/>
                  </a:lnTo>
                  <a:lnTo>
                    <a:pt x="123745" y="1114"/>
                  </a:lnTo>
                  <a:lnTo>
                    <a:pt x="137995" y="6312"/>
                  </a:lnTo>
                  <a:lnTo>
                    <a:pt x="157918" y="23914"/>
                  </a:lnTo>
                  <a:lnTo>
                    <a:pt x="173856" y="50374"/>
                  </a:lnTo>
                  <a:lnTo>
                    <a:pt x="177435" y="70303"/>
                  </a:lnTo>
                  <a:lnTo>
                    <a:pt x="177402" y="80557"/>
                  </a:lnTo>
                  <a:lnTo>
                    <a:pt x="171721" y="97594"/>
                  </a:lnTo>
                  <a:lnTo>
                    <a:pt x="158286" y="120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12"/>
            <p:cNvSpPr/>
            <p:nvPr>
              <p:custDataLst>
                <p:tags r:id="rId133"/>
              </p:custDataLst>
            </p:nvPr>
          </p:nvSpPr>
          <p:spPr>
            <a:xfrm>
              <a:off x="7677150" y="45656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40181" y="579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13"/>
            <p:cNvSpPr/>
            <p:nvPr>
              <p:custDataLst>
                <p:tags r:id="rId134"/>
              </p:custDataLst>
            </p:nvPr>
          </p:nvSpPr>
          <p:spPr>
            <a:xfrm>
              <a:off x="7639050" y="448310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34637" y="0"/>
                  </a:lnTo>
                  <a:lnTo>
                    <a:pt x="67135" y="0"/>
                  </a:lnTo>
                  <a:lnTo>
                    <a:pt x="103215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36"/>
          <p:cNvGrpSpPr/>
          <p:nvPr/>
        </p:nvGrpSpPr>
        <p:grpSpPr>
          <a:xfrm>
            <a:off x="1657350" y="4986486"/>
            <a:ext cx="5607051" cy="785665"/>
            <a:chOff x="1657350" y="4986486"/>
            <a:chExt cx="5607051" cy="785665"/>
          </a:xfrm>
        </p:grpSpPr>
        <p:sp>
          <p:nvSpPr>
            <p:cNvPr id="167" name="SMARTInkShape-714"/>
            <p:cNvSpPr/>
            <p:nvPr>
              <p:custDataLst>
                <p:tags r:id="rId110"/>
              </p:custDataLst>
            </p:nvPr>
          </p:nvSpPr>
          <p:spPr>
            <a:xfrm>
              <a:off x="5067300" y="5330341"/>
              <a:ext cx="73105" cy="391010"/>
            </a:xfrm>
            <a:custGeom>
              <a:avLst/>
              <a:gdLst/>
              <a:ahLst/>
              <a:cxnLst/>
              <a:rect l="0" t="0" r="0" b="0"/>
              <a:pathLst>
                <a:path w="73105" h="3910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774" y="0"/>
                  </a:lnTo>
                  <a:lnTo>
                    <a:pt x="12209" y="1563"/>
                  </a:lnTo>
                  <a:lnTo>
                    <a:pt x="27136" y="19893"/>
                  </a:lnTo>
                  <a:lnTo>
                    <a:pt x="48335" y="64522"/>
                  </a:lnTo>
                  <a:lnTo>
                    <a:pt x="60523" y="109966"/>
                  </a:lnTo>
                  <a:lnTo>
                    <a:pt x="65749" y="135914"/>
                  </a:lnTo>
                  <a:lnTo>
                    <a:pt x="69232" y="164501"/>
                  </a:lnTo>
                  <a:lnTo>
                    <a:pt x="71555" y="194848"/>
                  </a:lnTo>
                  <a:lnTo>
                    <a:pt x="73104" y="226368"/>
                  </a:lnTo>
                  <a:lnTo>
                    <a:pt x="71313" y="255142"/>
                  </a:lnTo>
                  <a:lnTo>
                    <a:pt x="67297" y="282087"/>
                  </a:lnTo>
                  <a:lnTo>
                    <a:pt x="53193" y="328488"/>
                  </a:lnTo>
                  <a:lnTo>
                    <a:pt x="22424" y="370916"/>
                  </a:lnTo>
                  <a:lnTo>
                    <a:pt x="6350" y="391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15"/>
            <p:cNvSpPr/>
            <p:nvPr>
              <p:custDataLst>
                <p:tags r:id="rId111"/>
              </p:custDataLst>
            </p:nvPr>
          </p:nvSpPr>
          <p:spPr>
            <a:xfrm>
              <a:off x="4965700" y="5562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16"/>
            <p:cNvSpPr/>
            <p:nvPr>
              <p:custDataLst>
                <p:tags r:id="rId112"/>
              </p:custDataLst>
            </p:nvPr>
          </p:nvSpPr>
          <p:spPr>
            <a:xfrm>
              <a:off x="4991100" y="5670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17"/>
            <p:cNvSpPr/>
            <p:nvPr>
              <p:custDataLst>
                <p:tags r:id="rId113"/>
              </p:custDataLst>
            </p:nvPr>
          </p:nvSpPr>
          <p:spPr>
            <a:xfrm>
              <a:off x="4725699" y="5613400"/>
              <a:ext cx="170152" cy="12701"/>
            </a:xfrm>
            <a:custGeom>
              <a:avLst/>
              <a:gdLst/>
              <a:ahLst/>
              <a:cxnLst/>
              <a:rect l="0" t="0" r="0" b="0"/>
              <a:pathLst>
                <a:path w="170152" h="12701">
                  <a:moveTo>
                    <a:pt x="24101" y="12700"/>
                  </a:moveTo>
                  <a:lnTo>
                    <a:pt x="24101" y="12700"/>
                  </a:lnTo>
                  <a:lnTo>
                    <a:pt x="9795" y="12700"/>
                  </a:lnTo>
                  <a:lnTo>
                    <a:pt x="5279" y="10818"/>
                  </a:lnTo>
                  <a:lnTo>
                    <a:pt x="0" y="7233"/>
                  </a:lnTo>
                  <a:lnTo>
                    <a:pt x="273" y="6938"/>
                  </a:lnTo>
                  <a:lnTo>
                    <a:pt x="17766" y="6427"/>
                  </a:lnTo>
                  <a:lnTo>
                    <a:pt x="59774" y="10023"/>
                  </a:lnTo>
                  <a:lnTo>
                    <a:pt x="104834" y="7046"/>
                  </a:lnTo>
                  <a:lnTo>
                    <a:pt x="148289" y="2401"/>
                  </a:lnTo>
                  <a:lnTo>
                    <a:pt x="170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18"/>
            <p:cNvSpPr/>
            <p:nvPr>
              <p:custDataLst>
                <p:tags r:id="rId114"/>
              </p:custDataLst>
            </p:nvPr>
          </p:nvSpPr>
          <p:spPr>
            <a:xfrm>
              <a:off x="4763615" y="5410802"/>
              <a:ext cx="183036" cy="43849"/>
            </a:xfrm>
            <a:custGeom>
              <a:avLst/>
              <a:gdLst/>
              <a:ahLst/>
              <a:cxnLst/>
              <a:rect l="0" t="0" r="0" b="0"/>
              <a:pathLst>
                <a:path w="183036" h="43849">
                  <a:moveTo>
                    <a:pt x="24285" y="43848"/>
                  </a:moveTo>
                  <a:lnTo>
                    <a:pt x="24285" y="43848"/>
                  </a:lnTo>
                  <a:lnTo>
                    <a:pt x="11192" y="30050"/>
                  </a:lnTo>
                  <a:lnTo>
                    <a:pt x="6295" y="22199"/>
                  </a:lnTo>
                  <a:lnTo>
                    <a:pt x="0" y="18942"/>
                  </a:lnTo>
                  <a:lnTo>
                    <a:pt x="334" y="18777"/>
                  </a:lnTo>
                  <a:lnTo>
                    <a:pt x="45001" y="6251"/>
                  </a:lnTo>
                  <a:lnTo>
                    <a:pt x="85299" y="1428"/>
                  </a:lnTo>
                  <a:lnTo>
                    <a:pt x="125149" y="0"/>
                  </a:lnTo>
                  <a:lnTo>
                    <a:pt x="167942" y="3881"/>
                  </a:lnTo>
                  <a:lnTo>
                    <a:pt x="183035" y="5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19"/>
            <p:cNvSpPr/>
            <p:nvPr>
              <p:custDataLst>
                <p:tags r:id="rId115"/>
              </p:custDataLst>
            </p:nvPr>
          </p:nvSpPr>
          <p:spPr>
            <a:xfrm>
              <a:off x="4857750" y="5430133"/>
              <a:ext cx="19051" cy="195968"/>
            </a:xfrm>
            <a:custGeom>
              <a:avLst/>
              <a:gdLst/>
              <a:ahLst/>
              <a:cxnLst/>
              <a:rect l="0" t="0" r="0" b="0"/>
              <a:pathLst>
                <a:path w="19051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7323"/>
                  </a:lnTo>
                  <a:lnTo>
                    <a:pt x="3371" y="89522"/>
                  </a:lnTo>
                  <a:lnTo>
                    <a:pt x="5467" y="134402"/>
                  </a:lnTo>
                  <a:lnTo>
                    <a:pt x="11245" y="176489"/>
                  </a:lnTo>
                  <a:lnTo>
                    <a:pt x="1905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20"/>
            <p:cNvSpPr/>
            <p:nvPr>
              <p:custDataLst>
                <p:tags r:id="rId116"/>
              </p:custDataLst>
            </p:nvPr>
          </p:nvSpPr>
          <p:spPr>
            <a:xfrm>
              <a:off x="4342966" y="5416550"/>
              <a:ext cx="273485" cy="203201"/>
            </a:xfrm>
            <a:custGeom>
              <a:avLst/>
              <a:gdLst/>
              <a:ahLst/>
              <a:cxnLst/>
              <a:rect l="0" t="0" r="0" b="0"/>
              <a:pathLst>
                <a:path w="273485" h="203201">
                  <a:moveTo>
                    <a:pt x="203634" y="0"/>
                  </a:moveTo>
                  <a:lnTo>
                    <a:pt x="203634" y="0"/>
                  </a:lnTo>
                  <a:lnTo>
                    <a:pt x="200263" y="3371"/>
                  </a:lnTo>
                  <a:lnTo>
                    <a:pt x="159190" y="16315"/>
                  </a:lnTo>
                  <a:lnTo>
                    <a:pt x="114604" y="33927"/>
                  </a:lnTo>
                  <a:lnTo>
                    <a:pt x="74008" y="51445"/>
                  </a:lnTo>
                  <a:lnTo>
                    <a:pt x="30113" y="76859"/>
                  </a:lnTo>
                  <a:lnTo>
                    <a:pt x="24208" y="83078"/>
                  </a:lnTo>
                  <a:lnTo>
                    <a:pt x="24750" y="86430"/>
                  </a:lnTo>
                  <a:lnTo>
                    <a:pt x="30996" y="93918"/>
                  </a:lnTo>
                  <a:lnTo>
                    <a:pt x="44591" y="98185"/>
                  </a:lnTo>
                  <a:lnTo>
                    <a:pt x="88805" y="100925"/>
                  </a:lnTo>
                  <a:lnTo>
                    <a:pt x="133549" y="102172"/>
                  </a:lnTo>
                  <a:lnTo>
                    <a:pt x="149907" y="104912"/>
                  </a:lnTo>
                  <a:lnTo>
                    <a:pt x="153705" y="108041"/>
                  </a:lnTo>
                  <a:lnTo>
                    <a:pt x="154826" y="112244"/>
                  </a:lnTo>
                  <a:lnTo>
                    <a:pt x="154162" y="117163"/>
                  </a:lnTo>
                  <a:lnTo>
                    <a:pt x="150191" y="121853"/>
                  </a:lnTo>
                  <a:lnTo>
                    <a:pt x="125631" y="135901"/>
                  </a:lnTo>
                  <a:lnTo>
                    <a:pt x="84253" y="153156"/>
                  </a:lnTo>
                  <a:lnTo>
                    <a:pt x="42516" y="170969"/>
                  </a:lnTo>
                  <a:lnTo>
                    <a:pt x="3162" y="191020"/>
                  </a:lnTo>
                  <a:lnTo>
                    <a:pt x="842" y="193669"/>
                  </a:lnTo>
                  <a:lnTo>
                    <a:pt x="0" y="196141"/>
                  </a:lnTo>
                  <a:lnTo>
                    <a:pt x="145" y="198494"/>
                  </a:lnTo>
                  <a:lnTo>
                    <a:pt x="11594" y="199227"/>
                  </a:lnTo>
                  <a:lnTo>
                    <a:pt x="45604" y="195673"/>
                  </a:lnTo>
                  <a:lnTo>
                    <a:pt x="77659" y="192799"/>
                  </a:lnTo>
                  <a:lnTo>
                    <a:pt x="117777" y="191522"/>
                  </a:lnTo>
                  <a:lnTo>
                    <a:pt x="161476" y="192836"/>
                  </a:lnTo>
                  <a:lnTo>
                    <a:pt x="203947" y="195771"/>
                  </a:lnTo>
                  <a:lnTo>
                    <a:pt x="250686" y="200685"/>
                  </a:lnTo>
                  <a:lnTo>
                    <a:pt x="27348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21"/>
            <p:cNvSpPr/>
            <p:nvPr>
              <p:custDataLst>
                <p:tags r:id="rId117"/>
              </p:custDataLst>
            </p:nvPr>
          </p:nvSpPr>
          <p:spPr>
            <a:xfrm>
              <a:off x="4059460" y="5378450"/>
              <a:ext cx="131541" cy="311611"/>
            </a:xfrm>
            <a:custGeom>
              <a:avLst/>
              <a:gdLst/>
              <a:ahLst/>
              <a:cxnLst/>
              <a:rect l="0" t="0" r="0" b="0"/>
              <a:pathLst>
                <a:path w="131541" h="311611">
                  <a:moveTo>
                    <a:pt x="131540" y="0"/>
                  </a:moveTo>
                  <a:lnTo>
                    <a:pt x="131540" y="0"/>
                  </a:lnTo>
                  <a:lnTo>
                    <a:pt x="118056" y="3371"/>
                  </a:lnTo>
                  <a:lnTo>
                    <a:pt x="92816" y="18951"/>
                  </a:lnTo>
                  <a:lnTo>
                    <a:pt x="66366" y="48183"/>
                  </a:lnTo>
                  <a:lnTo>
                    <a:pt x="49186" y="80917"/>
                  </a:lnTo>
                  <a:lnTo>
                    <a:pt x="32144" y="122041"/>
                  </a:lnTo>
                  <a:lnTo>
                    <a:pt x="15162" y="168540"/>
                  </a:lnTo>
                  <a:lnTo>
                    <a:pt x="3851" y="211784"/>
                  </a:lnTo>
                  <a:lnTo>
                    <a:pt x="0" y="250054"/>
                  </a:lnTo>
                  <a:lnTo>
                    <a:pt x="7696" y="281174"/>
                  </a:lnTo>
                  <a:lnTo>
                    <a:pt x="15816" y="292577"/>
                  </a:lnTo>
                  <a:lnTo>
                    <a:pt x="38009" y="309010"/>
                  </a:lnTo>
                  <a:lnTo>
                    <a:pt x="69980" y="311610"/>
                  </a:lnTo>
                  <a:lnTo>
                    <a:pt x="12519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22"/>
            <p:cNvSpPr/>
            <p:nvPr>
              <p:custDataLst>
                <p:tags r:id="rId118"/>
              </p:custDataLst>
            </p:nvPr>
          </p:nvSpPr>
          <p:spPr>
            <a:xfrm>
              <a:off x="3803650" y="5473700"/>
              <a:ext cx="101601" cy="166973"/>
            </a:xfrm>
            <a:custGeom>
              <a:avLst/>
              <a:gdLst/>
              <a:ahLst/>
              <a:cxnLst/>
              <a:rect l="0" t="0" r="0" b="0"/>
              <a:pathLst>
                <a:path w="101601" h="166973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411" y="40086"/>
                  </a:lnTo>
                  <a:lnTo>
                    <a:pt x="6742" y="38983"/>
                  </a:lnTo>
                  <a:lnTo>
                    <a:pt x="10139" y="40805"/>
                  </a:lnTo>
                  <a:lnTo>
                    <a:pt x="22368" y="54894"/>
                  </a:lnTo>
                  <a:lnTo>
                    <a:pt x="37672" y="80784"/>
                  </a:lnTo>
                  <a:lnTo>
                    <a:pt x="46596" y="110798"/>
                  </a:lnTo>
                  <a:lnTo>
                    <a:pt x="48143" y="140622"/>
                  </a:lnTo>
                  <a:lnTo>
                    <a:pt x="43504" y="156338"/>
                  </a:lnTo>
                  <a:lnTo>
                    <a:pt x="40292" y="161375"/>
                  </a:lnTo>
                  <a:lnTo>
                    <a:pt x="32959" y="166972"/>
                  </a:lnTo>
                  <a:lnTo>
                    <a:pt x="29734" y="165643"/>
                  </a:lnTo>
                  <a:lnTo>
                    <a:pt x="24269" y="156639"/>
                  </a:lnTo>
                  <a:lnTo>
                    <a:pt x="20596" y="118849"/>
                  </a:lnTo>
                  <a:lnTo>
                    <a:pt x="27263" y="85277"/>
                  </a:lnTo>
                  <a:lnTo>
                    <a:pt x="40339" y="52718"/>
                  </a:lnTo>
                  <a:lnTo>
                    <a:pt x="57910" y="28840"/>
                  </a:lnTo>
                  <a:lnTo>
                    <a:pt x="75597" y="1446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23"/>
            <p:cNvSpPr/>
            <p:nvPr>
              <p:custDataLst>
                <p:tags r:id="rId119"/>
              </p:custDataLst>
            </p:nvPr>
          </p:nvSpPr>
          <p:spPr>
            <a:xfrm>
              <a:off x="3624690" y="5497132"/>
              <a:ext cx="90061" cy="122228"/>
            </a:xfrm>
            <a:custGeom>
              <a:avLst/>
              <a:gdLst/>
              <a:ahLst/>
              <a:cxnLst/>
              <a:rect l="0" t="0" r="0" b="0"/>
              <a:pathLst>
                <a:path w="90061" h="122228">
                  <a:moveTo>
                    <a:pt x="90060" y="21018"/>
                  </a:moveTo>
                  <a:lnTo>
                    <a:pt x="90060" y="21018"/>
                  </a:lnTo>
                  <a:lnTo>
                    <a:pt x="83318" y="10905"/>
                  </a:lnTo>
                  <a:lnTo>
                    <a:pt x="74363" y="4058"/>
                  </a:lnTo>
                  <a:lnTo>
                    <a:pt x="69012" y="1244"/>
                  </a:lnTo>
                  <a:lnTo>
                    <a:pt x="57422" y="0"/>
                  </a:lnTo>
                  <a:lnTo>
                    <a:pt x="51368" y="656"/>
                  </a:lnTo>
                  <a:lnTo>
                    <a:pt x="38997" y="7029"/>
                  </a:lnTo>
                  <a:lnTo>
                    <a:pt x="26443" y="19034"/>
                  </a:lnTo>
                  <a:lnTo>
                    <a:pt x="8887" y="50298"/>
                  </a:lnTo>
                  <a:lnTo>
                    <a:pt x="0" y="87705"/>
                  </a:lnTo>
                  <a:lnTo>
                    <a:pt x="174" y="105690"/>
                  </a:lnTo>
                  <a:lnTo>
                    <a:pt x="4485" y="116976"/>
                  </a:lnTo>
                  <a:lnTo>
                    <a:pt x="7610" y="120973"/>
                  </a:lnTo>
                  <a:lnTo>
                    <a:pt x="11810" y="122227"/>
                  </a:lnTo>
                  <a:lnTo>
                    <a:pt x="22121" y="119857"/>
                  </a:lnTo>
                  <a:lnTo>
                    <a:pt x="26423" y="115839"/>
                  </a:lnTo>
                  <a:lnTo>
                    <a:pt x="40278" y="85348"/>
                  </a:lnTo>
                  <a:lnTo>
                    <a:pt x="52261" y="58658"/>
                  </a:lnTo>
                  <a:lnTo>
                    <a:pt x="56395" y="52462"/>
                  </a:lnTo>
                  <a:lnTo>
                    <a:pt x="59855" y="49741"/>
                  </a:lnTo>
                  <a:lnTo>
                    <a:pt x="62867" y="49339"/>
                  </a:lnTo>
                  <a:lnTo>
                    <a:pt x="65582" y="50482"/>
                  </a:lnTo>
                  <a:lnTo>
                    <a:pt x="70479" y="59278"/>
                  </a:lnTo>
                  <a:lnTo>
                    <a:pt x="90060" y="97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24"/>
            <p:cNvSpPr/>
            <p:nvPr>
              <p:custDataLst>
                <p:tags r:id="rId120"/>
              </p:custDataLst>
            </p:nvPr>
          </p:nvSpPr>
          <p:spPr>
            <a:xfrm>
              <a:off x="3404385" y="5377422"/>
              <a:ext cx="192803" cy="249159"/>
            </a:xfrm>
            <a:custGeom>
              <a:avLst/>
              <a:gdLst/>
              <a:ahLst/>
              <a:cxnLst/>
              <a:rect l="0" t="0" r="0" b="0"/>
              <a:pathLst>
                <a:path w="192803" h="249159">
                  <a:moveTo>
                    <a:pt x="18265" y="51828"/>
                  </a:moveTo>
                  <a:lnTo>
                    <a:pt x="18265" y="51828"/>
                  </a:lnTo>
                  <a:lnTo>
                    <a:pt x="5173" y="46759"/>
                  </a:lnTo>
                  <a:lnTo>
                    <a:pt x="0" y="40272"/>
                  </a:lnTo>
                  <a:lnTo>
                    <a:pt x="6189" y="46209"/>
                  </a:lnTo>
                  <a:lnTo>
                    <a:pt x="26857" y="89388"/>
                  </a:lnTo>
                  <a:lnTo>
                    <a:pt x="42448" y="133513"/>
                  </a:lnTo>
                  <a:lnTo>
                    <a:pt x="53002" y="166449"/>
                  </a:lnTo>
                  <a:lnTo>
                    <a:pt x="73399" y="207381"/>
                  </a:lnTo>
                  <a:lnTo>
                    <a:pt x="94783" y="246053"/>
                  </a:lnTo>
                  <a:lnTo>
                    <a:pt x="98205" y="248339"/>
                  </a:lnTo>
                  <a:lnTo>
                    <a:pt x="101897" y="249158"/>
                  </a:lnTo>
                  <a:lnTo>
                    <a:pt x="105769" y="248998"/>
                  </a:lnTo>
                  <a:lnTo>
                    <a:pt x="109763" y="244658"/>
                  </a:lnTo>
                  <a:lnTo>
                    <a:pt x="131954" y="197868"/>
                  </a:lnTo>
                  <a:lnTo>
                    <a:pt x="149227" y="154835"/>
                  </a:lnTo>
                  <a:lnTo>
                    <a:pt x="157784" y="127555"/>
                  </a:lnTo>
                  <a:lnTo>
                    <a:pt x="166311" y="98079"/>
                  </a:lnTo>
                  <a:lnTo>
                    <a:pt x="179549" y="52158"/>
                  </a:lnTo>
                  <a:lnTo>
                    <a:pt x="191171" y="9828"/>
                  </a:lnTo>
                  <a:lnTo>
                    <a:pt x="192802" y="2661"/>
                  </a:lnTo>
                  <a:lnTo>
                    <a:pt x="192479" y="0"/>
                  </a:lnTo>
                  <a:lnTo>
                    <a:pt x="190852" y="343"/>
                  </a:lnTo>
                  <a:lnTo>
                    <a:pt x="188356" y="2688"/>
                  </a:lnTo>
                  <a:lnTo>
                    <a:pt x="177015" y="3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25"/>
            <p:cNvSpPr/>
            <p:nvPr>
              <p:custDataLst>
                <p:tags r:id="rId121"/>
              </p:custDataLst>
            </p:nvPr>
          </p:nvSpPr>
          <p:spPr>
            <a:xfrm>
              <a:off x="2927350" y="5702300"/>
              <a:ext cx="146051" cy="36336"/>
            </a:xfrm>
            <a:custGeom>
              <a:avLst/>
              <a:gdLst/>
              <a:ahLst/>
              <a:cxnLst/>
              <a:rect l="0" t="0" r="0" b="0"/>
              <a:pathLst>
                <a:path w="146051" h="36336">
                  <a:moveTo>
                    <a:pt x="0" y="25400"/>
                  </a:moveTo>
                  <a:lnTo>
                    <a:pt x="0" y="25400"/>
                  </a:lnTo>
                  <a:lnTo>
                    <a:pt x="3371" y="32142"/>
                  </a:lnTo>
                  <a:lnTo>
                    <a:pt x="6481" y="34128"/>
                  </a:lnTo>
                  <a:lnTo>
                    <a:pt x="15580" y="36335"/>
                  </a:lnTo>
                  <a:lnTo>
                    <a:pt x="49458" y="30835"/>
                  </a:lnTo>
                  <a:lnTo>
                    <a:pt x="85011" y="2028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26"/>
            <p:cNvSpPr/>
            <p:nvPr>
              <p:custDataLst>
                <p:tags r:id="rId122"/>
              </p:custDataLst>
            </p:nvPr>
          </p:nvSpPr>
          <p:spPr>
            <a:xfrm>
              <a:off x="2895600" y="56007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1954" y="20331"/>
                  </a:lnTo>
                  <a:lnTo>
                    <a:pt x="87063" y="13863"/>
                  </a:lnTo>
                  <a:lnTo>
                    <a:pt x="130532" y="473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27"/>
            <p:cNvSpPr/>
            <p:nvPr>
              <p:custDataLst>
                <p:tags r:id="rId123"/>
              </p:custDataLst>
            </p:nvPr>
          </p:nvSpPr>
          <p:spPr>
            <a:xfrm>
              <a:off x="2597150" y="5416550"/>
              <a:ext cx="76615" cy="355601"/>
            </a:xfrm>
            <a:custGeom>
              <a:avLst/>
              <a:gdLst/>
              <a:ahLst/>
              <a:cxnLst/>
              <a:rect l="0" t="0" r="0" b="0"/>
              <a:pathLst>
                <a:path w="76615" h="355601">
                  <a:moveTo>
                    <a:pt x="19050" y="0"/>
                  </a:moveTo>
                  <a:lnTo>
                    <a:pt x="19050" y="0"/>
                  </a:lnTo>
                  <a:lnTo>
                    <a:pt x="25792" y="0"/>
                  </a:lnTo>
                  <a:lnTo>
                    <a:pt x="32865" y="3763"/>
                  </a:lnTo>
                  <a:lnTo>
                    <a:pt x="36727" y="6742"/>
                  </a:lnTo>
                  <a:lnTo>
                    <a:pt x="52275" y="31161"/>
                  </a:lnTo>
                  <a:lnTo>
                    <a:pt x="66916" y="75320"/>
                  </a:lnTo>
                  <a:lnTo>
                    <a:pt x="73956" y="116025"/>
                  </a:lnTo>
                  <a:lnTo>
                    <a:pt x="76614" y="162339"/>
                  </a:lnTo>
                  <a:lnTo>
                    <a:pt x="74359" y="186543"/>
                  </a:lnTo>
                  <a:lnTo>
                    <a:pt x="70739" y="211145"/>
                  </a:lnTo>
                  <a:lnTo>
                    <a:pt x="57310" y="257297"/>
                  </a:lnTo>
                  <a:lnTo>
                    <a:pt x="39582" y="297799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28"/>
            <p:cNvSpPr/>
            <p:nvPr>
              <p:custDataLst>
                <p:tags r:id="rId124"/>
              </p:custDataLst>
            </p:nvPr>
          </p:nvSpPr>
          <p:spPr>
            <a:xfrm>
              <a:off x="2413000" y="5475466"/>
              <a:ext cx="177801" cy="264935"/>
            </a:xfrm>
            <a:custGeom>
              <a:avLst/>
              <a:gdLst/>
              <a:ahLst/>
              <a:cxnLst/>
              <a:rect l="0" t="0" r="0" b="0"/>
              <a:pathLst>
                <a:path w="177801" h="264935">
                  <a:moveTo>
                    <a:pt x="177800" y="10934"/>
                  </a:moveTo>
                  <a:lnTo>
                    <a:pt x="177800" y="10934"/>
                  </a:lnTo>
                  <a:lnTo>
                    <a:pt x="166865" y="0"/>
                  </a:lnTo>
                  <a:lnTo>
                    <a:pt x="128627" y="43855"/>
                  </a:lnTo>
                  <a:lnTo>
                    <a:pt x="97221" y="87873"/>
                  </a:lnTo>
                  <a:lnTo>
                    <a:pt x="76135" y="123915"/>
                  </a:lnTo>
                  <a:lnTo>
                    <a:pt x="55710" y="162042"/>
                  </a:lnTo>
                  <a:lnTo>
                    <a:pt x="37225" y="197802"/>
                  </a:lnTo>
                  <a:lnTo>
                    <a:pt x="14322" y="239555"/>
                  </a:lnTo>
                  <a:lnTo>
                    <a:pt x="0" y="26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29"/>
            <p:cNvSpPr/>
            <p:nvPr>
              <p:custDataLst>
                <p:tags r:id="rId125"/>
              </p:custDataLst>
            </p:nvPr>
          </p:nvSpPr>
          <p:spPr>
            <a:xfrm>
              <a:off x="2411179" y="5468233"/>
              <a:ext cx="173272" cy="234068"/>
            </a:xfrm>
            <a:custGeom>
              <a:avLst/>
              <a:gdLst/>
              <a:ahLst/>
              <a:cxnLst/>
              <a:rect l="0" t="0" r="0" b="0"/>
              <a:pathLst>
                <a:path w="173272" h="234068">
                  <a:moveTo>
                    <a:pt x="8171" y="5467"/>
                  </a:moveTo>
                  <a:lnTo>
                    <a:pt x="8171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7" y="0"/>
                  </a:lnTo>
                  <a:lnTo>
                    <a:pt x="8203" y="2749"/>
                  </a:lnTo>
                  <a:lnTo>
                    <a:pt x="34257" y="27325"/>
                  </a:lnTo>
                  <a:lnTo>
                    <a:pt x="61839" y="63841"/>
                  </a:lnTo>
                  <a:lnTo>
                    <a:pt x="87495" y="105940"/>
                  </a:lnTo>
                  <a:lnTo>
                    <a:pt x="109521" y="148988"/>
                  </a:lnTo>
                  <a:lnTo>
                    <a:pt x="132902" y="187456"/>
                  </a:lnTo>
                  <a:lnTo>
                    <a:pt x="158241" y="220809"/>
                  </a:lnTo>
                  <a:lnTo>
                    <a:pt x="173271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30"/>
            <p:cNvSpPr/>
            <p:nvPr>
              <p:custDataLst>
                <p:tags r:id="rId126"/>
              </p:custDataLst>
            </p:nvPr>
          </p:nvSpPr>
          <p:spPr>
            <a:xfrm>
              <a:off x="2266863" y="5424665"/>
              <a:ext cx="120738" cy="303036"/>
            </a:xfrm>
            <a:custGeom>
              <a:avLst/>
              <a:gdLst/>
              <a:ahLst/>
              <a:cxnLst/>
              <a:rect l="0" t="0" r="0" b="0"/>
              <a:pathLst>
                <a:path w="120738" h="303036">
                  <a:moveTo>
                    <a:pt x="120737" y="10935"/>
                  </a:moveTo>
                  <a:lnTo>
                    <a:pt x="120737" y="10935"/>
                  </a:lnTo>
                  <a:lnTo>
                    <a:pt x="117366" y="4193"/>
                  </a:lnTo>
                  <a:lnTo>
                    <a:pt x="114256" y="2207"/>
                  </a:lnTo>
                  <a:lnTo>
                    <a:pt x="105157" y="0"/>
                  </a:lnTo>
                  <a:lnTo>
                    <a:pt x="81392" y="2129"/>
                  </a:lnTo>
                  <a:lnTo>
                    <a:pt x="58749" y="10599"/>
                  </a:lnTo>
                  <a:lnTo>
                    <a:pt x="38635" y="32159"/>
                  </a:lnTo>
                  <a:lnTo>
                    <a:pt x="19270" y="71002"/>
                  </a:lnTo>
                  <a:lnTo>
                    <a:pt x="8377" y="105835"/>
                  </a:lnTo>
                  <a:lnTo>
                    <a:pt x="949" y="144835"/>
                  </a:lnTo>
                  <a:lnTo>
                    <a:pt x="0" y="185687"/>
                  </a:lnTo>
                  <a:lnTo>
                    <a:pt x="7574" y="223598"/>
                  </a:lnTo>
                  <a:lnTo>
                    <a:pt x="21054" y="256441"/>
                  </a:lnTo>
                  <a:lnTo>
                    <a:pt x="38804" y="280445"/>
                  </a:lnTo>
                  <a:lnTo>
                    <a:pt x="60333" y="292995"/>
                  </a:lnTo>
                  <a:lnTo>
                    <a:pt x="95337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31"/>
            <p:cNvSpPr/>
            <p:nvPr>
              <p:custDataLst>
                <p:tags r:id="rId127"/>
              </p:custDataLst>
            </p:nvPr>
          </p:nvSpPr>
          <p:spPr>
            <a:xfrm>
              <a:off x="2012950" y="5511800"/>
              <a:ext cx="133351" cy="154561"/>
            </a:xfrm>
            <a:custGeom>
              <a:avLst/>
              <a:gdLst/>
              <a:ahLst/>
              <a:cxnLst/>
              <a:rect l="0" t="0" r="0" b="0"/>
              <a:pathLst>
                <a:path w="133351" h="154561">
                  <a:moveTo>
                    <a:pt x="0" y="19050"/>
                  </a:moveTo>
                  <a:lnTo>
                    <a:pt x="0" y="19050"/>
                  </a:lnTo>
                  <a:lnTo>
                    <a:pt x="14306" y="19050"/>
                  </a:lnTo>
                  <a:lnTo>
                    <a:pt x="27757" y="25792"/>
                  </a:lnTo>
                  <a:lnTo>
                    <a:pt x="45148" y="46840"/>
                  </a:lnTo>
                  <a:lnTo>
                    <a:pt x="56965" y="78789"/>
                  </a:lnTo>
                  <a:lnTo>
                    <a:pt x="61563" y="118438"/>
                  </a:lnTo>
                  <a:lnTo>
                    <a:pt x="58876" y="137541"/>
                  </a:lnTo>
                  <a:lnTo>
                    <a:pt x="52395" y="154560"/>
                  </a:lnTo>
                  <a:lnTo>
                    <a:pt x="51158" y="153840"/>
                  </a:lnTo>
                  <a:lnTo>
                    <a:pt x="47902" y="147396"/>
                  </a:lnTo>
                  <a:lnTo>
                    <a:pt x="45473" y="121754"/>
                  </a:lnTo>
                  <a:lnTo>
                    <a:pt x="51495" y="80603"/>
                  </a:lnTo>
                  <a:lnTo>
                    <a:pt x="68958" y="42776"/>
                  </a:lnTo>
                  <a:lnTo>
                    <a:pt x="92007" y="15967"/>
                  </a:lnTo>
                  <a:lnTo>
                    <a:pt x="108390" y="709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32"/>
            <p:cNvSpPr/>
            <p:nvPr>
              <p:custDataLst>
                <p:tags r:id="rId128"/>
              </p:custDataLst>
            </p:nvPr>
          </p:nvSpPr>
          <p:spPr>
            <a:xfrm>
              <a:off x="1855818" y="5525799"/>
              <a:ext cx="112683" cy="134890"/>
            </a:xfrm>
            <a:custGeom>
              <a:avLst/>
              <a:gdLst/>
              <a:ahLst/>
              <a:cxnLst/>
              <a:rect l="0" t="0" r="0" b="0"/>
              <a:pathLst>
                <a:path w="112683" h="134890">
                  <a:moveTo>
                    <a:pt x="61882" y="24101"/>
                  </a:moveTo>
                  <a:lnTo>
                    <a:pt x="61882" y="24101"/>
                  </a:lnTo>
                  <a:lnTo>
                    <a:pt x="41177" y="5279"/>
                  </a:lnTo>
                  <a:lnTo>
                    <a:pt x="33630" y="1624"/>
                  </a:lnTo>
                  <a:lnTo>
                    <a:pt x="25572" y="0"/>
                  </a:lnTo>
                  <a:lnTo>
                    <a:pt x="21447" y="1684"/>
                  </a:lnTo>
                  <a:lnTo>
                    <a:pt x="13102" y="9198"/>
                  </a:lnTo>
                  <a:lnTo>
                    <a:pt x="3841" y="35443"/>
                  </a:lnTo>
                  <a:lnTo>
                    <a:pt x="0" y="73401"/>
                  </a:lnTo>
                  <a:lnTo>
                    <a:pt x="2232" y="105815"/>
                  </a:lnTo>
                  <a:lnTo>
                    <a:pt x="9265" y="120625"/>
                  </a:lnTo>
                  <a:lnTo>
                    <a:pt x="21362" y="133133"/>
                  </a:lnTo>
                  <a:lnTo>
                    <a:pt x="24286" y="134889"/>
                  </a:lnTo>
                  <a:lnTo>
                    <a:pt x="27646" y="132532"/>
                  </a:lnTo>
                  <a:lnTo>
                    <a:pt x="35142" y="120506"/>
                  </a:lnTo>
                  <a:lnTo>
                    <a:pt x="46382" y="81087"/>
                  </a:lnTo>
                  <a:lnTo>
                    <a:pt x="55397" y="54486"/>
                  </a:lnTo>
                  <a:lnTo>
                    <a:pt x="57559" y="50708"/>
                  </a:lnTo>
                  <a:lnTo>
                    <a:pt x="59705" y="48894"/>
                  </a:lnTo>
                  <a:lnTo>
                    <a:pt x="61842" y="48391"/>
                  </a:lnTo>
                  <a:lnTo>
                    <a:pt x="63972" y="48761"/>
                  </a:lnTo>
                  <a:lnTo>
                    <a:pt x="73712" y="59394"/>
                  </a:lnTo>
                  <a:lnTo>
                    <a:pt x="95677" y="86186"/>
                  </a:lnTo>
                  <a:lnTo>
                    <a:pt x="112682" y="100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33"/>
            <p:cNvSpPr/>
            <p:nvPr>
              <p:custDataLst>
                <p:tags r:id="rId129"/>
              </p:custDataLst>
            </p:nvPr>
          </p:nvSpPr>
          <p:spPr>
            <a:xfrm>
              <a:off x="1657350" y="5384800"/>
              <a:ext cx="177801" cy="278887"/>
            </a:xfrm>
            <a:custGeom>
              <a:avLst/>
              <a:gdLst/>
              <a:ahLst/>
              <a:cxnLst/>
              <a:rect l="0" t="0" r="0" b="0"/>
              <a:pathLst>
                <a:path w="177801" h="278887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3653" y="49323"/>
                  </a:lnTo>
                  <a:lnTo>
                    <a:pt x="20391" y="74510"/>
                  </a:lnTo>
                  <a:lnTo>
                    <a:pt x="28410" y="104706"/>
                  </a:lnTo>
                  <a:lnTo>
                    <a:pt x="35168" y="132598"/>
                  </a:lnTo>
                  <a:lnTo>
                    <a:pt x="41084" y="158955"/>
                  </a:lnTo>
                  <a:lnTo>
                    <a:pt x="52126" y="206113"/>
                  </a:lnTo>
                  <a:lnTo>
                    <a:pt x="64089" y="243536"/>
                  </a:lnTo>
                  <a:lnTo>
                    <a:pt x="75983" y="278886"/>
                  </a:lnTo>
                  <a:lnTo>
                    <a:pt x="80994" y="277646"/>
                  </a:lnTo>
                  <a:lnTo>
                    <a:pt x="94088" y="255572"/>
                  </a:lnTo>
                  <a:lnTo>
                    <a:pt x="109315" y="214247"/>
                  </a:lnTo>
                  <a:lnTo>
                    <a:pt x="117327" y="189398"/>
                  </a:lnTo>
                  <a:lnTo>
                    <a:pt x="124784" y="164365"/>
                  </a:lnTo>
                  <a:lnTo>
                    <a:pt x="131873" y="139210"/>
                  </a:lnTo>
                  <a:lnTo>
                    <a:pt x="138715" y="113974"/>
                  </a:lnTo>
                  <a:lnTo>
                    <a:pt x="151962" y="70881"/>
                  </a:lnTo>
                  <a:lnTo>
                    <a:pt x="165676" y="26176"/>
                  </a:lnTo>
                  <a:lnTo>
                    <a:pt x="169589" y="1163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34"/>
            <p:cNvSpPr/>
            <p:nvPr>
              <p:custDataLst>
                <p:tags r:id="rId130"/>
              </p:custDataLst>
            </p:nvPr>
          </p:nvSpPr>
          <p:spPr>
            <a:xfrm>
              <a:off x="1729892" y="4986486"/>
              <a:ext cx="5534509" cy="214165"/>
            </a:xfrm>
            <a:custGeom>
              <a:avLst/>
              <a:gdLst/>
              <a:ahLst/>
              <a:cxnLst/>
              <a:rect l="0" t="0" r="0" b="0"/>
              <a:pathLst>
                <a:path w="5534509" h="214165">
                  <a:moveTo>
                    <a:pt x="3658" y="137964"/>
                  </a:moveTo>
                  <a:lnTo>
                    <a:pt x="3658" y="137964"/>
                  </a:lnTo>
                  <a:lnTo>
                    <a:pt x="0" y="134305"/>
                  </a:lnTo>
                  <a:lnTo>
                    <a:pt x="1562" y="135868"/>
                  </a:lnTo>
                  <a:lnTo>
                    <a:pt x="16521" y="137343"/>
                  </a:lnTo>
                  <a:lnTo>
                    <a:pt x="54046" y="133477"/>
                  </a:lnTo>
                  <a:lnTo>
                    <a:pt x="100511" y="131460"/>
                  </a:lnTo>
                  <a:lnTo>
                    <a:pt x="143365" y="128488"/>
                  </a:lnTo>
                  <a:lnTo>
                    <a:pt x="170173" y="126708"/>
                  </a:lnTo>
                  <a:lnTo>
                    <a:pt x="200041" y="124815"/>
                  </a:lnTo>
                  <a:lnTo>
                    <a:pt x="231946" y="122848"/>
                  </a:lnTo>
                  <a:lnTo>
                    <a:pt x="268034" y="120831"/>
                  </a:lnTo>
                  <a:lnTo>
                    <a:pt x="306908" y="118781"/>
                  </a:lnTo>
                  <a:lnTo>
                    <a:pt x="347642" y="116709"/>
                  </a:lnTo>
                  <a:lnTo>
                    <a:pt x="394553" y="113211"/>
                  </a:lnTo>
                  <a:lnTo>
                    <a:pt x="445582" y="108762"/>
                  </a:lnTo>
                  <a:lnTo>
                    <a:pt x="499357" y="103679"/>
                  </a:lnTo>
                  <a:lnTo>
                    <a:pt x="559902" y="98174"/>
                  </a:lnTo>
                  <a:lnTo>
                    <a:pt x="624960" y="92388"/>
                  </a:lnTo>
                  <a:lnTo>
                    <a:pt x="693026" y="86413"/>
                  </a:lnTo>
                  <a:lnTo>
                    <a:pt x="765920" y="80313"/>
                  </a:lnTo>
                  <a:lnTo>
                    <a:pt x="842033" y="74130"/>
                  </a:lnTo>
                  <a:lnTo>
                    <a:pt x="920291" y="67892"/>
                  </a:lnTo>
                  <a:lnTo>
                    <a:pt x="1003508" y="61616"/>
                  </a:lnTo>
                  <a:lnTo>
                    <a:pt x="1090030" y="55316"/>
                  </a:lnTo>
                  <a:lnTo>
                    <a:pt x="1178756" y="48998"/>
                  </a:lnTo>
                  <a:lnTo>
                    <a:pt x="1271068" y="42670"/>
                  </a:lnTo>
                  <a:lnTo>
                    <a:pt x="1365770" y="36335"/>
                  </a:lnTo>
                  <a:lnTo>
                    <a:pt x="1462066" y="29994"/>
                  </a:lnTo>
                  <a:lnTo>
                    <a:pt x="1563658" y="24357"/>
                  </a:lnTo>
                  <a:lnTo>
                    <a:pt x="1668780" y="19187"/>
                  </a:lnTo>
                  <a:lnTo>
                    <a:pt x="1776256" y="14329"/>
                  </a:lnTo>
                  <a:lnTo>
                    <a:pt x="1888123" y="10385"/>
                  </a:lnTo>
                  <a:lnTo>
                    <a:pt x="2002918" y="7050"/>
                  </a:lnTo>
                  <a:lnTo>
                    <a:pt x="2119665" y="4121"/>
                  </a:lnTo>
                  <a:lnTo>
                    <a:pt x="2240534" y="2169"/>
                  </a:lnTo>
                  <a:lnTo>
                    <a:pt x="2364153" y="868"/>
                  </a:lnTo>
                  <a:lnTo>
                    <a:pt x="2489605" y="0"/>
                  </a:lnTo>
                  <a:lnTo>
                    <a:pt x="2614161" y="832"/>
                  </a:lnTo>
                  <a:lnTo>
                    <a:pt x="2738121" y="2798"/>
                  </a:lnTo>
                  <a:lnTo>
                    <a:pt x="2861684" y="5520"/>
                  </a:lnTo>
                  <a:lnTo>
                    <a:pt x="2985686" y="10863"/>
                  </a:lnTo>
                  <a:lnTo>
                    <a:pt x="3109982" y="17952"/>
                  </a:lnTo>
                  <a:lnTo>
                    <a:pt x="3234474" y="26206"/>
                  </a:lnTo>
                  <a:lnTo>
                    <a:pt x="3359802" y="35942"/>
                  </a:lnTo>
                  <a:lnTo>
                    <a:pt x="3485687" y="46666"/>
                  </a:lnTo>
                  <a:lnTo>
                    <a:pt x="3611944" y="58048"/>
                  </a:lnTo>
                  <a:lnTo>
                    <a:pt x="3737037" y="70576"/>
                  </a:lnTo>
                  <a:lnTo>
                    <a:pt x="3861355" y="83867"/>
                  </a:lnTo>
                  <a:lnTo>
                    <a:pt x="3985156" y="97666"/>
                  </a:lnTo>
                  <a:lnTo>
                    <a:pt x="4106496" y="110393"/>
                  </a:lnTo>
                  <a:lnTo>
                    <a:pt x="4226194" y="122406"/>
                  </a:lnTo>
                  <a:lnTo>
                    <a:pt x="4344799" y="133941"/>
                  </a:lnTo>
                  <a:lnTo>
                    <a:pt x="4458441" y="143749"/>
                  </a:lnTo>
                  <a:lnTo>
                    <a:pt x="4568774" y="152404"/>
                  </a:lnTo>
                  <a:lnTo>
                    <a:pt x="4676903" y="160291"/>
                  </a:lnTo>
                  <a:lnTo>
                    <a:pt x="4780032" y="167665"/>
                  </a:lnTo>
                  <a:lnTo>
                    <a:pt x="4879829" y="174698"/>
                  </a:lnTo>
                  <a:lnTo>
                    <a:pt x="4977406" y="181503"/>
                  </a:lnTo>
                  <a:lnTo>
                    <a:pt x="5067856" y="187451"/>
                  </a:lnTo>
                  <a:lnTo>
                    <a:pt x="5153557" y="192828"/>
                  </a:lnTo>
                  <a:lnTo>
                    <a:pt x="5236091" y="197823"/>
                  </a:lnTo>
                  <a:lnTo>
                    <a:pt x="5305930" y="201859"/>
                  </a:lnTo>
                  <a:lnTo>
                    <a:pt x="5367305" y="205255"/>
                  </a:lnTo>
                  <a:lnTo>
                    <a:pt x="5423040" y="208225"/>
                  </a:lnTo>
                  <a:lnTo>
                    <a:pt x="5460195" y="210204"/>
                  </a:lnTo>
                  <a:lnTo>
                    <a:pt x="5534508" y="214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37"/>
          <p:cNvGrpSpPr/>
          <p:nvPr/>
        </p:nvGrpSpPr>
        <p:grpSpPr>
          <a:xfrm>
            <a:off x="5568950" y="5353050"/>
            <a:ext cx="419101" cy="736209"/>
            <a:chOff x="5568950" y="5353050"/>
            <a:chExt cx="419101" cy="736209"/>
          </a:xfrm>
        </p:grpSpPr>
        <p:sp>
          <p:nvSpPr>
            <p:cNvPr id="189" name="SMARTInkShape-735"/>
            <p:cNvSpPr/>
            <p:nvPr>
              <p:custDataLst>
                <p:tags r:id="rId103"/>
              </p:custDataLst>
            </p:nvPr>
          </p:nvSpPr>
          <p:spPr>
            <a:xfrm>
              <a:off x="5568950" y="6083300"/>
              <a:ext cx="247651" cy="5959"/>
            </a:xfrm>
            <a:custGeom>
              <a:avLst/>
              <a:gdLst/>
              <a:ahLst/>
              <a:cxnLst/>
              <a:rect l="0" t="0" r="0" b="0"/>
              <a:pathLst>
                <a:path w="247651" h="5959">
                  <a:moveTo>
                    <a:pt x="0" y="0"/>
                  </a:moveTo>
                  <a:lnTo>
                    <a:pt x="0" y="0"/>
                  </a:lnTo>
                  <a:lnTo>
                    <a:pt x="38440" y="0"/>
                  </a:lnTo>
                  <a:lnTo>
                    <a:pt x="82199" y="1881"/>
                  </a:lnTo>
                  <a:lnTo>
                    <a:pt x="119840" y="5026"/>
                  </a:lnTo>
                  <a:lnTo>
                    <a:pt x="162978" y="5958"/>
                  </a:lnTo>
                  <a:lnTo>
                    <a:pt x="208739" y="290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36"/>
            <p:cNvSpPr/>
            <p:nvPr>
              <p:custDataLst>
                <p:tags r:id="rId104"/>
              </p:custDataLst>
            </p:nvPr>
          </p:nvSpPr>
          <p:spPr>
            <a:xfrm>
              <a:off x="5715000" y="5893062"/>
              <a:ext cx="18508" cy="171189"/>
            </a:xfrm>
            <a:custGeom>
              <a:avLst/>
              <a:gdLst/>
              <a:ahLst/>
              <a:cxnLst/>
              <a:rect l="0" t="0" r="0" b="0"/>
              <a:pathLst>
                <a:path w="18508" h="1711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1" y="3187"/>
                  </a:lnTo>
                  <a:lnTo>
                    <a:pt x="8838" y="11969"/>
                  </a:lnTo>
                  <a:lnTo>
                    <a:pt x="16301" y="42788"/>
                  </a:lnTo>
                  <a:lnTo>
                    <a:pt x="18507" y="84729"/>
                  </a:lnTo>
                  <a:lnTo>
                    <a:pt x="15572" y="130200"/>
                  </a:lnTo>
                  <a:lnTo>
                    <a:pt x="12700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37"/>
            <p:cNvSpPr/>
            <p:nvPr>
              <p:custDataLst>
                <p:tags r:id="rId105"/>
              </p:custDataLst>
            </p:nvPr>
          </p:nvSpPr>
          <p:spPr>
            <a:xfrm>
              <a:off x="5842000" y="5397500"/>
              <a:ext cx="127001" cy="104531"/>
            </a:xfrm>
            <a:custGeom>
              <a:avLst/>
              <a:gdLst/>
              <a:ahLst/>
              <a:cxnLst/>
              <a:rect l="0" t="0" r="0" b="0"/>
              <a:pathLst>
                <a:path w="127001" h="10453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9460" y="48956"/>
                  </a:lnTo>
                  <a:lnTo>
                    <a:pt x="15787" y="94205"/>
                  </a:lnTo>
                  <a:lnTo>
                    <a:pt x="19481" y="101841"/>
                  </a:lnTo>
                  <a:lnTo>
                    <a:pt x="21454" y="103877"/>
                  </a:lnTo>
                  <a:lnTo>
                    <a:pt x="23475" y="104530"/>
                  </a:lnTo>
                  <a:lnTo>
                    <a:pt x="25528" y="104259"/>
                  </a:lnTo>
                  <a:lnTo>
                    <a:pt x="30395" y="101370"/>
                  </a:lnTo>
                  <a:lnTo>
                    <a:pt x="73704" y="56212"/>
                  </a:lnTo>
                  <a:lnTo>
                    <a:pt x="101107" y="23517"/>
                  </a:lnTo>
                  <a:lnTo>
                    <a:pt x="121258" y="8069"/>
                  </a:lnTo>
                  <a:lnTo>
                    <a:pt x="123172" y="5379"/>
                  </a:lnTo>
                  <a:lnTo>
                    <a:pt x="124448" y="4292"/>
                  </a:lnTo>
                  <a:lnTo>
                    <a:pt x="125299" y="4273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38"/>
            <p:cNvSpPr/>
            <p:nvPr>
              <p:custDataLst>
                <p:tags r:id="rId106"/>
              </p:custDataLst>
            </p:nvPr>
          </p:nvSpPr>
          <p:spPr>
            <a:xfrm>
              <a:off x="5707604" y="5392371"/>
              <a:ext cx="65889" cy="101735"/>
            </a:xfrm>
            <a:custGeom>
              <a:avLst/>
              <a:gdLst/>
              <a:ahLst/>
              <a:cxnLst/>
              <a:rect l="0" t="0" r="0" b="0"/>
              <a:pathLst>
                <a:path w="65889" h="101735">
                  <a:moveTo>
                    <a:pt x="32796" y="17829"/>
                  </a:moveTo>
                  <a:lnTo>
                    <a:pt x="32796" y="17829"/>
                  </a:lnTo>
                  <a:lnTo>
                    <a:pt x="36167" y="14458"/>
                  </a:lnTo>
                  <a:lnTo>
                    <a:pt x="37822" y="10921"/>
                  </a:lnTo>
                  <a:lnTo>
                    <a:pt x="38885" y="2902"/>
                  </a:lnTo>
                  <a:lnTo>
                    <a:pt x="38265" y="1528"/>
                  </a:lnTo>
                  <a:lnTo>
                    <a:pt x="37148" y="611"/>
                  </a:lnTo>
                  <a:lnTo>
                    <a:pt x="35697" y="0"/>
                  </a:lnTo>
                  <a:lnTo>
                    <a:pt x="23543" y="5882"/>
                  </a:lnTo>
                  <a:lnTo>
                    <a:pt x="16219" y="14636"/>
                  </a:lnTo>
                  <a:lnTo>
                    <a:pt x="2397" y="40874"/>
                  </a:lnTo>
                  <a:lnTo>
                    <a:pt x="0" y="54883"/>
                  </a:lnTo>
                  <a:lnTo>
                    <a:pt x="1614" y="86130"/>
                  </a:lnTo>
                  <a:lnTo>
                    <a:pt x="4355" y="93576"/>
                  </a:lnTo>
                  <a:lnTo>
                    <a:pt x="9866" y="101734"/>
                  </a:lnTo>
                  <a:lnTo>
                    <a:pt x="14687" y="100577"/>
                  </a:lnTo>
                  <a:lnTo>
                    <a:pt x="36916" y="85464"/>
                  </a:lnTo>
                  <a:lnTo>
                    <a:pt x="56124" y="63112"/>
                  </a:lnTo>
                  <a:lnTo>
                    <a:pt x="63860" y="46892"/>
                  </a:lnTo>
                  <a:lnTo>
                    <a:pt x="65888" y="34038"/>
                  </a:lnTo>
                  <a:lnTo>
                    <a:pt x="65440" y="28635"/>
                  </a:lnTo>
                  <a:lnTo>
                    <a:pt x="61180" y="18868"/>
                  </a:lnTo>
                  <a:lnTo>
                    <a:pt x="50319" y="4472"/>
                  </a:lnTo>
                  <a:lnTo>
                    <a:pt x="46595" y="3280"/>
                  </a:lnTo>
                  <a:lnTo>
                    <a:pt x="36812" y="3837"/>
                  </a:lnTo>
                  <a:lnTo>
                    <a:pt x="32651" y="5679"/>
                  </a:lnTo>
                  <a:lnTo>
                    <a:pt x="20096" y="1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39"/>
            <p:cNvSpPr/>
            <p:nvPr>
              <p:custDataLst>
                <p:tags r:id="rId107"/>
              </p:custDataLst>
            </p:nvPr>
          </p:nvSpPr>
          <p:spPr>
            <a:xfrm>
              <a:off x="5575510" y="5353050"/>
              <a:ext cx="88691" cy="139701"/>
            </a:xfrm>
            <a:custGeom>
              <a:avLst/>
              <a:gdLst/>
              <a:ahLst/>
              <a:cxnLst/>
              <a:rect l="0" t="0" r="0" b="0"/>
              <a:pathLst>
                <a:path w="88691" h="139701">
                  <a:moveTo>
                    <a:pt x="31540" y="0"/>
                  </a:moveTo>
                  <a:lnTo>
                    <a:pt x="31540" y="0"/>
                  </a:lnTo>
                  <a:lnTo>
                    <a:pt x="34911" y="0"/>
                  </a:lnTo>
                  <a:lnTo>
                    <a:pt x="38447" y="1881"/>
                  </a:lnTo>
                  <a:lnTo>
                    <a:pt x="43901" y="6088"/>
                  </a:lnTo>
                  <a:lnTo>
                    <a:pt x="40769" y="9644"/>
                  </a:lnTo>
                  <a:lnTo>
                    <a:pt x="39169" y="15104"/>
                  </a:lnTo>
                  <a:lnTo>
                    <a:pt x="31094" y="54008"/>
                  </a:lnTo>
                  <a:lnTo>
                    <a:pt x="19614" y="90396"/>
                  </a:lnTo>
                  <a:lnTo>
                    <a:pt x="1384" y="129276"/>
                  </a:lnTo>
                  <a:lnTo>
                    <a:pt x="0" y="138188"/>
                  </a:lnTo>
                  <a:lnTo>
                    <a:pt x="635" y="138692"/>
                  </a:lnTo>
                  <a:lnTo>
                    <a:pt x="3223" y="139252"/>
                  </a:lnTo>
                  <a:lnTo>
                    <a:pt x="20772" y="135953"/>
                  </a:lnTo>
                  <a:lnTo>
                    <a:pt x="63403" y="139419"/>
                  </a:lnTo>
                  <a:lnTo>
                    <a:pt x="8869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40"/>
            <p:cNvSpPr/>
            <p:nvPr>
              <p:custDataLst>
                <p:tags r:id="rId108"/>
              </p:custDataLst>
            </p:nvPr>
          </p:nvSpPr>
          <p:spPr>
            <a:xfrm>
              <a:off x="5613400" y="5746750"/>
              <a:ext cx="374651" cy="19051"/>
            </a:xfrm>
            <a:custGeom>
              <a:avLst/>
              <a:gdLst/>
              <a:ahLst/>
              <a:cxnLst/>
              <a:rect l="0" t="0" r="0" b="0"/>
              <a:pathLst>
                <a:path w="374651" h="19051">
                  <a:moveTo>
                    <a:pt x="0" y="0"/>
                  </a:moveTo>
                  <a:lnTo>
                    <a:pt x="0" y="0"/>
                  </a:lnTo>
                  <a:lnTo>
                    <a:pt x="19459" y="6907"/>
                  </a:lnTo>
                  <a:lnTo>
                    <a:pt x="66481" y="11556"/>
                  </a:lnTo>
                  <a:lnTo>
                    <a:pt x="106923" y="12192"/>
                  </a:lnTo>
                  <a:lnTo>
                    <a:pt x="130549" y="12361"/>
                  </a:lnTo>
                  <a:lnTo>
                    <a:pt x="156883" y="11768"/>
                  </a:lnTo>
                  <a:lnTo>
                    <a:pt x="185022" y="10668"/>
                  </a:lnTo>
                  <a:lnTo>
                    <a:pt x="214364" y="9229"/>
                  </a:lnTo>
                  <a:lnTo>
                    <a:pt x="240982" y="8975"/>
                  </a:lnTo>
                  <a:lnTo>
                    <a:pt x="265783" y="9511"/>
                  </a:lnTo>
                  <a:lnTo>
                    <a:pt x="309331" y="11988"/>
                  </a:lnTo>
                  <a:lnTo>
                    <a:pt x="353414" y="16644"/>
                  </a:lnTo>
                  <a:lnTo>
                    <a:pt x="374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41"/>
            <p:cNvSpPr/>
            <p:nvPr>
              <p:custDataLst>
                <p:tags r:id="rId109"/>
              </p:custDataLst>
            </p:nvPr>
          </p:nvSpPr>
          <p:spPr>
            <a:xfrm>
              <a:off x="5595649" y="5632789"/>
              <a:ext cx="392402" cy="25062"/>
            </a:xfrm>
            <a:custGeom>
              <a:avLst/>
              <a:gdLst/>
              <a:ahLst/>
              <a:cxnLst/>
              <a:rect l="0" t="0" r="0" b="0"/>
              <a:pathLst>
                <a:path w="392402" h="25062">
                  <a:moveTo>
                    <a:pt x="24101" y="12361"/>
                  </a:moveTo>
                  <a:lnTo>
                    <a:pt x="24101" y="12361"/>
                  </a:lnTo>
                  <a:lnTo>
                    <a:pt x="0" y="0"/>
                  </a:lnTo>
                  <a:lnTo>
                    <a:pt x="273" y="593"/>
                  </a:lnTo>
                  <a:lnTo>
                    <a:pt x="2457" y="3132"/>
                  </a:lnTo>
                  <a:lnTo>
                    <a:pt x="24508" y="8529"/>
                  </a:lnTo>
                  <a:lnTo>
                    <a:pt x="57443" y="10658"/>
                  </a:lnTo>
                  <a:lnTo>
                    <a:pt x="101008" y="11604"/>
                  </a:lnTo>
                  <a:lnTo>
                    <a:pt x="125467" y="11856"/>
                  </a:lnTo>
                  <a:lnTo>
                    <a:pt x="150945" y="12025"/>
                  </a:lnTo>
                  <a:lnTo>
                    <a:pt x="198069" y="12212"/>
                  </a:lnTo>
                  <a:lnTo>
                    <a:pt x="243942" y="13000"/>
                  </a:lnTo>
                  <a:lnTo>
                    <a:pt x="268028" y="14199"/>
                  </a:lnTo>
                  <a:lnTo>
                    <a:pt x="314547" y="17411"/>
                  </a:lnTo>
                  <a:lnTo>
                    <a:pt x="354036" y="21191"/>
                  </a:lnTo>
                  <a:lnTo>
                    <a:pt x="392401" y="25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38"/>
          <p:cNvGrpSpPr/>
          <p:nvPr/>
        </p:nvGrpSpPr>
        <p:grpSpPr>
          <a:xfrm>
            <a:off x="6284694" y="5455533"/>
            <a:ext cx="1498318" cy="437268"/>
            <a:chOff x="6284694" y="5455533"/>
            <a:chExt cx="1498318" cy="437268"/>
          </a:xfrm>
        </p:grpSpPr>
        <p:sp>
          <p:nvSpPr>
            <p:cNvPr id="197" name="SMARTInkShape-742"/>
            <p:cNvSpPr/>
            <p:nvPr>
              <p:custDataLst>
                <p:tags r:id="rId92"/>
              </p:custDataLst>
            </p:nvPr>
          </p:nvSpPr>
          <p:spPr>
            <a:xfrm>
              <a:off x="7727950" y="5626100"/>
              <a:ext cx="55062" cy="266701"/>
            </a:xfrm>
            <a:custGeom>
              <a:avLst/>
              <a:gdLst/>
              <a:ahLst/>
              <a:cxnLst/>
              <a:rect l="0" t="0" r="0" b="0"/>
              <a:pathLst>
                <a:path w="55062" h="266701">
                  <a:moveTo>
                    <a:pt x="0" y="0"/>
                  </a:moveTo>
                  <a:lnTo>
                    <a:pt x="0" y="0"/>
                  </a:lnTo>
                  <a:lnTo>
                    <a:pt x="29511" y="47089"/>
                  </a:lnTo>
                  <a:lnTo>
                    <a:pt x="45571" y="82312"/>
                  </a:lnTo>
                  <a:lnTo>
                    <a:pt x="55061" y="126188"/>
                  </a:lnTo>
                  <a:lnTo>
                    <a:pt x="55052" y="151859"/>
                  </a:lnTo>
                  <a:lnTo>
                    <a:pt x="52223" y="179556"/>
                  </a:lnTo>
                  <a:lnTo>
                    <a:pt x="47515" y="208603"/>
                  </a:lnTo>
                  <a:lnTo>
                    <a:pt x="381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43"/>
            <p:cNvSpPr/>
            <p:nvPr>
              <p:custDataLst>
                <p:tags r:id="rId93"/>
              </p:custDataLst>
            </p:nvPr>
          </p:nvSpPr>
          <p:spPr>
            <a:xfrm>
              <a:off x="7639050" y="5746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44"/>
            <p:cNvSpPr/>
            <p:nvPr>
              <p:custDataLst>
                <p:tags r:id="rId94"/>
              </p:custDataLst>
            </p:nvPr>
          </p:nvSpPr>
          <p:spPr>
            <a:xfrm>
              <a:off x="7639050" y="5797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025" y="2072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45"/>
            <p:cNvSpPr/>
            <p:nvPr>
              <p:custDataLst>
                <p:tags r:id="rId95"/>
              </p:custDataLst>
            </p:nvPr>
          </p:nvSpPr>
          <p:spPr>
            <a:xfrm>
              <a:off x="7397750" y="58483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6039" y="588"/>
                  </a:lnTo>
                  <a:lnTo>
                    <a:pt x="65980" y="77"/>
                  </a:lnTo>
                  <a:lnTo>
                    <a:pt x="108989" y="1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46"/>
            <p:cNvSpPr/>
            <p:nvPr>
              <p:custDataLst>
                <p:tags r:id="rId96"/>
              </p:custDataLst>
            </p:nvPr>
          </p:nvSpPr>
          <p:spPr>
            <a:xfrm>
              <a:off x="7404983" y="5611260"/>
              <a:ext cx="176918" cy="33891"/>
            </a:xfrm>
            <a:custGeom>
              <a:avLst/>
              <a:gdLst/>
              <a:ahLst/>
              <a:cxnLst/>
              <a:rect l="0" t="0" r="0" b="0"/>
              <a:pathLst>
                <a:path w="176918" h="33891">
                  <a:moveTo>
                    <a:pt x="5467" y="33890"/>
                  </a:moveTo>
                  <a:lnTo>
                    <a:pt x="5467" y="33890"/>
                  </a:lnTo>
                  <a:lnTo>
                    <a:pt x="2096" y="30519"/>
                  </a:lnTo>
                  <a:lnTo>
                    <a:pt x="441" y="26982"/>
                  </a:lnTo>
                  <a:lnTo>
                    <a:pt x="0" y="25052"/>
                  </a:lnTo>
                  <a:lnTo>
                    <a:pt x="411" y="23764"/>
                  </a:lnTo>
                  <a:lnTo>
                    <a:pt x="1391" y="22906"/>
                  </a:lnTo>
                  <a:lnTo>
                    <a:pt x="47323" y="12452"/>
                  </a:lnTo>
                  <a:lnTo>
                    <a:pt x="89522" y="6293"/>
                  </a:lnTo>
                  <a:lnTo>
                    <a:pt x="131031" y="0"/>
                  </a:lnTo>
                  <a:lnTo>
                    <a:pt x="176917" y="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47"/>
            <p:cNvSpPr/>
            <p:nvPr>
              <p:custDataLst>
                <p:tags r:id="rId97"/>
              </p:custDataLst>
            </p:nvPr>
          </p:nvSpPr>
          <p:spPr>
            <a:xfrm>
              <a:off x="7493000" y="5616091"/>
              <a:ext cx="12701" cy="175146"/>
            </a:xfrm>
            <a:custGeom>
              <a:avLst/>
              <a:gdLst/>
              <a:ahLst/>
              <a:cxnLst/>
              <a:rect l="0" t="0" r="0" b="0"/>
              <a:pathLst>
                <a:path w="12701" h="175146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8" y="1563"/>
                  </a:lnTo>
                  <a:lnTo>
                    <a:pt x="10126" y="3673"/>
                  </a:lnTo>
                  <a:lnTo>
                    <a:pt x="11556" y="9780"/>
                  </a:lnTo>
                  <a:lnTo>
                    <a:pt x="12549" y="55674"/>
                  </a:lnTo>
                  <a:lnTo>
                    <a:pt x="10774" y="99269"/>
                  </a:lnTo>
                  <a:lnTo>
                    <a:pt x="7661" y="139702"/>
                  </a:lnTo>
                  <a:lnTo>
                    <a:pt x="6609" y="171486"/>
                  </a:lnTo>
                  <a:lnTo>
                    <a:pt x="7228" y="174105"/>
                  </a:lnTo>
                  <a:lnTo>
                    <a:pt x="8347" y="175145"/>
                  </a:lnTo>
                  <a:lnTo>
                    <a:pt x="12700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48"/>
            <p:cNvSpPr/>
            <p:nvPr>
              <p:custDataLst>
                <p:tags r:id="rId98"/>
              </p:custDataLst>
            </p:nvPr>
          </p:nvSpPr>
          <p:spPr>
            <a:xfrm>
              <a:off x="7203262" y="5565292"/>
              <a:ext cx="124639" cy="225909"/>
            </a:xfrm>
            <a:custGeom>
              <a:avLst/>
              <a:gdLst/>
              <a:ahLst/>
              <a:cxnLst/>
              <a:rect l="0" t="0" r="0" b="0"/>
              <a:pathLst>
                <a:path w="124639" h="225909">
                  <a:moveTo>
                    <a:pt x="124638" y="3658"/>
                  </a:moveTo>
                  <a:lnTo>
                    <a:pt x="124638" y="3658"/>
                  </a:lnTo>
                  <a:lnTo>
                    <a:pt x="121267" y="287"/>
                  </a:lnTo>
                  <a:lnTo>
                    <a:pt x="118863" y="0"/>
                  </a:lnTo>
                  <a:lnTo>
                    <a:pt x="107326" y="3672"/>
                  </a:lnTo>
                  <a:lnTo>
                    <a:pt x="87367" y="14794"/>
                  </a:lnTo>
                  <a:lnTo>
                    <a:pt x="48155" y="57876"/>
                  </a:lnTo>
                  <a:lnTo>
                    <a:pt x="21464" y="100313"/>
                  </a:lnTo>
                  <a:lnTo>
                    <a:pt x="2424" y="141892"/>
                  </a:lnTo>
                  <a:lnTo>
                    <a:pt x="0" y="166225"/>
                  </a:lnTo>
                  <a:lnTo>
                    <a:pt x="1329" y="177653"/>
                  </a:lnTo>
                  <a:lnTo>
                    <a:pt x="5744" y="186682"/>
                  </a:lnTo>
                  <a:lnTo>
                    <a:pt x="20055" y="200477"/>
                  </a:lnTo>
                  <a:lnTo>
                    <a:pt x="44575" y="216178"/>
                  </a:lnTo>
                  <a:lnTo>
                    <a:pt x="86538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49"/>
            <p:cNvSpPr/>
            <p:nvPr>
              <p:custDataLst>
                <p:tags r:id="rId99"/>
              </p:custDataLst>
            </p:nvPr>
          </p:nvSpPr>
          <p:spPr>
            <a:xfrm>
              <a:off x="6994041" y="5613400"/>
              <a:ext cx="124310" cy="149733"/>
            </a:xfrm>
            <a:custGeom>
              <a:avLst/>
              <a:gdLst/>
              <a:ahLst/>
              <a:cxnLst/>
              <a:rect l="0" t="0" r="0" b="0"/>
              <a:pathLst>
                <a:path w="124310" h="149733">
                  <a:moveTo>
                    <a:pt x="3659" y="63500"/>
                  </a:moveTo>
                  <a:lnTo>
                    <a:pt x="3659" y="63500"/>
                  </a:lnTo>
                  <a:lnTo>
                    <a:pt x="288" y="60129"/>
                  </a:lnTo>
                  <a:lnTo>
                    <a:pt x="0" y="59136"/>
                  </a:lnTo>
                  <a:lnTo>
                    <a:pt x="514" y="58474"/>
                  </a:lnTo>
                  <a:lnTo>
                    <a:pt x="3037" y="57411"/>
                  </a:lnTo>
                  <a:lnTo>
                    <a:pt x="33491" y="69382"/>
                  </a:lnTo>
                  <a:lnTo>
                    <a:pt x="50519" y="84292"/>
                  </a:lnTo>
                  <a:lnTo>
                    <a:pt x="61131" y="105487"/>
                  </a:lnTo>
                  <a:lnTo>
                    <a:pt x="62598" y="119555"/>
                  </a:lnTo>
                  <a:lnTo>
                    <a:pt x="59457" y="137494"/>
                  </a:lnTo>
                  <a:lnTo>
                    <a:pt x="55974" y="145775"/>
                  </a:lnTo>
                  <a:lnTo>
                    <a:pt x="52075" y="149456"/>
                  </a:lnTo>
                  <a:lnTo>
                    <a:pt x="50048" y="149732"/>
                  </a:lnTo>
                  <a:lnTo>
                    <a:pt x="45913" y="148157"/>
                  </a:lnTo>
                  <a:lnTo>
                    <a:pt x="43605" y="139460"/>
                  </a:lnTo>
                  <a:lnTo>
                    <a:pt x="45494" y="97398"/>
                  </a:lnTo>
                  <a:lnTo>
                    <a:pt x="64189" y="51044"/>
                  </a:lnTo>
                  <a:lnTo>
                    <a:pt x="88700" y="18417"/>
                  </a:lnTo>
                  <a:lnTo>
                    <a:pt x="103544" y="8185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50"/>
            <p:cNvSpPr/>
            <p:nvPr>
              <p:custDataLst>
                <p:tags r:id="rId100"/>
              </p:custDataLst>
            </p:nvPr>
          </p:nvSpPr>
          <p:spPr>
            <a:xfrm>
              <a:off x="6836939" y="5659458"/>
              <a:ext cx="97262" cy="100186"/>
            </a:xfrm>
            <a:custGeom>
              <a:avLst/>
              <a:gdLst/>
              <a:ahLst/>
              <a:cxnLst/>
              <a:rect l="0" t="0" r="0" b="0"/>
              <a:pathLst>
                <a:path w="97262" h="100186">
                  <a:moveTo>
                    <a:pt x="71861" y="49192"/>
                  </a:moveTo>
                  <a:lnTo>
                    <a:pt x="71861" y="49192"/>
                  </a:lnTo>
                  <a:lnTo>
                    <a:pt x="66393" y="43725"/>
                  </a:lnTo>
                  <a:lnTo>
                    <a:pt x="62162" y="13011"/>
                  </a:lnTo>
                  <a:lnTo>
                    <a:pt x="56679" y="3821"/>
                  </a:lnTo>
                  <a:lnTo>
                    <a:pt x="52648" y="805"/>
                  </a:lnTo>
                  <a:lnTo>
                    <a:pt x="50586" y="0"/>
                  </a:lnTo>
                  <a:lnTo>
                    <a:pt x="42650" y="2870"/>
                  </a:lnTo>
                  <a:lnTo>
                    <a:pt x="23679" y="16210"/>
                  </a:lnTo>
                  <a:lnTo>
                    <a:pt x="10627" y="38400"/>
                  </a:lnTo>
                  <a:lnTo>
                    <a:pt x="1192" y="63947"/>
                  </a:lnTo>
                  <a:lnTo>
                    <a:pt x="0" y="79033"/>
                  </a:lnTo>
                  <a:lnTo>
                    <a:pt x="1823" y="91382"/>
                  </a:lnTo>
                  <a:lnTo>
                    <a:pt x="4984" y="99222"/>
                  </a:lnTo>
                  <a:lnTo>
                    <a:pt x="8227" y="100185"/>
                  </a:lnTo>
                  <a:lnTo>
                    <a:pt x="17474" y="97491"/>
                  </a:lnTo>
                  <a:lnTo>
                    <a:pt x="34579" y="84670"/>
                  </a:lnTo>
                  <a:lnTo>
                    <a:pt x="61652" y="48477"/>
                  </a:lnTo>
                  <a:lnTo>
                    <a:pt x="62938" y="48010"/>
                  </a:lnTo>
                  <a:lnTo>
                    <a:pt x="63796" y="48404"/>
                  </a:lnTo>
                  <a:lnTo>
                    <a:pt x="97261" y="8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51"/>
            <p:cNvSpPr/>
            <p:nvPr>
              <p:custDataLst>
                <p:tags r:id="rId101"/>
              </p:custDataLst>
            </p:nvPr>
          </p:nvSpPr>
          <p:spPr>
            <a:xfrm>
              <a:off x="6284694" y="5505550"/>
              <a:ext cx="249457" cy="266601"/>
            </a:xfrm>
            <a:custGeom>
              <a:avLst/>
              <a:gdLst/>
              <a:ahLst/>
              <a:cxnLst/>
              <a:rect l="0" t="0" r="0" b="0"/>
              <a:pathLst>
                <a:path w="249457" h="266601">
                  <a:moveTo>
                    <a:pt x="147856" y="12600"/>
                  </a:moveTo>
                  <a:lnTo>
                    <a:pt x="147856" y="12600"/>
                  </a:lnTo>
                  <a:lnTo>
                    <a:pt x="147855" y="9229"/>
                  </a:lnTo>
                  <a:lnTo>
                    <a:pt x="149738" y="5693"/>
                  </a:lnTo>
                  <a:lnTo>
                    <a:pt x="153944" y="239"/>
                  </a:lnTo>
                  <a:lnTo>
                    <a:pt x="147386" y="0"/>
                  </a:lnTo>
                  <a:lnTo>
                    <a:pt x="129764" y="3300"/>
                  </a:lnTo>
                  <a:lnTo>
                    <a:pt x="88394" y="26584"/>
                  </a:lnTo>
                  <a:lnTo>
                    <a:pt x="43259" y="57219"/>
                  </a:lnTo>
                  <a:lnTo>
                    <a:pt x="22555" y="76856"/>
                  </a:lnTo>
                  <a:lnTo>
                    <a:pt x="1446" y="113324"/>
                  </a:lnTo>
                  <a:lnTo>
                    <a:pt x="0" y="124629"/>
                  </a:lnTo>
                  <a:lnTo>
                    <a:pt x="601" y="129619"/>
                  </a:lnTo>
                  <a:lnTo>
                    <a:pt x="3825" y="133652"/>
                  </a:lnTo>
                  <a:lnTo>
                    <a:pt x="14933" y="140014"/>
                  </a:lnTo>
                  <a:lnTo>
                    <a:pt x="40424" y="144191"/>
                  </a:lnTo>
                  <a:lnTo>
                    <a:pt x="85713" y="140533"/>
                  </a:lnTo>
                  <a:lnTo>
                    <a:pt x="127899" y="134898"/>
                  </a:lnTo>
                  <a:lnTo>
                    <a:pt x="147285" y="133576"/>
                  </a:lnTo>
                  <a:lnTo>
                    <a:pt x="148887" y="134172"/>
                  </a:lnTo>
                  <a:lnTo>
                    <a:pt x="149249" y="135276"/>
                  </a:lnTo>
                  <a:lnTo>
                    <a:pt x="148785" y="136717"/>
                  </a:lnTo>
                  <a:lnTo>
                    <a:pt x="131419" y="154239"/>
                  </a:lnTo>
                  <a:lnTo>
                    <a:pt x="93600" y="181846"/>
                  </a:lnTo>
                  <a:lnTo>
                    <a:pt x="52315" y="214111"/>
                  </a:lnTo>
                  <a:lnTo>
                    <a:pt x="35743" y="230978"/>
                  </a:lnTo>
                  <a:lnTo>
                    <a:pt x="29735" y="241542"/>
                  </a:lnTo>
                  <a:lnTo>
                    <a:pt x="30303" y="244250"/>
                  </a:lnTo>
                  <a:lnTo>
                    <a:pt x="34698" y="249141"/>
                  </a:lnTo>
                  <a:lnTo>
                    <a:pt x="55217" y="255860"/>
                  </a:lnTo>
                  <a:lnTo>
                    <a:pt x="93753" y="258949"/>
                  </a:lnTo>
                  <a:lnTo>
                    <a:pt x="126633" y="259672"/>
                  </a:lnTo>
                  <a:lnTo>
                    <a:pt x="161001" y="259993"/>
                  </a:lnTo>
                  <a:lnTo>
                    <a:pt x="204589" y="260174"/>
                  </a:lnTo>
                  <a:lnTo>
                    <a:pt x="233747" y="262117"/>
                  </a:lnTo>
                  <a:lnTo>
                    <a:pt x="249456" y="26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52"/>
            <p:cNvSpPr/>
            <p:nvPr>
              <p:custDataLst>
                <p:tags r:id="rId102"/>
              </p:custDataLst>
            </p:nvPr>
          </p:nvSpPr>
          <p:spPr>
            <a:xfrm>
              <a:off x="6629923" y="5455533"/>
              <a:ext cx="177278" cy="286974"/>
            </a:xfrm>
            <a:custGeom>
              <a:avLst/>
              <a:gdLst/>
              <a:ahLst/>
              <a:cxnLst/>
              <a:rect l="0" t="0" r="0" b="0"/>
              <a:pathLst>
                <a:path w="177278" h="286974">
                  <a:moveTo>
                    <a:pt x="12177" y="5467"/>
                  </a:moveTo>
                  <a:lnTo>
                    <a:pt x="12177" y="5467"/>
                  </a:lnTo>
                  <a:lnTo>
                    <a:pt x="1242" y="0"/>
                  </a:lnTo>
                  <a:lnTo>
                    <a:pt x="654" y="411"/>
                  </a:lnTo>
                  <a:lnTo>
                    <a:pt x="0" y="2749"/>
                  </a:lnTo>
                  <a:lnTo>
                    <a:pt x="26945" y="50057"/>
                  </a:lnTo>
                  <a:lnTo>
                    <a:pt x="47283" y="95427"/>
                  </a:lnTo>
                  <a:lnTo>
                    <a:pt x="55532" y="135525"/>
                  </a:lnTo>
                  <a:lnTo>
                    <a:pt x="65313" y="179216"/>
                  </a:lnTo>
                  <a:lnTo>
                    <a:pt x="75303" y="220272"/>
                  </a:lnTo>
                  <a:lnTo>
                    <a:pt x="84895" y="261102"/>
                  </a:lnTo>
                  <a:lnTo>
                    <a:pt x="93293" y="286973"/>
                  </a:lnTo>
                  <a:lnTo>
                    <a:pt x="94476" y="285565"/>
                  </a:lnTo>
                  <a:lnTo>
                    <a:pt x="103326" y="251739"/>
                  </a:lnTo>
                  <a:lnTo>
                    <a:pt x="111249" y="211582"/>
                  </a:lnTo>
                  <a:lnTo>
                    <a:pt x="116324" y="183094"/>
                  </a:lnTo>
                  <a:lnTo>
                    <a:pt x="121825" y="151402"/>
                  </a:lnTo>
                  <a:lnTo>
                    <a:pt x="128315" y="122512"/>
                  </a:lnTo>
                  <a:lnTo>
                    <a:pt x="135462" y="95491"/>
                  </a:lnTo>
                  <a:lnTo>
                    <a:pt x="148814" y="52534"/>
                  </a:lnTo>
                  <a:lnTo>
                    <a:pt x="157101" y="33440"/>
                  </a:lnTo>
                  <a:lnTo>
                    <a:pt x="159593" y="30466"/>
                  </a:lnTo>
                  <a:lnTo>
                    <a:pt x="161254" y="30600"/>
                  </a:lnTo>
                  <a:lnTo>
                    <a:pt x="177277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139"/>
          <p:cNvGrpSpPr/>
          <p:nvPr/>
        </p:nvGrpSpPr>
        <p:grpSpPr>
          <a:xfrm>
            <a:off x="8382000" y="5619750"/>
            <a:ext cx="215901" cy="145168"/>
            <a:chOff x="8382000" y="5619750"/>
            <a:chExt cx="215901" cy="145168"/>
          </a:xfrm>
        </p:grpSpPr>
        <p:sp>
          <p:nvSpPr>
            <p:cNvPr id="209" name="SMARTInkShape-753"/>
            <p:cNvSpPr/>
            <p:nvPr>
              <p:custDataLst>
                <p:tags r:id="rId90"/>
              </p:custDataLst>
            </p:nvPr>
          </p:nvSpPr>
          <p:spPr>
            <a:xfrm>
              <a:off x="8388350" y="5753100"/>
              <a:ext cx="209551" cy="11818"/>
            </a:xfrm>
            <a:custGeom>
              <a:avLst/>
              <a:gdLst/>
              <a:ahLst/>
              <a:cxnLst/>
              <a:rect l="0" t="0" r="0" b="0"/>
              <a:pathLst>
                <a:path w="2095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3597" y="11817"/>
                  </a:lnTo>
                  <a:lnTo>
                    <a:pt x="55879" y="10426"/>
                  </a:lnTo>
                  <a:lnTo>
                    <a:pt x="94685" y="7456"/>
                  </a:lnTo>
                  <a:lnTo>
                    <a:pt x="133099" y="3784"/>
                  </a:lnTo>
                  <a:lnTo>
                    <a:pt x="180313" y="112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54"/>
            <p:cNvSpPr/>
            <p:nvPr>
              <p:custDataLst>
                <p:tags r:id="rId91"/>
              </p:custDataLst>
            </p:nvPr>
          </p:nvSpPr>
          <p:spPr>
            <a:xfrm>
              <a:off x="8382000" y="56197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45466" y="16562"/>
                  </a:lnTo>
                  <a:lnTo>
                    <a:pt x="92964" y="10473"/>
                  </a:lnTo>
                  <a:lnTo>
                    <a:pt x="126925" y="630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40"/>
          <p:cNvGrpSpPr/>
          <p:nvPr/>
        </p:nvGrpSpPr>
        <p:grpSpPr>
          <a:xfrm>
            <a:off x="8879085" y="5543550"/>
            <a:ext cx="1441180" cy="474767"/>
            <a:chOff x="8879085" y="5543550"/>
            <a:chExt cx="1441180" cy="474767"/>
          </a:xfrm>
        </p:grpSpPr>
        <p:sp>
          <p:nvSpPr>
            <p:cNvPr id="212" name="SMARTInkShape-755"/>
            <p:cNvSpPr/>
            <p:nvPr>
              <p:custDataLst>
                <p:tags r:id="rId83"/>
              </p:custDataLst>
            </p:nvPr>
          </p:nvSpPr>
          <p:spPr>
            <a:xfrm>
              <a:off x="10191750" y="5619750"/>
              <a:ext cx="128515" cy="241301"/>
            </a:xfrm>
            <a:custGeom>
              <a:avLst/>
              <a:gdLst/>
              <a:ahLst/>
              <a:cxnLst/>
              <a:rect l="0" t="0" r="0" b="0"/>
              <a:pathLst>
                <a:path w="128515" h="241301">
                  <a:moveTo>
                    <a:pt x="95250" y="0"/>
                  </a:moveTo>
                  <a:lnTo>
                    <a:pt x="95250" y="0"/>
                  </a:lnTo>
                  <a:lnTo>
                    <a:pt x="108734" y="10113"/>
                  </a:lnTo>
                  <a:lnTo>
                    <a:pt x="127232" y="36628"/>
                  </a:lnTo>
                  <a:lnTo>
                    <a:pt x="128514" y="64962"/>
                  </a:lnTo>
                  <a:lnTo>
                    <a:pt x="125892" y="81408"/>
                  </a:lnTo>
                  <a:lnTo>
                    <a:pt x="106045" y="120378"/>
                  </a:lnTo>
                  <a:lnTo>
                    <a:pt x="75354" y="162156"/>
                  </a:lnTo>
                  <a:lnTo>
                    <a:pt x="38194" y="20189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56"/>
            <p:cNvSpPr/>
            <p:nvPr>
              <p:custDataLst>
                <p:tags r:id="rId84"/>
              </p:custDataLst>
            </p:nvPr>
          </p:nvSpPr>
          <p:spPr>
            <a:xfrm>
              <a:off x="10026650" y="5675244"/>
              <a:ext cx="135478" cy="343073"/>
            </a:xfrm>
            <a:custGeom>
              <a:avLst/>
              <a:gdLst/>
              <a:ahLst/>
              <a:cxnLst/>
              <a:rect l="0" t="0" r="0" b="0"/>
              <a:pathLst>
                <a:path w="135478" h="343073">
                  <a:moveTo>
                    <a:pt x="19050" y="71506"/>
                  </a:moveTo>
                  <a:lnTo>
                    <a:pt x="19050" y="71506"/>
                  </a:lnTo>
                  <a:lnTo>
                    <a:pt x="12308" y="78248"/>
                  </a:lnTo>
                  <a:lnTo>
                    <a:pt x="8998" y="89084"/>
                  </a:lnTo>
                  <a:lnTo>
                    <a:pt x="3501" y="125779"/>
                  </a:lnTo>
                  <a:lnTo>
                    <a:pt x="4408" y="171548"/>
                  </a:lnTo>
                  <a:lnTo>
                    <a:pt x="5487" y="208867"/>
                  </a:lnTo>
                  <a:lnTo>
                    <a:pt x="5966" y="247561"/>
                  </a:lnTo>
                  <a:lnTo>
                    <a:pt x="6179" y="283572"/>
                  </a:lnTo>
                  <a:lnTo>
                    <a:pt x="6317" y="330289"/>
                  </a:lnTo>
                  <a:lnTo>
                    <a:pt x="6341" y="343072"/>
                  </a:lnTo>
                  <a:lnTo>
                    <a:pt x="13091" y="308786"/>
                  </a:lnTo>
                  <a:lnTo>
                    <a:pt x="25809" y="261396"/>
                  </a:lnTo>
                  <a:lnTo>
                    <a:pt x="34139" y="231966"/>
                  </a:lnTo>
                  <a:lnTo>
                    <a:pt x="43220" y="199645"/>
                  </a:lnTo>
                  <a:lnTo>
                    <a:pt x="52803" y="165399"/>
                  </a:lnTo>
                  <a:lnTo>
                    <a:pt x="62719" y="129868"/>
                  </a:lnTo>
                  <a:lnTo>
                    <a:pt x="70741" y="101242"/>
                  </a:lnTo>
                  <a:lnTo>
                    <a:pt x="83417" y="56264"/>
                  </a:lnTo>
                  <a:lnTo>
                    <a:pt x="98688" y="9542"/>
                  </a:lnTo>
                  <a:lnTo>
                    <a:pt x="106420" y="1633"/>
                  </a:lnTo>
                  <a:lnTo>
                    <a:pt x="118324" y="0"/>
                  </a:lnTo>
                  <a:lnTo>
                    <a:pt x="125449" y="552"/>
                  </a:lnTo>
                  <a:lnTo>
                    <a:pt x="130198" y="4448"/>
                  </a:lnTo>
                  <a:lnTo>
                    <a:pt x="135477" y="18184"/>
                  </a:lnTo>
                  <a:lnTo>
                    <a:pt x="128336" y="52493"/>
                  </a:lnTo>
                  <a:lnTo>
                    <a:pt x="102701" y="90567"/>
                  </a:lnTo>
                  <a:lnTo>
                    <a:pt x="61183" y="129808"/>
                  </a:lnTo>
                  <a:lnTo>
                    <a:pt x="30986" y="146244"/>
                  </a:lnTo>
                  <a:lnTo>
                    <a:pt x="0" y="154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57"/>
            <p:cNvSpPr/>
            <p:nvPr>
              <p:custDataLst>
                <p:tags r:id="rId85"/>
              </p:custDataLst>
            </p:nvPr>
          </p:nvSpPr>
          <p:spPr>
            <a:xfrm>
              <a:off x="9804400" y="57531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7" y="18492"/>
                  </a:lnTo>
                  <a:lnTo>
                    <a:pt x="49805" y="9099"/>
                  </a:lnTo>
                  <a:lnTo>
                    <a:pt x="87585" y="645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58"/>
            <p:cNvSpPr/>
            <p:nvPr>
              <p:custDataLst>
                <p:tags r:id="rId86"/>
              </p:custDataLst>
            </p:nvPr>
          </p:nvSpPr>
          <p:spPr>
            <a:xfrm>
              <a:off x="9748691" y="5638800"/>
              <a:ext cx="11260" cy="190501"/>
            </a:xfrm>
            <a:custGeom>
              <a:avLst/>
              <a:gdLst/>
              <a:ahLst/>
              <a:cxnLst/>
              <a:rect l="0" t="0" r="0" b="0"/>
              <a:pathLst>
                <a:path w="11260" h="190501">
                  <a:moveTo>
                    <a:pt x="11259" y="0"/>
                  </a:moveTo>
                  <a:lnTo>
                    <a:pt x="11259" y="0"/>
                  </a:lnTo>
                  <a:lnTo>
                    <a:pt x="7888" y="6742"/>
                  </a:lnTo>
                  <a:lnTo>
                    <a:pt x="3419" y="50216"/>
                  </a:lnTo>
                  <a:lnTo>
                    <a:pt x="0" y="92490"/>
                  </a:lnTo>
                  <a:lnTo>
                    <a:pt x="867" y="135119"/>
                  </a:lnTo>
                  <a:lnTo>
                    <a:pt x="8740" y="179758"/>
                  </a:lnTo>
                  <a:lnTo>
                    <a:pt x="1125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59"/>
            <p:cNvSpPr/>
            <p:nvPr>
              <p:custDataLst>
                <p:tags r:id="rId87"/>
              </p:custDataLst>
            </p:nvPr>
          </p:nvSpPr>
          <p:spPr>
            <a:xfrm>
              <a:off x="9559432" y="5588883"/>
              <a:ext cx="86219" cy="195968"/>
            </a:xfrm>
            <a:custGeom>
              <a:avLst/>
              <a:gdLst/>
              <a:ahLst/>
              <a:cxnLst/>
              <a:rect l="0" t="0" r="0" b="0"/>
              <a:pathLst>
                <a:path w="86219" h="195968">
                  <a:moveTo>
                    <a:pt x="86218" y="5467"/>
                  </a:moveTo>
                  <a:lnTo>
                    <a:pt x="86218" y="5467"/>
                  </a:lnTo>
                  <a:lnTo>
                    <a:pt x="82847" y="2096"/>
                  </a:lnTo>
                  <a:lnTo>
                    <a:pt x="77429" y="441"/>
                  </a:lnTo>
                  <a:lnTo>
                    <a:pt x="74008" y="0"/>
                  </a:lnTo>
                  <a:lnTo>
                    <a:pt x="64564" y="3271"/>
                  </a:lnTo>
                  <a:lnTo>
                    <a:pt x="37882" y="20242"/>
                  </a:lnTo>
                  <a:lnTo>
                    <a:pt x="20469" y="41203"/>
                  </a:lnTo>
                  <a:lnTo>
                    <a:pt x="6372" y="72030"/>
                  </a:lnTo>
                  <a:lnTo>
                    <a:pt x="0" y="107974"/>
                  </a:lnTo>
                  <a:lnTo>
                    <a:pt x="4854" y="142065"/>
                  </a:lnTo>
                  <a:lnTo>
                    <a:pt x="17130" y="161898"/>
                  </a:lnTo>
                  <a:lnTo>
                    <a:pt x="34345" y="178003"/>
                  </a:lnTo>
                  <a:lnTo>
                    <a:pt x="7351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60"/>
            <p:cNvSpPr/>
            <p:nvPr>
              <p:custDataLst>
                <p:tags r:id="rId88"/>
              </p:custDataLst>
            </p:nvPr>
          </p:nvSpPr>
          <p:spPr>
            <a:xfrm>
              <a:off x="9315480" y="5616251"/>
              <a:ext cx="129619" cy="375183"/>
            </a:xfrm>
            <a:custGeom>
              <a:avLst/>
              <a:gdLst/>
              <a:ahLst/>
              <a:cxnLst/>
              <a:rect l="0" t="0" r="0" b="0"/>
              <a:pathLst>
                <a:path w="129619" h="375183">
                  <a:moveTo>
                    <a:pt x="12670" y="162249"/>
                  </a:moveTo>
                  <a:lnTo>
                    <a:pt x="12670" y="162249"/>
                  </a:lnTo>
                  <a:lnTo>
                    <a:pt x="5928" y="172362"/>
                  </a:lnTo>
                  <a:lnTo>
                    <a:pt x="1735" y="192135"/>
                  </a:lnTo>
                  <a:lnTo>
                    <a:pt x="319" y="235650"/>
                  </a:lnTo>
                  <a:lnTo>
                    <a:pt x="72" y="280267"/>
                  </a:lnTo>
                  <a:lnTo>
                    <a:pt x="0" y="323669"/>
                  </a:lnTo>
                  <a:lnTo>
                    <a:pt x="1857" y="363128"/>
                  </a:lnTo>
                  <a:lnTo>
                    <a:pt x="5439" y="375182"/>
                  </a:lnTo>
                  <a:lnTo>
                    <a:pt x="11920" y="337137"/>
                  </a:lnTo>
                  <a:lnTo>
                    <a:pt x="18451" y="292423"/>
                  </a:lnTo>
                  <a:lnTo>
                    <a:pt x="23580" y="261026"/>
                  </a:lnTo>
                  <a:lnTo>
                    <a:pt x="29822" y="224573"/>
                  </a:lnTo>
                  <a:lnTo>
                    <a:pt x="36804" y="184748"/>
                  </a:lnTo>
                  <a:lnTo>
                    <a:pt x="42870" y="149732"/>
                  </a:lnTo>
                  <a:lnTo>
                    <a:pt x="48327" y="117921"/>
                  </a:lnTo>
                  <a:lnTo>
                    <a:pt x="53374" y="88247"/>
                  </a:lnTo>
                  <a:lnTo>
                    <a:pt x="60864" y="45869"/>
                  </a:lnTo>
                  <a:lnTo>
                    <a:pt x="69047" y="11585"/>
                  </a:lnTo>
                  <a:lnTo>
                    <a:pt x="71421" y="6772"/>
                  </a:lnTo>
                  <a:lnTo>
                    <a:pt x="75120" y="3565"/>
                  </a:lnTo>
                  <a:lnTo>
                    <a:pt x="84876" y="0"/>
                  </a:lnTo>
                  <a:lnTo>
                    <a:pt x="90441" y="1872"/>
                  </a:lnTo>
                  <a:lnTo>
                    <a:pt x="102268" y="11478"/>
                  </a:lnTo>
                  <a:lnTo>
                    <a:pt x="120826" y="39494"/>
                  </a:lnTo>
                  <a:lnTo>
                    <a:pt x="129618" y="81349"/>
                  </a:lnTo>
                  <a:lnTo>
                    <a:pt x="122110" y="122756"/>
                  </a:lnTo>
                  <a:lnTo>
                    <a:pt x="104585" y="143285"/>
                  </a:lnTo>
                  <a:lnTo>
                    <a:pt x="66950" y="164862"/>
                  </a:lnTo>
                  <a:lnTo>
                    <a:pt x="23470" y="178052"/>
                  </a:lnTo>
                  <a:lnTo>
                    <a:pt x="17753" y="177723"/>
                  </a:lnTo>
                  <a:lnTo>
                    <a:pt x="13942" y="176093"/>
                  </a:lnTo>
                  <a:lnTo>
                    <a:pt x="6320" y="16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61"/>
            <p:cNvSpPr/>
            <p:nvPr>
              <p:custDataLst>
                <p:tags r:id="rId89"/>
              </p:custDataLst>
            </p:nvPr>
          </p:nvSpPr>
          <p:spPr>
            <a:xfrm>
              <a:off x="8879085" y="5543550"/>
              <a:ext cx="271266" cy="254001"/>
            </a:xfrm>
            <a:custGeom>
              <a:avLst/>
              <a:gdLst/>
              <a:ahLst/>
              <a:cxnLst/>
              <a:rect l="0" t="0" r="0" b="0"/>
              <a:pathLst>
                <a:path w="271266" h="254001">
                  <a:moveTo>
                    <a:pt x="245865" y="0"/>
                  </a:moveTo>
                  <a:lnTo>
                    <a:pt x="245865" y="0"/>
                  </a:lnTo>
                  <a:lnTo>
                    <a:pt x="215358" y="3371"/>
                  </a:lnTo>
                  <a:lnTo>
                    <a:pt x="177410" y="17312"/>
                  </a:lnTo>
                  <a:lnTo>
                    <a:pt x="137937" y="37271"/>
                  </a:lnTo>
                  <a:lnTo>
                    <a:pt x="94255" y="57610"/>
                  </a:lnTo>
                  <a:lnTo>
                    <a:pt x="47290" y="81197"/>
                  </a:lnTo>
                  <a:lnTo>
                    <a:pt x="10169" y="104648"/>
                  </a:lnTo>
                  <a:lnTo>
                    <a:pt x="0" y="116125"/>
                  </a:lnTo>
                  <a:lnTo>
                    <a:pt x="816" y="120455"/>
                  </a:lnTo>
                  <a:lnTo>
                    <a:pt x="4888" y="124047"/>
                  </a:lnTo>
                  <a:lnTo>
                    <a:pt x="20936" y="129922"/>
                  </a:lnTo>
                  <a:lnTo>
                    <a:pt x="62411" y="136489"/>
                  </a:lnTo>
                  <a:lnTo>
                    <a:pt x="96597" y="138273"/>
                  </a:lnTo>
                  <a:lnTo>
                    <a:pt x="138058" y="142647"/>
                  </a:lnTo>
                  <a:lnTo>
                    <a:pt x="153971" y="150182"/>
                  </a:lnTo>
                  <a:lnTo>
                    <a:pt x="159202" y="155154"/>
                  </a:lnTo>
                  <a:lnTo>
                    <a:pt x="159868" y="160587"/>
                  </a:lnTo>
                  <a:lnTo>
                    <a:pt x="157489" y="166324"/>
                  </a:lnTo>
                  <a:lnTo>
                    <a:pt x="144498" y="179755"/>
                  </a:lnTo>
                  <a:lnTo>
                    <a:pt x="105450" y="205739"/>
                  </a:lnTo>
                  <a:lnTo>
                    <a:pt x="60954" y="226765"/>
                  </a:lnTo>
                  <a:lnTo>
                    <a:pt x="26731" y="244988"/>
                  </a:lnTo>
                  <a:lnTo>
                    <a:pt x="23575" y="247992"/>
                  </a:lnTo>
                  <a:lnTo>
                    <a:pt x="24295" y="249995"/>
                  </a:lnTo>
                  <a:lnTo>
                    <a:pt x="32619" y="252219"/>
                  </a:lnTo>
                  <a:lnTo>
                    <a:pt x="73398" y="253472"/>
                  </a:lnTo>
                  <a:lnTo>
                    <a:pt x="117943" y="253765"/>
                  </a:lnTo>
                  <a:lnTo>
                    <a:pt x="143650" y="253843"/>
                  </a:lnTo>
                  <a:lnTo>
                    <a:pt x="169255" y="253895"/>
                  </a:lnTo>
                  <a:lnTo>
                    <a:pt x="194791" y="253930"/>
                  </a:lnTo>
                  <a:lnTo>
                    <a:pt x="237277" y="253968"/>
                  </a:lnTo>
                  <a:lnTo>
                    <a:pt x="27126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41"/>
          <p:cNvGrpSpPr/>
          <p:nvPr/>
        </p:nvGrpSpPr>
        <p:grpSpPr>
          <a:xfrm>
            <a:off x="10541000" y="5748515"/>
            <a:ext cx="1425840" cy="335954"/>
            <a:chOff x="10541000" y="5748515"/>
            <a:chExt cx="1425840" cy="335954"/>
          </a:xfrm>
        </p:grpSpPr>
        <p:sp>
          <p:nvSpPr>
            <p:cNvPr id="220" name="SMARTInkShape-762"/>
            <p:cNvSpPr/>
            <p:nvPr>
              <p:custDataLst>
                <p:tags r:id="rId74"/>
              </p:custDataLst>
            </p:nvPr>
          </p:nvSpPr>
          <p:spPr>
            <a:xfrm>
              <a:off x="11842750" y="5759450"/>
              <a:ext cx="124090" cy="298451"/>
            </a:xfrm>
            <a:custGeom>
              <a:avLst/>
              <a:gdLst/>
              <a:ahLst/>
              <a:cxnLst/>
              <a:rect l="0" t="0" r="0" b="0"/>
              <a:pathLst>
                <a:path w="124090" h="298451">
                  <a:moveTo>
                    <a:pt x="101600" y="0"/>
                  </a:moveTo>
                  <a:lnTo>
                    <a:pt x="101600" y="0"/>
                  </a:lnTo>
                  <a:lnTo>
                    <a:pt x="104970" y="0"/>
                  </a:lnTo>
                  <a:lnTo>
                    <a:pt x="117180" y="16855"/>
                  </a:lnTo>
                  <a:lnTo>
                    <a:pt x="124089" y="50934"/>
                  </a:lnTo>
                  <a:lnTo>
                    <a:pt x="114419" y="91311"/>
                  </a:lnTo>
                  <a:lnTo>
                    <a:pt x="105912" y="115908"/>
                  </a:lnTo>
                  <a:lnTo>
                    <a:pt x="96008" y="141477"/>
                  </a:lnTo>
                  <a:lnTo>
                    <a:pt x="85171" y="167696"/>
                  </a:lnTo>
                  <a:lnTo>
                    <a:pt x="73714" y="194347"/>
                  </a:lnTo>
                  <a:lnTo>
                    <a:pt x="45933" y="23901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63"/>
            <p:cNvSpPr/>
            <p:nvPr>
              <p:custDataLst>
                <p:tags r:id="rId75"/>
              </p:custDataLst>
            </p:nvPr>
          </p:nvSpPr>
          <p:spPr>
            <a:xfrm>
              <a:off x="11728450" y="5791946"/>
              <a:ext cx="114267" cy="292523"/>
            </a:xfrm>
            <a:custGeom>
              <a:avLst/>
              <a:gdLst/>
              <a:ahLst/>
              <a:cxnLst/>
              <a:rect l="0" t="0" r="0" b="0"/>
              <a:pathLst>
                <a:path w="114267" h="292523">
                  <a:moveTo>
                    <a:pt x="38100" y="100854"/>
                  </a:moveTo>
                  <a:lnTo>
                    <a:pt x="38100" y="100854"/>
                  </a:lnTo>
                  <a:lnTo>
                    <a:pt x="34730" y="104225"/>
                  </a:lnTo>
                  <a:lnTo>
                    <a:pt x="30260" y="140085"/>
                  </a:lnTo>
                  <a:lnTo>
                    <a:pt x="26840" y="184915"/>
                  </a:lnTo>
                  <a:lnTo>
                    <a:pt x="25335" y="220059"/>
                  </a:lnTo>
                  <a:lnTo>
                    <a:pt x="21226" y="261528"/>
                  </a:lnTo>
                  <a:lnTo>
                    <a:pt x="19337" y="292522"/>
                  </a:lnTo>
                  <a:lnTo>
                    <a:pt x="18535" y="292133"/>
                  </a:lnTo>
                  <a:lnTo>
                    <a:pt x="15765" y="286055"/>
                  </a:lnTo>
                  <a:lnTo>
                    <a:pt x="13608" y="253880"/>
                  </a:lnTo>
                  <a:lnTo>
                    <a:pt x="18748" y="207435"/>
                  </a:lnTo>
                  <a:lnTo>
                    <a:pt x="23082" y="178259"/>
                  </a:lnTo>
                  <a:lnTo>
                    <a:pt x="28794" y="148929"/>
                  </a:lnTo>
                  <a:lnTo>
                    <a:pt x="35423" y="119498"/>
                  </a:lnTo>
                  <a:lnTo>
                    <a:pt x="42666" y="90000"/>
                  </a:lnTo>
                  <a:lnTo>
                    <a:pt x="54475" y="47817"/>
                  </a:lnTo>
                  <a:lnTo>
                    <a:pt x="69058" y="11762"/>
                  </a:lnTo>
                  <a:lnTo>
                    <a:pt x="73554" y="5476"/>
                  </a:lnTo>
                  <a:lnTo>
                    <a:pt x="77964" y="1991"/>
                  </a:lnTo>
                  <a:lnTo>
                    <a:pt x="82313" y="372"/>
                  </a:lnTo>
                  <a:lnTo>
                    <a:pt x="86626" y="0"/>
                  </a:lnTo>
                  <a:lnTo>
                    <a:pt x="97062" y="5230"/>
                  </a:lnTo>
                  <a:lnTo>
                    <a:pt x="102807" y="9587"/>
                  </a:lnTo>
                  <a:lnTo>
                    <a:pt x="111074" y="25719"/>
                  </a:lnTo>
                  <a:lnTo>
                    <a:pt x="114266" y="35947"/>
                  </a:lnTo>
                  <a:lnTo>
                    <a:pt x="112170" y="58601"/>
                  </a:lnTo>
                  <a:lnTo>
                    <a:pt x="108646" y="70569"/>
                  </a:lnTo>
                  <a:lnTo>
                    <a:pt x="80090" y="107638"/>
                  </a:lnTo>
                  <a:lnTo>
                    <a:pt x="43722" y="135320"/>
                  </a:lnTo>
                  <a:lnTo>
                    <a:pt x="0" y="151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64"/>
            <p:cNvSpPr/>
            <p:nvPr>
              <p:custDataLst>
                <p:tags r:id="rId76"/>
              </p:custDataLst>
            </p:nvPr>
          </p:nvSpPr>
          <p:spPr>
            <a:xfrm>
              <a:off x="11563350" y="58801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58644" y="32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65"/>
            <p:cNvSpPr/>
            <p:nvPr>
              <p:custDataLst>
                <p:tags r:id="rId77"/>
              </p:custDataLst>
            </p:nvPr>
          </p:nvSpPr>
          <p:spPr>
            <a:xfrm>
              <a:off x="11499850" y="5797550"/>
              <a:ext cx="10009" cy="127001"/>
            </a:xfrm>
            <a:custGeom>
              <a:avLst/>
              <a:gdLst/>
              <a:ahLst/>
              <a:cxnLst/>
              <a:rect l="0" t="0" r="0" b="0"/>
              <a:pathLst>
                <a:path w="10009" h="127001">
                  <a:moveTo>
                    <a:pt x="6350" y="0"/>
                  </a:moveTo>
                  <a:lnTo>
                    <a:pt x="6350" y="0"/>
                  </a:lnTo>
                  <a:lnTo>
                    <a:pt x="10008" y="38974"/>
                  </a:lnTo>
                  <a:lnTo>
                    <a:pt x="5399" y="8021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66"/>
            <p:cNvSpPr/>
            <p:nvPr>
              <p:custDataLst>
                <p:tags r:id="rId78"/>
              </p:custDataLst>
            </p:nvPr>
          </p:nvSpPr>
          <p:spPr>
            <a:xfrm>
              <a:off x="11327427" y="5748515"/>
              <a:ext cx="102574" cy="176036"/>
            </a:xfrm>
            <a:custGeom>
              <a:avLst/>
              <a:gdLst/>
              <a:ahLst/>
              <a:cxnLst/>
              <a:rect l="0" t="0" r="0" b="0"/>
              <a:pathLst>
                <a:path w="102574" h="176036">
                  <a:moveTo>
                    <a:pt x="102573" y="10935"/>
                  </a:moveTo>
                  <a:lnTo>
                    <a:pt x="102573" y="10935"/>
                  </a:lnTo>
                  <a:lnTo>
                    <a:pt x="99202" y="4193"/>
                  </a:lnTo>
                  <a:lnTo>
                    <a:pt x="97504" y="2207"/>
                  </a:lnTo>
                  <a:lnTo>
                    <a:pt x="93735" y="0"/>
                  </a:lnTo>
                  <a:lnTo>
                    <a:pt x="80905" y="2129"/>
                  </a:lnTo>
                  <a:lnTo>
                    <a:pt x="63697" y="10599"/>
                  </a:lnTo>
                  <a:lnTo>
                    <a:pt x="17467" y="57519"/>
                  </a:lnTo>
                  <a:lnTo>
                    <a:pt x="2488" y="82907"/>
                  </a:lnTo>
                  <a:lnTo>
                    <a:pt x="0" y="101719"/>
                  </a:lnTo>
                  <a:lnTo>
                    <a:pt x="1952" y="121134"/>
                  </a:lnTo>
                  <a:lnTo>
                    <a:pt x="7523" y="139170"/>
                  </a:lnTo>
                  <a:lnTo>
                    <a:pt x="18464" y="154712"/>
                  </a:lnTo>
                  <a:lnTo>
                    <a:pt x="39073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67"/>
            <p:cNvSpPr/>
            <p:nvPr>
              <p:custDataLst>
                <p:tags r:id="rId79"/>
              </p:custDataLst>
            </p:nvPr>
          </p:nvSpPr>
          <p:spPr>
            <a:xfrm>
              <a:off x="11138283" y="5763697"/>
              <a:ext cx="89886" cy="312668"/>
            </a:xfrm>
            <a:custGeom>
              <a:avLst/>
              <a:gdLst/>
              <a:ahLst/>
              <a:cxnLst/>
              <a:rect l="0" t="0" r="0" b="0"/>
              <a:pathLst>
                <a:path w="89886" h="312668">
                  <a:moveTo>
                    <a:pt x="18667" y="84653"/>
                  </a:moveTo>
                  <a:lnTo>
                    <a:pt x="18667" y="84653"/>
                  </a:lnTo>
                  <a:lnTo>
                    <a:pt x="11925" y="88024"/>
                  </a:lnTo>
                  <a:lnTo>
                    <a:pt x="6734" y="97205"/>
                  </a:lnTo>
                  <a:lnTo>
                    <a:pt x="2780" y="112104"/>
                  </a:lnTo>
                  <a:lnTo>
                    <a:pt x="2123" y="158044"/>
                  </a:lnTo>
                  <a:lnTo>
                    <a:pt x="4828" y="201883"/>
                  </a:lnTo>
                  <a:lnTo>
                    <a:pt x="5628" y="248740"/>
                  </a:lnTo>
                  <a:lnTo>
                    <a:pt x="2528" y="295336"/>
                  </a:lnTo>
                  <a:lnTo>
                    <a:pt x="191" y="312667"/>
                  </a:lnTo>
                  <a:lnTo>
                    <a:pt x="0" y="312157"/>
                  </a:lnTo>
                  <a:lnTo>
                    <a:pt x="3063" y="277602"/>
                  </a:lnTo>
                  <a:lnTo>
                    <a:pt x="8440" y="233907"/>
                  </a:lnTo>
                  <a:lnTo>
                    <a:pt x="11849" y="207440"/>
                  </a:lnTo>
                  <a:lnTo>
                    <a:pt x="16943" y="177094"/>
                  </a:lnTo>
                  <a:lnTo>
                    <a:pt x="23162" y="144164"/>
                  </a:lnTo>
                  <a:lnTo>
                    <a:pt x="30131" y="109510"/>
                  </a:lnTo>
                  <a:lnTo>
                    <a:pt x="35481" y="82174"/>
                  </a:lnTo>
                  <a:lnTo>
                    <a:pt x="43309" y="40512"/>
                  </a:lnTo>
                  <a:lnTo>
                    <a:pt x="48311" y="10113"/>
                  </a:lnTo>
                  <a:lnTo>
                    <a:pt x="50425" y="5326"/>
                  </a:lnTo>
                  <a:lnTo>
                    <a:pt x="53243" y="2135"/>
                  </a:lnTo>
                  <a:lnTo>
                    <a:pt x="56534" y="7"/>
                  </a:lnTo>
                  <a:lnTo>
                    <a:pt x="60140" y="0"/>
                  </a:lnTo>
                  <a:lnTo>
                    <a:pt x="67908" y="3756"/>
                  </a:lnTo>
                  <a:lnTo>
                    <a:pt x="80216" y="23916"/>
                  </a:lnTo>
                  <a:lnTo>
                    <a:pt x="89428" y="52232"/>
                  </a:lnTo>
                  <a:lnTo>
                    <a:pt x="89885" y="89706"/>
                  </a:lnTo>
                  <a:lnTo>
                    <a:pt x="82179" y="118606"/>
                  </a:lnTo>
                  <a:lnTo>
                    <a:pt x="71120" y="131728"/>
                  </a:lnTo>
                  <a:lnTo>
                    <a:pt x="51135" y="148280"/>
                  </a:lnTo>
                  <a:lnTo>
                    <a:pt x="48075" y="149648"/>
                  </a:lnTo>
                  <a:lnTo>
                    <a:pt x="45327" y="149856"/>
                  </a:lnTo>
                  <a:lnTo>
                    <a:pt x="37717" y="148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68"/>
            <p:cNvSpPr/>
            <p:nvPr>
              <p:custDataLst>
                <p:tags r:id="rId80"/>
              </p:custDataLst>
            </p:nvPr>
          </p:nvSpPr>
          <p:spPr>
            <a:xfrm>
              <a:off x="10929233" y="5770301"/>
              <a:ext cx="111513" cy="122930"/>
            </a:xfrm>
            <a:custGeom>
              <a:avLst/>
              <a:gdLst/>
              <a:ahLst/>
              <a:cxnLst/>
              <a:rect l="0" t="0" r="0" b="0"/>
              <a:pathLst>
                <a:path w="111513" h="122930">
                  <a:moveTo>
                    <a:pt x="5467" y="8199"/>
                  </a:moveTo>
                  <a:lnTo>
                    <a:pt x="5467" y="8199"/>
                  </a:lnTo>
                  <a:lnTo>
                    <a:pt x="5467" y="52643"/>
                  </a:lnTo>
                  <a:lnTo>
                    <a:pt x="5467" y="91585"/>
                  </a:lnTo>
                  <a:lnTo>
                    <a:pt x="3586" y="115220"/>
                  </a:lnTo>
                  <a:lnTo>
                    <a:pt x="1103" y="122086"/>
                  </a:lnTo>
                  <a:lnTo>
                    <a:pt x="440" y="122929"/>
                  </a:lnTo>
                  <a:lnTo>
                    <a:pt x="0" y="122786"/>
                  </a:lnTo>
                  <a:lnTo>
                    <a:pt x="8033" y="85896"/>
                  </a:lnTo>
                  <a:lnTo>
                    <a:pt x="24180" y="47840"/>
                  </a:lnTo>
                  <a:lnTo>
                    <a:pt x="46839" y="15397"/>
                  </a:lnTo>
                  <a:lnTo>
                    <a:pt x="59367" y="4343"/>
                  </a:lnTo>
                  <a:lnTo>
                    <a:pt x="64684" y="1395"/>
                  </a:lnTo>
                  <a:lnTo>
                    <a:pt x="74353" y="0"/>
                  </a:lnTo>
                  <a:lnTo>
                    <a:pt x="84061" y="2439"/>
                  </a:lnTo>
                  <a:lnTo>
                    <a:pt x="95431" y="8226"/>
                  </a:lnTo>
                  <a:lnTo>
                    <a:pt x="103777" y="19265"/>
                  </a:lnTo>
                  <a:lnTo>
                    <a:pt x="109133" y="33578"/>
                  </a:lnTo>
                  <a:lnTo>
                    <a:pt x="111512" y="49347"/>
                  </a:lnTo>
                  <a:lnTo>
                    <a:pt x="103113" y="95898"/>
                  </a:lnTo>
                  <a:lnTo>
                    <a:pt x="100717" y="122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69"/>
            <p:cNvSpPr/>
            <p:nvPr>
              <p:custDataLst>
                <p:tags r:id="rId81"/>
              </p:custDataLst>
            </p:nvPr>
          </p:nvSpPr>
          <p:spPr>
            <a:xfrm>
              <a:off x="10610850" y="58674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17325" y="17639"/>
                  </a:lnTo>
                  <a:lnTo>
                    <a:pt x="63081" y="7117"/>
                  </a:lnTo>
                  <a:lnTo>
                    <a:pt x="107826" y="210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70"/>
            <p:cNvSpPr/>
            <p:nvPr>
              <p:custDataLst>
                <p:tags r:id="rId82"/>
              </p:custDataLst>
            </p:nvPr>
          </p:nvSpPr>
          <p:spPr>
            <a:xfrm>
              <a:off x="10541000" y="5792421"/>
              <a:ext cx="171451" cy="17830"/>
            </a:xfrm>
            <a:custGeom>
              <a:avLst/>
              <a:gdLst/>
              <a:ahLst/>
              <a:cxnLst/>
              <a:rect l="0" t="0" r="0" b="0"/>
              <a:pathLst>
                <a:path w="171451" h="17830">
                  <a:moveTo>
                    <a:pt x="0" y="17829"/>
                  </a:moveTo>
                  <a:lnTo>
                    <a:pt x="0" y="17829"/>
                  </a:lnTo>
                  <a:lnTo>
                    <a:pt x="19459" y="10922"/>
                  </a:lnTo>
                  <a:lnTo>
                    <a:pt x="66481" y="2902"/>
                  </a:lnTo>
                  <a:lnTo>
                    <a:pt x="110323" y="0"/>
                  </a:lnTo>
                  <a:lnTo>
                    <a:pt x="155717" y="3385"/>
                  </a:lnTo>
                  <a:lnTo>
                    <a:pt x="171450" y="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771"/>
          <p:cNvSpPr/>
          <p:nvPr>
            <p:custDataLst>
              <p:tags r:id="rId9"/>
            </p:custDataLst>
          </p:nvPr>
        </p:nvSpPr>
        <p:spPr>
          <a:xfrm>
            <a:off x="11404600" y="3409950"/>
            <a:ext cx="25087" cy="31359"/>
          </a:xfrm>
          <a:custGeom>
            <a:avLst/>
            <a:gdLst/>
            <a:ahLst/>
            <a:cxnLst/>
            <a:rect l="0" t="0" r="0" b="0"/>
            <a:pathLst>
              <a:path w="25087" h="31359">
                <a:moveTo>
                  <a:pt x="6350" y="0"/>
                </a:moveTo>
                <a:lnTo>
                  <a:pt x="6350" y="0"/>
                </a:lnTo>
                <a:lnTo>
                  <a:pt x="2979" y="0"/>
                </a:lnTo>
                <a:lnTo>
                  <a:pt x="1986" y="705"/>
                </a:lnTo>
                <a:lnTo>
                  <a:pt x="1323" y="1881"/>
                </a:lnTo>
                <a:lnTo>
                  <a:pt x="883" y="3371"/>
                </a:lnTo>
                <a:lnTo>
                  <a:pt x="3632" y="12209"/>
                </a:lnTo>
                <a:lnTo>
                  <a:pt x="8904" y="17891"/>
                </a:lnTo>
                <a:lnTo>
                  <a:pt x="14541" y="22768"/>
                </a:lnTo>
                <a:lnTo>
                  <a:pt x="18420" y="28775"/>
                </a:lnTo>
                <a:lnTo>
                  <a:pt x="24342" y="31358"/>
                </a:lnTo>
                <a:lnTo>
                  <a:pt x="24694" y="30783"/>
                </a:lnTo>
                <a:lnTo>
                  <a:pt x="25086" y="28263"/>
                </a:lnTo>
                <a:lnTo>
                  <a:pt x="19905" y="5878"/>
                </a:lnTo>
                <a:lnTo>
                  <a:pt x="18914" y="3919"/>
                </a:lnTo>
                <a:lnTo>
                  <a:pt x="17548" y="2613"/>
                </a:lnTo>
                <a:lnTo>
                  <a:pt x="15932" y="1742"/>
                </a:lnTo>
                <a:lnTo>
                  <a:pt x="14150" y="1867"/>
                </a:lnTo>
                <a:lnTo>
                  <a:pt x="10287" y="3887"/>
                </a:lnTo>
                <a:lnTo>
                  <a:pt x="4145" y="8991"/>
                </a:lnTo>
                <a:lnTo>
                  <a:pt x="1843" y="12933"/>
                </a:lnTo>
                <a:lnTo>
                  <a:pt x="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SMARTInkShape-Group143"/>
          <p:cNvGrpSpPr/>
          <p:nvPr/>
        </p:nvGrpSpPr>
        <p:grpSpPr>
          <a:xfrm>
            <a:off x="9690100" y="3267771"/>
            <a:ext cx="336551" cy="827980"/>
            <a:chOff x="9690100" y="3267771"/>
            <a:chExt cx="336551" cy="827980"/>
          </a:xfrm>
        </p:grpSpPr>
        <p:sp>
          <p:nvSpPr>
            <p:cNvPr id="231" name="SMARTInkShape-772"/>
            <p:cNvSpPr/>
            <p:nvPr>
              <p:custDataLst>
                <p:tags r:id="rId68"/>
              </p:custDataLst>
            </p:nvPr>
          </p:nvSpPr>
          <p:spPr>
            <a:xfrm>
              <a:off x="9772650" y="3267771"/>
              <a:ext cx="101601" cy="105849"/>
            </a:xfrm>
            <a:custGeom>
              <a:avLst/>
              <a:gdLst/>
              <a:ahLst/>
              <a:cxnLst/>
              <a:rect l="0" t="0" r="0" b="0"/>
              <a:pathLst>
                <a:path w="101601" h="105849">
                  <a:moveTo>
                    <a:pt x="0" y="34229"/>
                  </a:moveTo>
                  <a:lnTo>
                    <a:pt x="0" y="34229"/>
                  </a:lnTo>
                  <a:lnTo>
                    <a:pt x="0" y="30570"/>
                  </a:lnTo>
                  <a:lnTo>
                    <a:pt x="705" y="44659"/>
                  </a:lnTo>
                  <a:lnTo>
                    <a:pt x="3658" y="61543"/>
                  </a:lnTo>
                  <a:lnTo>
                    <a:pt x="2814" y="88412"/>
                  </a:lnTo>
                  <a:lnTo>
                    <a:pt x="4073" y="97821"/>
                  </a:lnTo>
                  <a:lnTo>
                    <a:pt x="2280" y="104355"/>
                  </a:lnTo>
                  <a:lnTo>
                    <a:pt x="1521" y="105674"/>
                  </a:lnTo>
                  <a:lnTo>
                    <a:pt x="1014" y="105848"/>
                  </a:lnTo>
                  <a:lnTo>
                    <a:pt x="675" y="105258"/>
                  </a:lnTo>
                  <a:lnTo>
                    <a:pt x="12269" y="67554"/>
                  </a:lnTo>
                  <a:lnTo>
                    <a:pt x="32213" y="23408"/>
                  </a:lnTo>
                  <a:lnTo>
                    <a:pt x="41598" y="9194"/>
                  </a:lnTo>
                  <a:lnTo>
                    <a:pt x="50474" y="1935"/>
                  </a:lnTo>
                  <a:lnTo>
                    <a:pt x="54815" y="0"/>
                  </a:lnTo>
                  <a:lnTo>
                    <a:pt x="59122" y="121"/>
                  </a:lnTo>
                  <a:lnTo>
                    <a:pt x="67669" y="4018"/>
                  </a:lnTo>
                  <a:lnTo>
                    <a:pt x="80414" y="17516"/>
                  </a:lnTo>
                  <a:lnTo>
                    <a:pt x="93128" y="45034"/>
                  </a:lnTo>
                  <a:lnTo>
                    <a:pt x="101600" y="97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73"/>
            <p:cNvSpPr/>
            <p:nvPr>
              <p:custDataLst>
                <p:tags r:id="rId69"/>
              </p:custDataLst>
            </p:nvPr>
          </p:nvSpPr>
          <p:spPr>
            <a:xfrm>
              <a:off x="10016929" y="3943350"/>
              <a:ext cx="9722" cy="152401"/>
            </a:xfrm>
            <a:custGeom>
              <a:avLst/>
              <a:gdLst/>
              <a:ahLst/>
              <a:cxnLst/>
              <a:rect l="0" t="0" r="0" b="0"/>
              <a:pathLst>
                <a:path w="9722" h="1524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274" y="39177"/>
                  </a:lnTo>
                  <a:lnTo>
                    <a:pt x="6120" y="84359"/>
                  </a:lnTo>
                  <a:lnTo>
                    <a:pt x="8654" y="125654"/>
                  </a:lnTo>
                  <a:lnTo>
                    <a:pt x="97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74"/>
            <p:cNvSpPr/>
            <p:nvPr>
              <p:custDataLst>
                <p:tags r:id="rId70"/>
              </p:custDataLst>
            </p:nvPr>
          </p:nvSpPr>
          <p:spPr>
            <a:xfrm>
              <a:off x="9848850" y="4044950"/>
              <a:ext cx="69851" cy="11818"/>
            </a:xfrm>
            <a:custGeom>
              <a:avLst/>
              <a:gdLst/>
              <a:ahLst/>
              <a:cxnLst/>
              <a:rect l="0" t="0" r="0" b="0"/>
              <a:pathLst>
                <a:path w="69851" h="11818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30507" y="1181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75"/>
            <p:cNvSpPr/>
            <p:nvPr>
              <p:custDataLst>
                <p:tags r:id="rId71"/>
              </p:custDataLst>
            </p:nvPr>
          </p:nvSpPr>
          <p:spPr>
            <a:xfrm>
              <a:off x="9779000" y="39687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6627" y="9329"/>
                  </a:lnTo>
                  <a:lnTo>
                    <a:pt x="82808" y="257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76"/>
            <p:cNvSpPr/>
            <p:nvPr>
              <p:custDataLst>
                <p:tags r:id="rId72"/>
              </p:custDataLst>
            </p:nvPr>
          </p:nvSpPr>
          <p:spPr>
            <a:xfrm>
              <a:off x="9705666" y="3876192"/>
              <a:ext cx="9835" cy="22709"/>
            </a:xfrm>
            <a:custGeom>
              <a:avLst/>
              <a:gdLst/>
              <a:ahLst/>
              <a:cxnLst/>
              <a:rect l="0" t="0" r="0" b="0"/>
              <a:pathLst>
                <a:path w="9835" h="22709">
                  <a:moveTo>
                    <a:pt x="9834" y="3658"/>
                  </a:moveTo>
                  <a:lnTo>
                    <a:pt x="9834" y="3658"/>
                  </a:lnTo>
                  <a:lnTo>
                    <a:pt x="6463" y="287"/>
                  </a:lnTo>
                  <a:lnTo>
                    <a:pt x="5470" y="0"/>
                  </a:lnTo>
                  <a:lnTo>
                    <a:pt x="4808" y="514"/>
                  </a:lnTo>
                  <a:lnTo>
                    <a:pt x="3366" y="2966"/>
                  </a:lnTo>
                  <a:lnTo>
                    <a:pt x="374" y="6408"/>
                  </a:lnTo>
                  <a:lnTo>
                    <a:pt x="0" y="9019"/>
                  </a:lnTo>
                  <a:lnTo>
                    <a:pt x="3484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77"/>
            <p:cNvSpPr/>
            <p:nvPr>
              <p:custDataLst>
                <p:tags r:id="rId73"/>
              </p:custDataLst>
            </p:nvPr>
          </p:nvSpPr>
          <p:spPr>
            <a:xfrm>
              <a:off x="9690100" y="3962400"/>
              <a:ext cx="27657" cy="107951"/>
            </a:xfrm>
            <a:custGeom>
              <a:avLst/>
              <a:gdLst/>
              <a:ahLst/>
              <a:cxnLst/>
              <a:rect l="0" t="0" r="0" b="0"/>
              <a:pathLst>
                <a:path w="27657" h="1079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1370" y="38683"/>
                  </a:lnTo>
                  <a:lnTo>
                    <a:pt x="27656" y="65632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SMARTInkShape-778"/>
          <p:cNvSpPr/>
          <p:nvPr>
            <p:custDataLst>
              <p:tags r:id="rId10"/>
            </p:custDataLst>
          </p:nvPr>
        </p:nvSpPr>
        <p:spPr>
          <a:xfrm>
            <a:off x="7572258" y="69850"/>
            <a:ext cx="4251443" cy="2362201"/>
          </a:xfrm>
          <a:custGeom>
            <a:avLst/>
            <a:gdLst/>
            <a:ahLst/>
            <a:cxnLst/>
            <a:rect l="0" t="0" r="0" b="0"/>
            <a:pathLst>
              <a:path w="4251443" h="2362201">
                <a:moveTo>
                  <a:pt x="35042" y="0"/>
                </a:moveTo>
                <a:lnTo>
                  <a:pt x="35042" y="0"/>
                </a:lnTo>
                <a:lnTo>
                  <a:pt x="38805" y="40800"/>
                </a:lnTo>
                <a:lnTo>
                  <a:pt x="44475" y="85867"/>
                </a:lnTo>
                <a:lnTo>
                  <a:pt x="46975" y="118628"/>
                </a:lnTo>
                <a:lnTo>
                  <a:pt x="49347" y="155285"/>
                </a:lnTo>
                <a:lnTo>
                  <a:pt x="53046" y="199479"/>
                </a:lnTo>
                <a:lnTo>
                  <a:pt x="57627" y="248697"/>
                </a:lnTo>
                <a:lnTo>
                  <a:pt x="62799" y="301265"/>
                </a:lnTo>
                <a:lnTo>
                  <a:pt x="67657" y="360299"/>
                </a:lnTo>
                <a:lnTo>
                  <a:pt x="72308" y="423644"/>
                </a:lnTo>
                <a:lnTo>
                  <a:pt x="76819" y="489862"/>
                </a:lnTo>
                <a:lnTo>
                  <a:pt x="81238" y="557997"/>
                </a:lnTo>
                <a:lnTo>
                  <a:pt x="85594" y="627409"/>
                </a:lnTo>
                <a:lnTo>
                  <a:pt x="89909" y="697673"/>
                </a:lnTo>
                <a:lnTo>
                  <a:pt x="91376" y="771326"/>
                </a:lnTo>
                <a:lnTo>
                  <a:pt x="90942" y="847240"/>
                </a:lnTo>
                <a:lnTo>
                  <a:pt x="89242" y="924660"/>
                </a:lnTo>
                <a:lnTo>
                  <a:pt x="85992" y="1001673"/>
                </a:lnTo>
                <a:lnTo>
                  <a:pt x="81709" y="1078415"/>
                </a:lnTo>
                <a:lnTo>
                  <a:pt x="76736" y="1154977"/>
                </a:lnTo>
                <a:lnTo>
                  <a:pt x="71305" y="1230007"/>
                </a:lnTo>
                <a:lnTo>
                  <a:pt x="65566" y="1304016"/>
                </a:lnTo>
                <a:lnTo>
                  <a:pt x="59625" y="1377344"/>
                </a:lnTo>
                <a:lnTo>
                  <a:pt x="54253" y="1445279"/>
                </a:lnTo>
                <a:lnTo>
                  <a:pt x="49261" y="1509619"/>
                </a:lnTo>
                <a:lnTo>
                  <a:pt x="44521" y="1571563"/>
                </a:lnTo>
                <a:lnTo>
                  <a:pt x="38539" y="1628381"/>
                </a:lnTo>
                <a:lnTo>
                  <a:pt x="31729" y="1681782"/>
                </a:lnTo>
                <a:lnTo>
                  <a:pt x="24366" y="1732904"/>
                </a:lnTo>
                <a:lnTo>
                  <a:pt x="18047" y="1778981"/>
                </a:lnTo>
                <a:lnTo>
                  <a:pt x="12423" y="1821693"/>
                </a:lnTo>
                <a:lnTo>
                  <a:pt x="7263" y="1862162"/>
                </a:lnTo>
                <a:lnTo>
                  <a:pt x="3822" y="1897608"/>
                </a:lnTo>
                <a:lnTo>
                  <a:pt x="1529" y="1929705"/>
                </a:lnTo>
                <a:lnTo>
                  <a:pt x="0" y="1959570"/>
                </a:lnTo>
                <a:lnTo>
                  <a:pt x="391" y="1985830"/>
                </a:lnTo>
                <a:lnTo>
                  <a:pt x="4590" y="2031941"/>
                </a:lnTo>
                <a:lnTo>
                  <a:pt x="16804" y="2066076"/>
                </a:lnTo>
                <a:lnTo>
                  <a:pt x="25000" y="2080117"/>
                </a:lnTo>
                <a:lnTo>
                  <a:pt x="47277" y="2099482"/>
                </a:lnTo>
                <a:lnTo>
                  <a:pt x="76463" y="2112792"/>
                </a:lnTo>
                <a:lnTo>
                  <a:pt x="115305" y="2123411"/>
                </a:lnTo>
                <a:lnTo>
                  <a:pt x="142172" y="2127513"/>
                </a:lnTo>
                <a:lnTo>
                  <a:pt x="173490" y="2130953"/>
                </a:lnTo>
                <a:lnTo>
                  <a:pt x="207773" y="2133952"/>
                </a:lnTo>
                <a:lnTo>
                  <a:pt x="252502" y="2135246"/>
                </a:lnTo>
                <a:lnTo>
                  <a:pt x="304193" y="2135403"/>
                </a:lnTo>
                <a:lnTo>
                  <a:pt x="360526" y="2134802"/>
                </a:lnTo>
                <a:lnTo>
                  <a:pt x="427010" y="2132990"/>
                </a:lnTo>
                <a:lnTo>
                  <a:pt x="500259" y="2130371"/>
                </a:lnTo>
                <a:lnTo>
                  <a:pt x="578020" y="2127214"/>
                </a:lnTo>
                <a:lnTo>
                  <a:pt x="665844" y="2125109"/>
                </a:lnTo>
                <a:lnTo>
                  <a:pt x="760376" y="2123706"/>
                </a:lnTo>
                <a:lnTo>
                  <a:pt x="859381" y="2122771"/>
                </a:lnTo>
                <a:lnTo>
                  <a:pt x="969129" y="2124264"/>
                </a:lnTo>
                <a:lnTo>
                  <a:pt x="1086039" y="2127376"/>
                </a:lnTo>
                <a:lnTo>
                  <a:pt x="1207723" y="2131567"/>
                </a:lnTo>
                <a:lnTo>
                  <a:pt x="1338235" y="2136478"/>
                </a:lnTo>
                <a:lnTo>
                  <a:pt x="1474632" y="2141869"/>
                </a:lnTo>
                <a:lnTo>
                  <a:pt x="1614951" y="2147579"/>
                </a:lnTo>
                <a:lnTo>
                  <a:pt x="1762120" y="2154208"/>
                </a:lnTo>
                <a:lnTo>
                  <a:pt x="1913855" y="2161450"/>
                </a:lnTo>
                <a:lnTo>
                  <a:pt x="2068634" y="2169100"/>
                </a:lnTo>
                <a:lnTo>
                  <a:pt x="2224031" y="2176317"/>
                </a:lnTo>
                <a:lnTo>
                  <a:pt x="2379840" y="2183244"/>
                </a:lnTo>
                <a:lnTo>
                  <a:pt x="2535923" y="2189980"/>
                </a:lnTo>
                <a:lnTo>
                  <a:pt x="2687958" y="2197998"/>
                </a:lnTo>
                <a:lnTo>
                  <a:pt x="2837291" y="2206871"/>
                </a:lnTo>
                <a:lnTo>
                  <a:pt x="2984826" y="2216314"/>
                </a:lnTo>
                <a:lnTo>
                  <a:pt x="3125515" y="2226843"/>
                </a:lnTo>
                <a:lnTo>
                  <a:pt x="3261641" y="2238095"/>
                </a:lnTo>
                <a:lnTo>
                  <a:pt x="3394725" y="2249830"/>
                </a:lnTo>
                <a:lnTo>
                  <a:pt x="3518724" y="2262592"/>
                </a:lnTo>
                <a:lnTo>
                  <a:pt x="3636669" y="2276039"/>
                </a:lnTo>
                <a:lnTo>
                  <a:pt x="3750576" y="2289943"/>
                </a:lnTo>
                <a:lnTo>
                  <a:pt x="3856854" y="2304150"/>
                </a:lnTo>
                <a:lnTo>
                  <a:pt x="3958045" y="2318562"/>
                </a:lnTo>
                <a:lnTo>
                  <a:pt x="4055842" y="2333108"/>
                </a:lnTo>
                <a:lnTo>
                  <a:pt x="4121042" y="2342805"/>
                </a:lnTo>
                <a:lnTo>
                  <a:pt x="4251442" y="2362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SMARTInkShape-Group145"/>
          <p:cNvGrpSpPr/>
          <p:nvPr/>
        </p:nvGrpSpPr>
        <p:grpSpPr>
          <a:xfrm>
            <a:off x="7932915" y="313606"/>
            <a:ext cx="461786" cy="361749"/>
            <a:chOff x="7932915" y="313606"/>
            <a:chExt cx="461786" cy="361749"/>
          </a:xfrm>
        </p:grpSpPr>
        <p:sp>
          <p:nvSpPr>
            <p:cNvPr id="239" name="SMARTInkShape-779"/>
            <p:cNvSpPr/>
            <p:nvPr>
              <p:custDataLst>
                <p:tags r:id="rId63"/>
              </p:custDataLst>
            </p:nvPr>
          </p:nvSpPr>
          <p:spPr>
            <a:xfrm>
              <a:off x="8331200" y="5969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44865" y="316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80"/>
            <p:cNvSpPr/>
            <p:nvPr>
              <p:custDataLst>
                <p:tags r:id="rId64"/>
              </p:custDataLst>
            </p:nvPr>
          </p:nvSpPr>
          <p:spPr>
            <a:xfrm>
              <a:off x="8275363" y="530106"/>
              <a:ext cx="119338" cy="145249"/>
            </a:xfrm>
            <a:custGeom>
              <a:avLst/>
              <a:gdLst/>
              <a:ahLst/>
              <a:cxnLst/>
              <a:rect l="0" t="0" r="0" b="0"/>
              <a:pathLst>
                <a:path w="119338" h="145249">
                  <a:moveTo>
                    <a:pt x="62187" y="9644"/>
                  </a:moveTo>
                  <a:lnTo>
                    <a:pt x="62187" y="9644"/>
                  </a:lnTo>
                  <a:lnTo>
                    <a:pt x="62186" y="3556"/>
                  </a:lnTo>
                  <a:lnTo>
                    <a:pt x="58816" y="0"/>
                  </a:lnTo>
                  <a:lnTo>
                    <a:pt x="51517" y="184"/>
                  </a:lnTo>
                  <a:lnTo>
                    <a:pt x="41217" y="3323"/>
                  </a:lnTo>
                  <a:lnTo>
                    <a:pt x="29584" y="9422"/>
                  </a:lnTo>
                  <a:lnTo>
                    <a:pt x="21121" y="18717"/>
                  </a:lnTo>
                  <a:lnTo>
                    <a:pt x="7599" y="48808"/>
                  </a:lnTo>
                  <a:lnTo>
                    <a:pt x="0" y="85009"/>
                  </a:lnTo>
                  <a:lnTo>
                    <a:pt x="3033" y="98173"/>
                  </a:lnTo>
                  <a:lnTo>
                    <a:pt x="8912" y="117484"/>
                  </a:lnTo>
                  <a:lnTo>
                    <a:pt x="9737" y="123871"/>
                  </a:lnTo>
                  <a:lnTo>
                    <a:pt x="12403" y="128834"/>
                  </a:lnTo>
                  <a:lnTo>
                    <a:pt x="21011" y="136230"/>
                  </a:lnTo>
                  <a:lnTo>
                    <a:pt x="41127" y="144361"/>
                  </a:lnTo>
                  <a:lnTo>
                    <a:pt x="53062" y="145248"/>
                  </a:lnTo>
                  <a:lnTo>
                    <a:pt x="85706" y="136697"/>
                  </a:lnTo>
                  <a:lnTo>
                    <a:pt x="119337" y="117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81"/>
            <p:cNvSpPr/>
            <p:nvPr>
              <p:custDataLst>
                <p:tags r:id="rId65"/>
              </p:custDataLst>
            </p:nvPr>
          </p:nvSpPr>
          <p:spPr>
            <a:xfrm>
              <a:off x="8001077" y="565150"/>
              <a:ext cx="165024" cy="31751"/>
            </a:xfrm>
            <a:custGeom>
              <a:avLst/>
              <a:gdLst/>
              <a:ahLst/>
              <a:cxnLst/>
              <a:rect l="0" t="0" r="0" b="0"/>
              <a:pathLst>
                <a:path w="165024" h="31751">
                  <a:moveTo>
                    <a:pt x="6273" y="31750"/>
                  </a:moveTo>
                  <a:lnTo>
                    <a:pt x="6273" y="31750"/>
                  </a:lnTo>
                  <a:lnTo>
                    <a:pt x="0" y="31750"/>
                  </a:lnTo>
                  <a:lnTo>
                    <a:pt x="36557" y="28379"/>
                  </a:lnTo>
                  <a:lnTo>
                    <a:pt x="83437" y="20213"/>
                  </a:lnTo>
                  <a:lnTo>
                    <a:pt x="120153" y="10379"/>
                  </a:lnTo>
                  <a:lnTo>
                    <a:pt x="1650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82"/>
            <p:cNvSpPr/>
            <p:nvPr>
              <p:custDataLst>
                <p:tags r:id="rId66"/>
              </p:custDataLst>
            </p:nvPr>
          </p:nvSpPr>
          <p:spPr>
            <a:xfrm>
              <a:off x="7932915" y="313606"/>
              <a:ext cx="201436" cy="35645"/>
            </a:xfrm>
            <a:custGeom>
              <a:avLst/>
              <a:gdLst/>
              <a:ahLst/>
              <a:cxnLst/>
              <a:rect l="0" t="0" r="0" b="0"/>
              <a:pathLst>
                <a:path w="201436" h="35645">
                  <a:moveTo>
                    <a:pt x="10935" y="35644"/>
                  </a:moveTo>
                  <a:lnTo>
                    <a:pt x="10935" y="35644"/>
                  </a:lnTo>
                  <a:lnTo>
                    <a:pt x="4193" y="35644"/>
                  </a:lnTo>
                  <a:lnTo>
                    <a:pt x="2208" y="34938"/>
                  </a:lnTo>
                  <a:lnTo>
                    <a:pt x="883" y="33763"/>
                  </a:lnTo>
                  <a:lnTo>
                    <a:pt x="0" y="32273"/>
                  </a:lnTo>
                  <a:lnTo>
                    <a:pt x="117" y="31280"/>
                  </a:lnTo>
                  <a:lnTo>
                    <a:pt x="901" y="30618"/>
                  </a:lnTo>
                  <a:lnTo>
                    <a:pt x="9137" y="25923"/>
                  </a:lnTo>
                  <a:lnTo>
                    <a:pt x="23542" y="19329"/>
                  </a:lnTo>
                  <a:lnTo>
                    <a:pt x="66646" y="8389"/>
                  </a:lnTo>
                  <a:lnTo>
                    <a:pt x="113362" y="1071"/>
                  </a:lnTo>
                  <a:lnTo>
                    <a:pt x="151193" y="0"/>
                  </a:lnTo>
                  <a:lnTo>
                    <a:pt x="201435" y="10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83"/>
            <p:cNvSpPr/>
            <p:nvPr>
              <p:custDataLst>
                <p:tags r:id="rId67"/>
              </p:custDataLst>
            </p:nvPr>
          </p:nvSpPr>
          <p:spPr>
            <a:xfrm>
              <a:off x="8016391" y="330462"/>
              <a:ext cx="35410" cy="266439"/>
            </a:xfrm>
            <a:custGeom>
              <a:avLst/>
              <a:gdLst/>
              <a:ahLst/>
              <a:cxnLst/>
              <a:rect l="0" t="0" r="0" b="0"/>
              <a:pathLst>
                <a:path w="35410" h="266439">
                  <a:moveTo>
                    <a:pt x="3659" y="6088"/>
                  </a:moveTo>
                  <a:lnTo>
                    <a:pt x="3659" y="6088"/>
                  </a:lnTo>
                  <a:lnTo>
                    <a:pt x="3659" y="2717"/>
                  </a:lnTo>
                  <a:lnTo>
                    <a:pt x="2953" y="1724"/>
                  </a:lnTo>
                  <a:lnTo>
                    <a:pt x="1778" y="1062"/>
                  </a:lnTo>
                  <a:lnTo>
                    <a:pt x="288" y="621"/>
                  </a:lnTo>
                  <a:lnTo>
                    <a:pt x="0" y="326"/>
                  </a:lnTo>
                  <a:lnTo>
                    <a:pt x="514" y="130"/>
                  </a:lnTo>
                  <a:lnTo>
                    <a:pt x="1563" y="0"/>
                  </a:lnTo>
                  <a:lnTo>
                    <a:pt x="4609" y="3617"/>
                  </a:lnTo>
                  <a:lnTo>
                    <a:pt x="6408" y="6557"/>
                  </a:lnTo>
                  <a:lnTo>
                    <a:pt x="13298" y="51845"/>
                  </a:lnTo>
                  <a:lnTo>
                    <a:pt x="18526" y="83575"/>
                  </a:lnTo>
                  <a:lnTo>
                    <a:pt x="20849" y="123547"/>
                  </a:lnTo>
                  <a:lnTo>
                    <a:pt x="21883" y="161538"/>
                  </a:lnTo>
                  <a:lnTo>
                    <a:pt x="23047" y="195827"/>
                  </a:lnTo>
                  <a:lnTo>
                    <a:pt x="27669" y="236109"/>
                  </a:lnTo>
                  <a:lnTo>
                    <a:pt x="35409" y="266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46"/>
          <p:cNvGrpSpPr/>
          <p:nvPr/>
        </p:nvGrpSpPr>
        <p:grpSpPr>
          <a:xfrm>
            <a:off x="8724900" y="431800"/>
            <a:ext cx="146051" cy="101601"/>
            <a:chOff x="8724900" y="431800"/>
            <a:chExt cx="146051" cy="101601"/>
          </a:xfrm>
        </p:grpSpPr>
        <p:sp>
          <p:nvSpPr>
            <p:cNvPr id="245" name="SMARTInkShape-784"/>
            <p:cNvSpPr/>
            <p:nvPr>
              <p:custDataLst>
                <p:tags r:id="rId61"/>
              </p:custDataLst>
            </p:nvPr>
          </p:nvSpPr>
          <p:spPr>
            <a:xfrm>
              <a:off x="8724900" y="5080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930" y="19625"/>
                  </a:lnTo>
                  <a:lnTo>
                    <a:pt x="79904" y="10205"/>
                  </a:lnTo>
                  <a:lnTo>
                    <a:pt x="123942" y="33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85"/>
            <p:cNvSpPr/>
            <p:nvPr>
              <p:custDataLst>
                <p:tags r:id="rId62"/>
              </p:custDataLst>
            </p:nvPr>
          </p:nvSpPr>
          <p:spPr>
            <a:xfrm>
              <a:off x="8743950" y="431800"/>
              <a:ext cx="95251" cy="16359"/>
            </a:xfrm>
            <a:custGeom>
              <a:avLst/>
              <a:gdLst/>
              <a:ahLst/>
              <a:cxnLst/>
              <a:rect l="0" t="0" r="0" b="0"/>
              <a:pathLst>
                <a:path w="9525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6" y="16358"/>
                  </a:lnTo>
                  <a:lnTo>
                    <a:pt x="44044" y="80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47"/>
          <p:cNvGrpSpPr/>
          <p:nvPr/>
        </p:nvGrpSpPr>
        <p:grpSpPr>
          <a:xfrm>
            <a:off x="9165662" y="158750"/>
            <a:ext cx="397439" cy="687062"/>
            <a:chOff x="9165662" y="158750"/>
            <a:chExt cx="397439" cy="687062"/>
          </a:xfrm>
        </p:grpSpPr>
        <p:sp>
          <p:nvSpPr>
            <p:cNvPr id="248" name="SMARTInkShape-786"/>
            <p:cNvSpPr/>
            <p:nvPr>
              <p:custDataLst>
                <p:tags r:id="rId59"/>
              </p:custDataLst>
            </p:nvPr>
          </p:nvSpPr>
          <p:spPr>
            <a:xfrm>
              <a:off x="9553091" y="158750"/>
              <a:ext cx="10010" cy="165101"/>
            </a:xfrm>
            <a:custGeom>
              <a:avLst/>
              <a:gdLst/>
              <a:ahLst/>
              <a:cxnLst/>
              <a:rect l="0" t="0" r="0" b="0"/>
              <a:pathLst>
                <a:path w="10010" h="165101">
                  <a:moveTo>
                    <a:pt x="3659" y="0"/>
                  </a:moveTo>
                  <a:lnTo>
                    <a:pt x="3659" y="0"/>
                  </a:lnTo>
                  <a:lnTo>
                    <a:pt x="0" y="22395"/>
                  </a:lnTo>
                  <a:lnTo>
                    <a:pt x="2261" y="59944"/>
                  </a:lnTo>
                  <a:lnTo>
                    <a:pt x="3037" y="92964"/>
                  </a:lnTo>
                  <a:lnTo>
                    <a:pt x="6846" y="137141"/>
                  </a:lnTo>
                  <a:lnTo>
                    <a:pt x="10009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87"/>
            <p:cNvSpPr/>
            <p:nvPr>
              <p:custDataLst>
                <p:tags r:id="rId60"/>
              </p:custDataLst>
            </p:nvPr>
          </p:nvSpPr>
          <p:spPr>
            <a:xfrm>
              <a:off x="9165662" y="229385"/>
              <a:ext cx="181539" cy="616427"/>
            </a:xfrm>
            <a:custGeom>
              <a:avLst/>
              <a:gdLst/>
              <a:ahLst/>
              <a:cxnLst/>
              <a:rect l="0" t="0" r="0" b="0"/>
              <a:pathLst>
                <a:path w="181539" h="616427">
                  <a:moveTo>
                    <a:pt x="149788" y="18265"/>
                  </a:moveTo>
                  <a:lnTo>
                    <a:pt x="149788" y="18265"/>
                  </a:lnTo>
                  <a:lnTo>
                    <a:pt x="146417" y="8152"/>
                  </a:lnTo>
                  <a:lnTo>
                    <a:pt x="142602" y="5173"/>
                  </a:lnTo>
                  <a:lnTo>
                    <a:pt x="130836" y="1863"/>
                  </a:lnTo>
                  <a:lnTo>
                    <a:pt x="104975" y="0"/>
                  </a:lnTo>
                  <a:lnTo>
                    <a:pt x="87067" y="5208"/>
                  </a:lnTo>
                  <a:lnTo>
                    <a:pt x="40399" y="32460"/>
                  </a:lnTo>
                  <a:lnTo>
                    <a:pt x="24970" y="47387"/>
                  </a:lnTo>
                  <a:lnTo>
                    <a:pt x="16702" y="63428"/>
                  </a:lnTo>
                  <a:lnTo>
                    <a:pt x="11394" y="96723"/>
                  </a:lnTo>
                  <a:lnTo>
                    <a:pt x="16312" y="115459"/>
                  </a:lnTo>
                  <a:lnTo>
                    <a:pt x="40088" y="156232"/>
                  </a:lnTo>
                  <a:lnTo>
                    <a:pt x="75620" y="198258"/>
                  </a:lnTo>
                  <a:lnTo>
                    <a:pt x="90719" y="219382"/>
                  </a:lnTo>
                  <a:lnTo>
                    <a:pt x="96959" y="242411"/>
                  </a:lnTo>
                  <a:lnTo>
                    <a:pt x="97635" y="254479"/>
                  </a:lnTo>
                  <a:lnTo>
                    <a:pt x="88979" y="279177"/>
                  </a:lnTo>
                  <a:lnTo>
                    <a:pt x="64272" y="313119"/>
                  </a:lnTo>
                  <a:lnTo>
                    <a:pt x="27690" y="343129"/>
                  </a:lnTo>
                  <a:lnTo>
                    <a:pt x="4235" y="353276"/>
                  </a:lnTo>
                  <a:lnTo>
                    <a:pt x="4069" y="353789"/>
                  </a:lnTo>
                  <a:lnTo>
                    <a:pt x="29529" y="344628"/>
                  </a:lnTo>
                  <a:lnTo>
                    <a:pt x="35748" y="343790"/>
                  </a:lnTo>
                  <a:lnTo>
                    <a:pt x="48304" y="346623"/>
                  </a:lnTo>
                  <a:lnTo>
                    <a:pt x="60234" y="353291"/>
                  </a:lnTo>
                  <a:lnTo>
                    <a:pt x="70239" y="363310"/>
                  </a:lnTo>
                  <a:lnTo>
                    <a:pt x="73746" y="380463"/>
                  </a:lnTo>
                  <a:lnTo>
                    <a:pt x="73693" y="390963"/>
                  </a:lnTo>
                  <a:lnTo>
                    <a:pt x="53392" y="432710"/>
                  </a:lnTo>
                  <a:lnTo>
                    <a:pt x="37801" y="464459"/>
                  </a:lnTo>
                  <a:lnTo>
                    <a:pt x="23110" y="497385"/>
                  </a:lnTo>
                  <a:lnTo>
                    <a:pt x="7173" y="530833"/>
                  </a:lnTo>
                  <a:lnTo>
                    <a:pt x="92" y="560751"/>
                  </a:lnTo>
                  <a:lnTo>
                    <a:pt x="0" y="586042"/>
                  </a:lnTo>
                  <a:lnTo>
                    <a:pt x="4664" y="604338"/>
                  </a:lnTo>
                  <a:lnTo>
                    <a:pt x="11410" y="610064"/>
                  </a:lnTo>
                  <a:lnTo>
                    <a:pt x="32078" y="616426"/>
                  </a:lnTo>
                  <a:lnTo>
                    <a:pt x="65252" y="615490"/>
                  </a:lnTo>
                  <a:lnTo>
                    <a:pt x="104456" y="611076"/>
                  </a:lnTo>
                  <a:lnTo>
                    <a:pt x="143046" y="606763"/>
                  </a:lnTo>
                  <a:lnTo>
                    <a:pt x="181538" y="602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148"/>
          <p:cNvGrpSpPr/>
          <p:nvPr/>
        </p:nvGrpSpPr>
        <p:grpSpPr>
          <a:xfrm>
            <a:off x="10083800" y="59700"/>
            <a:ext cx="190501" cy="238751"/>
            <a:chOff x="10083800" y="59700"/>
            <a:chExt cx="190501" cy="238751"/>
          </a:xfrm>
        </p:grpSpPr>
        <p:sp>
          <p:nvSpPr>
            <p:cNvPr id="251" name="SMARTInkShape-788"/>
            <p:cNvSpPr/>
            <p:nvPr>
              <p:custDataLst>
                <p:tags r:id="rId55"/>
              </p:custDataLst>
            </p:nvPr>
          </p:nvSpPr>
          <p:spPr>
            <a:xfrm>
              <a:off x="10170212" y="209550"/>
              <a:ext cx="85039" cy="25401"/>
            </a:xfrm>
            <a:custGeom>
              <a:avLst/>
              <a:gdLst/>
              <a:ahLst/>
              <a:cxnLst/>
              <a:rect l="0" t="0" r="0" b="0"/>
              <a:pathLst>
                <a:path w="85039" h="25401">
                  <a:moveTo>
                    <a:pt x="8838" y="25400"/>
                  </a:moveTo>
                  <a:lnTo>
                    <a:pt x="8838" y="25400"/>
                  </a:lnTo>
                  <a:lnTo>
                    <a:pt x="5467" y="22029"/>
                  </a:lnTo>
                  <a:lnTo>
                    <a:pt x="1931" y="20374"/>
                  </a:lnTo>
                  <a:lnTo>
                    <a:pt x="0" y="19933"/>
                  </a:lnTo>
                  <a:lnTo>
                    <a:pt x="123" y="19638"/>
                  </a:lnTo>
                  <a:lnTo>
                    <a:pt x="38304" y="9668"/>
                  </a:lnTo>
                  <a:lnTo>
                    <a:pt x="850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89"/>
            <p:cNvSpPr/>
            <p:nvPr>
              <p:custDataLst>
                <p:tags r:id="rId56"/>
              </p:custDataLst>
            </p:nvPr>
          </p:nvSpPr>
          <p:spPr>
            <a:xfrm>
              <a:off x="10196571" y="59700"/>
              <a:ext cx="77730" cy="238751"/>
            </a:xfrm>
            <a:custGeom>
              <a:avLst/>
              <a:gdLst/>
              <a:ahLst/>
              <a:cxnLst/>
              <a:rect l="0" t="0" r="0" b="0"/>
              <a:pathLst>
                <a:path w="77730" h="238751">
                  <a:moveTo>
                    <a:pt x="77729" y="29200"/>
                  </a:moveTo>
                  <a:lnTo>
                    <a:pt x="77729" y="29200"/>
                  </a:lnTo>
                  <a:lnTo>
                    <a:pt x="51214" y="6056"/>
                  </a:lnTo>
                  <a:lnTo>
                    <a:pt x="41014" y="1275"/>
                  </a:lnTo>
                  <a:lnTo>
                    <a:pt x="36319" y="0"/>
                  </a:lnTo>
                  <a:lnTo>
                    <a:pt x="31072" y="1267"/>
                  </a:lnTo>
                  <a:lnTo>
                    <a:pt x="19598" y="8318"/>
                  </a:lnTo>
                  <a:lnTo>
                    <a:pt x="11206" y="22271"/>
                  </a:lnTo>
                  <a:lnTo>
                    <a:pt x="69" y="66715"/>
                  </a:lnTo>
                  <a:lnTo>
                    <a:pt x="0" y="111969"/>
                  </a:lnTo>
                  <a:lnTo>
                    <a:pt x="7818" y="157754"/>
                  </a:lnTo>
                  <a:lnTo>
                    <a:pt x="15701" y="195858"/>
                  </a:lnTo>
                  <a:lnTo>
                    <a:pt x="26929" y="23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90"/>
            <p:cNvSpPr/>
            <p:nvPr>
              <p:custDataLst>
                <p:tags r:id="rId57"/>
              </p:custDataLst>
            </p:nvPr>
          </p:nvSpPr>
          <p:spPr>
            <a:xfrm>
              <a:off x="10115550" y="114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91"/>
            <p:cNvSpPr/>
            <p:nvPr>
              <p:custDataLst>
                <p:tags r:id="rId58"/>
              </p:custDataLst>
            </p:nvPr>
          </p:nvSpPr>
          <p:spPr>
            <a:xfrm>
              <a:off x="10083800" y="234950"/>
              <a:ext cx="20280" cy="57151"/>
            </a:xfrm>
            <a:custGeom>
              <a:avLst/>
              <a:gdLst/>
              <a:ahLst/>
              <a:cxnLst/>
              <a:rect l="0" t="0" r="0" b="0"/>
              <a:pathLst>
                <a:path w="20280" h="5715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13877" y="13815"/>
                  </a:lnTo>
                  <a:lnTo>
                    <a:pt x="19834" y="17677"/>
                  </a:lnTo>
                  <a:lnTo>
                    <a:pt x="20279" y="2377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49"/>
          <p:cNvGrpSpPr/>
          <p:nvPr/>
        </p:nvGrpSpPr>
        <p:grpSpPr>
          <a:xfrm>
            <a:off x="10589589" y="48556"/>
            <a:ext cx="1017750" cy="256245"/>
            <a:chOff x="10589589" y="48556"/>
            <a:chExt cx="1017750" cy="256245"/>
          </a:xfrm>
        </p:grpSpPr>
        <p:sp>
          <p:nvSpPr>
            <p:cNvPr id="256" name="SMARTInkShape-792"/>
            <p:cNvSpPr/>
            <p:nvPr>
              <p:custDataLst>
                <p:tags r:id="rId47"/>
              </p:custDataLst>
            </p:nvPr>
          </p:nvSpPr>
          <p:spPr>
            <a:xfrm>
              <a:off x="11550650" y="134233"/>
              <a:ext cx="56689" cy="170568"/>
            </a:xfrm>
            <a:custGeom>
              <a:avLst/>
              <a:gdLst/>
              <a:ahLst/>
              <a:cxnLst/>
              <a:rect l="0" t="0" r="0" b="0"/>
              <a:pathLst>
                <a:path w="56689" h="170568">
                  <a:moveTo>
                    <a:pt x="50800" y="5467"/>
                  </a:moveTo>
                  <a:lnTo>
                    <a:pt x="50800" y="5467"/>
                  </a:lnTo>
                  <a:lnTo>
                    <a:pt x="28198" y="441"/>
                  </a:lnTo>
                  <a:lnTo>
                    <a:pt x="20914" y="0"/>
                  </a:lnTo>
                  <a:lnTo>
                    <a:pt x="15354" y="1117"/>
                  </a:lnTo>
                  <a:lnTo>
                    <a:pt x="7294" y="6121"/>
                  </a:lnTo>
                  <a:lnTo>
                    <a:pt x="3241" y="13048"/>
                  </a:lnTo>
                  <a:lnTo>
                    <a:pt x="2161" y="16871"/>
                  </a:lnTo>
                  <a:lnTo>
                    <a:pt x="4724" y="26763"/>
                  </a:lnTo>
                  <a:lnTo>
                    <a:pt x="11977" y="38215"/>
                  </a:lnTo>
                  <a:lnTo>
                    <a:pt x="44216" y="75840"/>
                  </a:lnTo>
                  <a:lnTo>
                    <a:pt x="56688" y="105733"/>
                  </a:lnTo>
                  <a:lnTo>
                    <a:pt x="56137" y="115350"/>
                  </a:lnTo>
                  <a:lnTo>
                    <a:pt x="47996" y="133561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93"/>
            <p:cNvSpPr/>
            <p:nvPr>
              <p:custDataLst>
                <p:tags r:id="rId48"/>
              </p:custDataLst>
            </p:nvPr>
          </p:nvSpPr>
          <p:spPr>
            <a:xfrm>
              <a:off x="11430000" y="120650"/>
              <a:ext cx="107951" cy="133422"/>
            </a:xfrm>
            <a:custGeom>
              <a:avLst/>
              <a:gdLst/>
              <a:ahLst/>
              <a:cxnLst/>
              <a:rect l="0" t="0" r="0" b="0"/>
              <a:pathLst>
                <a:path w="107951" h="133422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6481" y="35147"/>
                  </a:lnTo>
                  <a:lnTo>
                    <a:pt x="32603" y="49688"/>
                  </a:lnTo>
                  <a:lnTo>
                    <a:pt x="41067" y="61360"/>
                  </a:lnTo>
                  <a:lnTo>
                    <a:pt x="44311" y="68423"/>
                  </a:lnTo>
                  <a:lnTo>
                    <a:pt x="46035" y="85679"/>
                  </a:lnTo>
                  <a:lnTo>
                    <a:pt x="41393" y="118759"/>
                  </a:lnTo>
                  <a:lnTo>
                    <a:pt x="35705" y="132398"/>
                  </a:lnTo>
                  <a:lnTo>
                    <a:pt x="33682" y="133421"/>
                  </a:lnTo>
                  <a:lnTo>
                    <a:pt x="31626" y="132692"/>
                  </a:lnTo>
                  <a:lnTo>
                    <a:pt x="29550" y="130794"/>
                  </a:lnTo>
                  <a:lnTo>
                    <a:pt x="29126" y="121160"/>
                  </a:lnTo>
                  <a:lnTo>
                    <a:pt x="41345" y="75125"/>
                  </a:lnTo>
                  <a:lnTo>
                    <a:pt x="68224" y="3331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94"/>
            <p:cNvSpPr/>
            <p:nvPr>
              <p:custDataLst>
                <p:tags r:id="rId49"/>
              </p:custDataLst>
            </p:nvPr>
          </p:nvSpPr>
          <p:spPr>
            <a:xfrm>
              <a:off x="11273538" y="133350"/>
              <a:ext cx="105663" cy="116441"/>
            </a:xfrm>
            <a:custGeom>
              <a:avLst/>
              <a:gdLst/>
              <a:ahLst/>
              <a:cxnLst/>
              <a:rect l="0" t="0" r="0" b="0"/>
              <a:pathLst>
                <a:path w="105663" h="116441">
                  <a:moveTo>
                    <a:pt x="23112" y="0"/>
                  </a:moveTo>
                  <a:lnTo>
                    <a:pt x="23112" y="0"/>
                  </a:lnTo>
                  <a:lnTo>
                    <a:pt x="16369" y="6742"/>
                  </a:lnTo>
                  <a:lnTo>
                    <a:pt x="5435" y="27790"/>
                  </a:lnTo>
                  <a:lnTo>
                    <a:pt x="0" y="56369"/>
                  </a:lnTo>
                  <a:lnTo>
                    <a:pt x="5132" y="83808"/>
                  </a:lnTo>
                  <a:lnTo>
                    <a:pt x="15589" y="106441"/>
                  </a:lnTo>
                  <a:lnTo>
                    <a:pt x="23531" y="114335"/>
                  </a:lnTo>
                  <a:lnTo>
                    <a:pt x="27624" y="116440"/>
                  </a:lnTo>
                  <a:lnTo>
                    <a:pt x="31763" y="116432"/>
                  </a:lnTo>
                  <a:lnTo>
                    <a:pt x="40128" y="112661"/>
                  </a:lnTo>
                  <a:lnTo>
                    <a:pt x="52771" y="95862"/>
                  </a:lnTo>
                  <a:lnTo>
                    <a:pt x="80823" y="48503"/>
                  </a:lnTo>
                  <a:lnTo>
                    <a:pt x="95660" y="29963"/>
                  </a:lnTo>
                  <a:lnTo>
                    <a:pt x="95466" y="30559"/>
                  </a:lnTo>
                  <a:lnTo>
                    <a:pt x="89862" y="41510"/>
                  </a:lnTo>
                  <a:lnTo>
                    <a:pt x="88057" y="52316"/>
                  </a:lnTo>
                  <a:lnTo>
                    <a:pt x="90410" y="70299"/>
                  </a:lnTo>
                  <a:lnTo>
                    <a:pt x="105662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95"/>
            <p:cNvSpPr/>
            <p:nvPr>
              <p:custDataLst>
                <p:tags r:id="rId50"/>
              </p:custDataLst>
            </p:nvPr>
          </p:nvSpPr>
          <p:spPr>
            <a:xfrm>
              <a:off x="11169004" y="134233"/>
              <a:ext cx="70497" cy="113418"/>
            </a:xfrm>
            <a:custGeom>
              <a:avLst/>
              <a:gdLst/>
              <a:ahLst/>
              <a:cxnLst/>
              <a:rect l="0" t="0" r="0" b="0"/>
              <a:pathLst>
                <a:path w="70497" h="113418">
                  <a:moveTo>
                    <a:pt x="70496" y="5467"/>
                  </a:moveTo>
                  <a:lnTo>
                    <a:pt x="70496" y="5467"/>
                  </a:lnTo>
                  <a:lnTo>
                    <a:pt x="63753" y="2096"/>
                  </a:lnTo>
                  <a:lnTo>
                    <a:pt x="46077" y="0"/>
                  </a:lnTo>
                  <a:lnTo>
                    <a:pt x="34713" y="3272"/>
                  </a:lnTo>
                  <a:lnTo>
                    <a:pt x="24959" y="10136"/>
                  </a:lnTo>
                  <a:lnTo>
                    <a:pt x="11534" y="27312"/>
                  </a:lnTo>
                  <a:lnTo>
                    <a:pt x="2899" y="44574"/>
                  </a:lnTo>
                  <a:lnTo>
                    <a:pt x="0" y="62124"/>
                  </a:lnTo>
                  <a:lnTo>
                    <a:pt x="215" y="70755"/>
                  </a:lnTo>
                  <a:lnTo>
                    <a:pt x="6098" y="85989"/>
                  </a:lnTo>
                  <a:lnTo>
                    <a:pt x="15769" y="98405"/>
                  </a:lnTo>
                  <a:lnTo>
                    <a:pt x="38746" y="11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96"/>
            <p:cNvSpPr/>
            <p:nvPr>
              <p:custDataLst>
                <p:tags r:id="rId51"/>
              </p:custDataLst>
            </p:nvPr>
          </p:nvSpPr>
          <p:spPr>
            <a:xfrm>
              <a:off x="11076908" y="127883"/>
              <a:ext cx="73693" cy="113418"/>
            </a:xfrm>
            <a:custGeom>
              <a:avLst/>
              <a:gdLst/>
              <a:ahLst/>
              <a:cxnLst/>
              <a:rect l="0" t="0" r="0" b="0"/>
              <a:pathLst>
                <a:path w="73693" h="113418">
                  <a:moveTo>
                    <a:pt x="73692" y="5467"/>
                  </a:moveTo>
                  <a:lnTo>
                    <a:pt x="73692" y="5467"/>
                  </a:lnTo>
                  <a:lnTo>
                    <a:pt x="63554" y="1103"/>
                  </a:lnTo>
                  <a:lnTo>
                    <a:pt x="56015" y="0"/>
                  </a:lnTo>
                  <a:lnTo>
                    <a:pt x="43837" y="2750"/>
                  </a:lnTo>
                  <a:lnTo>
                    <a:pt x="31293" y="11404"/>
                  </a:lnTo>
                  <a:lnTo>
                    <a:pt x="5953" y="49556"/>
                  </a:lnTo>
                  <a:lnTo>
                    <a:pt x="0" y="68860"/>
                  </a:lnTo>
                  <a:lnTo>
                    <a:pt x="1606" y="87985"/>
                  </a:lnTo>
                  <a:lnTo>
                    <a:pt x="6612" y="96940"/>
                  </a:lnTo>
                  <a:lnTo>
                    <a:pt x="9922" y="100316"/>
                  </a:lnTo>
                  <a:lnTo>
                    <a:pt x="41942" y="11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97"/>
            <p:cNvSpPr/>
            <p:nvPr>
              <p:custDataLst>
                <p:tags r:id="rId52"/>
              </p:custDataLst>
            </p:nvPr>
          </p:nvSpPr>
          <p:spPr>
            <a:xfrm>
              <a:off x="10958871" y="154473"/>
              <a:ext cx="71080" cy="95930"/>
            </a:xfrm>
            <a:custGeom>
              <a:avLst/>
              <a:gdLst/>
              <a:ahLst/>
              <a:cxnLst/>
              <a:rect l="0" t="0" r="0" b="0"/>
              <a:pathLst>
                <a:path w="71080" h="95930">
                  <a:moveTo>
                    <a:pt x="71079" y="29677"/>
                  </a:moveTo>
                  <a:lnTo>
                    <a:pt x="71079" y="29677"/>
                  </a:lnTo>
                  <a:lnTo>
                    <a:pt x="71079" y="22935"/>
                  </a:lnTo>
                  <a:lnTo>
                    <a:pt x="70373" y="20949"/>
                  </a:lnTo>
                  <a:lnTo>
                    <a:pt x="69198" y="19625"/>
                  </a:lnTo>
                  <a:lnTo>
                    <a:pt x="67708" y="18742"/>
                  </a:lnTo>
                  <a:lnTo>
                    <a:pt x="66715" y="17448"/>
                  </a:lnTo>
                  <a:lnTo>
                    <a:pt x="61619" y="4923"/>
                  </a:lnTo>
                  <a:lnTo>
                    <a:pt x="58422" y="2591"/>
                  </a:lnTo>
                  <a:lnTo>
                    <a:pt x="49225" y="0"/>
                  </a:lnTo>
                  <a:lnTo>
                    <a:pt x="39965" y="730"/>
                  </a:lnTo>
                  <a:lnTo>
                    <a:pt x="35519" y="1912"/>
                  </a:lnTo>
                  <a:lnTo>
                    <a:pt x="15780" y="20431"/>
                  </a:lnTo>
                  <a:lnTo>
                    <a:pt x="2169" y="44890"/>
                  </a:lnTo>
                  <a:lnTo>
                    <a:pt x="0" y="59722"/>
                  </a:lnTo>
                  <a:lnTo>
                    <a:pt x="2095" y="73369"/>
                  </a:lnTo>
                  <a:lnTo>
                    <a:pt x="7728" y="86490"/>
                  </a:lnTo>
                  <a:lnTo>
                    <a:pt x="12617" y="90836"/>
                  </a:lnTo>
                  <a:lnTo>
                    <a:pt x="25576" y="95664"/>
                  </a:lnTo>
                  <a:lnTo>
                    <a:pt x="36980" y="95929"/>
                  </a:lnTo>
                  <a:lnTo>
                    <a:pt x="41996" y="95011"/>
                  </a:lnTo>
                  <a:lnTo>
                    <a:pt x="51334" y="86466"/>
                  </a:lnTo>
                  <a:lnTo>
                    <a:pt x="55799" y="80237"/>
                  </a:lnTo>
                  <a:lnTo>
                    <a:pt x="58880" y="65789"/>
                  </a:lnTo>
                  <a:lnTo>
                    <a:pt x="55106" y="36889"/>
                  </a:lnTo>
                  <a:lnTo>
                    <a:pt x="45679" y="106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98"/>
            <p:cNvSpPr/>
            <p:nvPr>
              <p:custDataLst>
                <p:tags r:id="rId53"/>
              </p:custDataLst>
            </p:nvPr>
          </p:nvSpPr>
          <p:spPr>
            <a:xfrm>
              <a:off x="10598149" y="165100"/>
              <a:ext cx="95252" cy="31751"/>
            </a:xfrm>
            <a:custGeom>
              <a:avLst/>
              <a:gdLst/>
              <a:ahLst/>
              <a:cxnLst/>
              <a:rect l="0" t="0" r="0" b="0"/>
              <a:pathLst>
                <a:path w="95252" h="31751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20227" y="19541"/>
                  </a:lnTo>
                  <a:lnTo>
                    <a:pt x="63144" y="7985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99"/>
            <p:cNvSpPr/>
            <p:nvPr>
              <p:custDataLst>
                <p:tags r:id="rId54"/>
              </p:custDataLst>
            </p:nvPr>
          </p:nvSpPr>
          <p:spPr>
            <a:xfrm>
              <a:off x="10589589" y="48556"/>
              <a:ext cx="141912" cy="221349"/>
            </a:xfrm>
            <a:custGeom>
              <a:avLst/>
              <a:gdLst/>
              <a:ahLst/>
              <a:cxnLst/>
              <a:rect l="0" t="0" r="0" b="0"/>
              <a:pathLst>
                <a:path w="141912" h="221349">
                  <a:moveTo>
                    <a:pt x="141911" y="21294"/>
                  </a:moveTo>
                  <a:lnTo>
                    <a:pt x="141911" y="21294"/>
                  </a:lnTo>
                  <a:lnTo>
                    <a:pt x="97131" y="900"/>
                  </a:lnTo>
                  <a:lnTo>
                    <a:pt x="84614" y="0"/>
                  </a:lnTo>
                  <a:lnTo>
                    <a:pt x="78313" y="748"/>
                  </a:lnTo>
                  <a:lnTo>
                    <a:pt x="67549" y="7224"/>
                  </a:lnTo>
                  <a:lnTo>
                    <a:pt x="49139" y="28628"/>
                  </a:lnTo>
                  <a:lnTo>
                    <a:pt x="32622" y="59013"/>
                  </a:lnTo>
                  <a:lnTo>
                    <a:pt x="21833" y="100136"/>
                  </a:lnTo>
                  <a:lnTo>
                    <a:pt x="9536" y="145445"/>
                  </a:lnTo>
                  <a:lnTo>
                    <a:pt x="0" y="186249"/>
                  </a:lnTo>
                  <a:lnTo>
                    <a:pt x="758" y="199500"/>
                  </a:lnTo>
                  <a:lnTo>
                    <a:pt x="4064" y="205009"/>
                  </a:lnTo>
                  <a:lnTo>
                    <a:pt x="15264" y="214893"/>
                  </a:lnTo>
                  <a:lnTo>
                    <a:pt x="31531" y="220227"/>
                  </a:lnTo>
                  <a:lnTo>
                    <a:pt x="60522" y="221348"/>
                  </a:lnTo>
                  <a:lnTo>
                    <a:pt x="91111" y="218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800"/>
          <p:cNvSpPr/>
          <p:nvPr>
            <p:custDataLst>
              <p:tags r:id="rId11"/>
            </p:custDataLst>
          </p:nvPr>
        </p:nvSpPr>
        <p:spPr>
          <a:xfrm>
            <a:off x="9661585" y="605862"/>
            <a:ext cx="135527" cy="256307"/>
          </a:xfrm>
          <a:custGeom>
            <a:avLst/>
            <a:gdLst/>
            <a:ahLst/>
            <a:cxnLst/>
            <a:rect l="0" t="0" r="0" b="0"/>
            <a:pathLst>
              <a:path w="135527" h="256307">
                <a:moveTo>
                  <a:pt x="130115" y="48188"/>
                </a:moveTo>
                <a:lnTo>
                  <a:pt x="130115" y="48188"/>
                </a:lnTo>
                <a:lnTo>
                  <a:pt x="104103" y="31595"/>
                </a:lnTo>
                <a:lnTo>
                  <a:pt x="99359" y="25711"/>
                </a:lnTo>
                <a:lnTo>
                  <a:pt x="95750" y="24087"/>
                </a:lnTo>
                <a:lnTo>
                  <a:pt x="72895" y="40028"/>
                </a:lnTo>
                <a:lnTo>
                  <a:pt x="42683" y="80578"/>
                </a:lnTo>
                <a:lnTo>
                  <a:pt x="21877" y="116676"/>
                </a:lnTo>
                <a:lnTo>
                  <a:pt x="5102" y="155533"/>
                </a:lnTo>
                <a:lnTo>
                  <a:pt x="0" y="193969"/>
                </a:lnTo>
                <a:lnTo>
                  <a:pt x="3848" y="224692"/>
                </a:lnTo>
                <a:lnTo>
                  <a:pt x="7836" y="237824"/>
                </a:lnTo>
                <a:lnTo>
                  <a:pt x="15434" y="246579"/>
                </a:lnTo>
                <a:lnTo>
                  <a:pt x="37048" y="256306"/>
                </a:lnTo>
                <a:lnTo>
                  <a:pt x="49020" y="255372"/>
                </a:lnTo>
                <a:lnTo>
                  <a:pt x="73611" y="244927"/>
                </a:lnTo>
                <a:lnTo>
                  <a:pt x="111256" y="205729"/>
                </a:lnTo>
                <a:lnTo>
                  <a:pt x="123381" y="168066"/>
                </a:lnTo>
                <a:lnTo>
                  <a:pt x="128532" y="122634"/>
                </a:lnTo>
                <a:lnTo>
                  <a:pt x="131882" y="95702"/>
                </a:lnTo>
                <a:lnTo>
                  <a:pt x="135526" y="67164"/>
                </a:lnTo>
                <a:lnTo>
                  <a:pt x="133931" y="26048"/>
                </a:lnTo>
                <a:lnTo>
                  <a:pt x="130541" y="10144"/>
                </a:lnTo>
                <a:lnTo>
                  <a:pt x="123344" y="2364"/>
                </a:lnTo>
                <a:lnTo>
                  <a:pt x="113607" y="0"/>
                </a:lnTo>
                <a:lnTo>
                  <a:pt x="102176" y="1246"/>
                </a:lnTo>
                <a:lnTo>
                  <a:pt x="62491" y="23226"/>
                </a:lnTo>
                <a:lnTo>
                  <a:pt x="34865" y="418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151"/>
          <p:cNvGrpSpPr/>
          <p:nvPr/>
        </p:nvGrpSpPr>
        <p:grpSpPr>
          <a:xfrm>
            <a:off x="10226192" y="464433"/>
            <a:ext cx="841859" cy="322968"/>
            <a:chOff x="10226192" y="464433"/>
            <a:chExt cx="841859" cy="322968"/>
          </a:xfrm>
        </p:grpSpPr>
        <p:sp>
          <p:nvSpPr>
            <p:cNvPr id="266" name="SMARTInkShape-801"/>
            <p:cNvSpPr/>
            <p:nvPr>
              <p:custDataLst>
                <p:tags r:id="rId39"/>
              </p:custDataLst>
            </p:nvPr>
          </p:nvSpPr>
          <p:spPr>
            <a:xfrm>
              <a:off x="10895633" y="584200"/>
              <a:ext cx="172418" cy="69851"/>
            </a:xfrm>
            <a:custGeom>
              <a:avLst/>
              <a:gdLst/>
              <a:ahLst/>
              <a:cxnLst/>
              <a:rect l="0" t="0" r="0" b="0"/>
              <a:pathLst>
                <a:path w="172418" h="69851">
                  <a:moveTo>
                    <a:pt x="7317" y="69850"/>
                  </a:moveTo>
                  <a:lnTo>
                    <a:pt x="7317" y="69850"/>
                  </a:lnTo>
                  <a:lnTo>
                    <a:pt x="575" y="66479"/>
                  </a:lnTo>
                  <a:lnTo>
                    <a:pt x="0" y="64075"/>
                  </a:lnTo>
                  <a:lnTo>
                    <a:pt x="3123" y="57641"/>
                  </a:lnTo>
                  <a:lnTo>
                    <a:pt x="43386" y="36943"/>
                  </a:lnTo>
                  <a:lnTo>
                    <a:pt x="75559" y="24886"/>
                  </a:lnTo>
                  <a:lnTo>
                    <a:pt x="112905" y="14353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802"/>
            <p:cNvSpPr/>
            <p:nvPr>
              <p:custDataLst>
                <p:tags r:id="rId40"/>
              </p:custDataLst>
            </p:nvPr>
          </p:nvSpPr>
          <p:spPr>
            <a:xfrm>
              <a:off x="10953960" y="464433"/>
              <a:ext cx="56941" cy="300870"/>
            </a:xfrm>
            <a:custGeom>
              <a:avLst/>
              <a:gdLst/>
              <a:ahLst/>
              <a:cxnLst/>
              <a:rect l="0" t="0" r="0" b="0"/>
              <a:pathLst>
                <a:path w="56941" h="300870">
                  <a:moveTo>
                    <a:pt x="37890" y="5467"/>
                  </a:moveTo>
                  <a:lnTo>
                    <a:pt x="37890" y="5467"/>
                  </a:lnTo>
                  <a:lnTo>
                    <a:pt x="34519" y="2096"/>
                  </a:lnTo>
                  <a:lnTo>
                    <a:pt x="30983" y="441"/>
                  </a:lnTo>
                  <a:lnTo>
                    <a:pt x="29052" y="0"/>
                  </a:lnTo>
                  <a:lnTo>
                    <a:pt x="23143" y="8917"/>
                  </a:lnTo>
                  <a:lnTo>
                    <a:pt x="11883" y="41296"/>
                  </a:lnTo>
                  <a:lnTo>
                    <a:pt x="5164" y="75013"/>
                  </a:lnTo>
                  <a:lnTo>
                    <a:pt x="2179" y="115869"/>
                  </a:lnTo>
                  <a:lnTo>
                    <a:pt x="853" y="158016"/>
                  </a:lnTo>
                  <a:lnTo>
                    <a:pt x="262" y="198855"/>
                  </a:lnTo>
                  <a:lnTo>
                    <a:pt x="0" y="235821"/>
                  </a:lnTo>
                  <a:lnTo>
                    <a:pt x="5527" y="263539"/>
                  </a:lnTo>
                  <a:lnTo>
                    <a:pt x="15746" y="283855"/>
                  </a:lnTo>
                  <a:lnTo>
                    <a:pt x="29694" y="297587"/>
                  </a:lnTo>
                  <a:lnTo>
                    <a:pt x="35953" y="300403"/>
                  </a:lnTo>
                  <a:lnTo>
                    <a:pt x="41537" y="300869"/>
                  </a:lnTo>
                  <a:lnTo>
                    <a:pt x="56940" y="297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803"/>
            <p:cNvSpPr/>
            <p:nvPr>
              <p:custDataLst>
                <p:tags r:id="rId41"/>
              </p:custDataLst>
            </p:nvPr>
          </p:nvSpPr>
          <p:spPr>
            <a:xfrm>
              <a:off x="10809401" y="635000"/>
              <a:ext cx="59172" cy="100704"/>
            </a:xfrm>
            <a:custGeom>
              <a:avLst/>
              <a:gdLst/>
              <a:ahLst/>
              <a:cxnLst/>
              <a:rect l="0" t="0" r="0" b="0"/>
              <a:pathLst>
                <a:path w="59172" h="100704">
                  <a:moveTo>
                    <a:pt x="49099" y="19050"/>
                  </a:moveTo>
                  <a:lnTo>
                    <a:pt x="49099" y="19050"/>
                  </a:lnTo>
                  <a:lnTo>
                    <a:pt x="35615" y="15679"/>
                  </a:lnTo>
                  <a:lnTo>
                    <a:pt x="29526" y="16803"/>
                  </a:lnTo>
                  <a:lnTo>
                    <a:pt x="17117" y="23696"/>
                  </a:lnTo>
                  <a:lnTo>
                    <a:pt x="1602" y="46218"/>
                  </a:lnTo>
                  <a:lnTo>
                    <a:pt x="0" y="68990"/>
                  </a:lnTo>
                  <a:lnTo>
                    <a:pt x="1551" y="81976"/>
                  </a:lnTo>
                  <a:lnTo>
                    <a:pt x="5406" y="90634"/>
                  </a:lnTo>
                  <a:lnTo>
                    <a:pt x="10799" y="96406"/>
                  </a:lnTo>
                  <a:lnTo>
                    <a:pt x="17215" y="100254"/>
                  </a:lnTo>
                  <a:lnTo>
                    <a:pt x="23610" y="100703"/>
                  </a:lnTo>
                  <a:lnTo>
                    <a:pt x="36360" y="95557"/>
                  </a:lnTo>
                  <a:lnTo>
                    <a:pt x="52066" y="80759"/>
                  </a:lnTo>
                  <a:lnTo>
                    <a:pt x="57474" y="67173"/>
                  </a:lnTo>
                  <a:lnTo>
                    <a:pt x="59171" y="52432"/>
                  </a:lnTo>
                  <a:lnTo>
                    <a:pt x="490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804"/>
            <p:cNvSpPr/>
            <p:nvPr>
              <p:custDataLst>
                <p:tags r:id="rId42"/>
              </p:custDataLst>
            </p:nvPr>
          </p:nvSpPr>
          <p:spPr>
            <a:xfrm>
              <a:off x="10687050" y="656600"/>
              <a:ext cx="63501" cy="88318"/>
            </a:xfrm>
            <a:custGeom>
              <a:avLst/>
              <a:gdLst/>
              <a:ahLst/>
              <a:cxnLst/>
              <a:rect l="0" t="0" r="0" b="0"/>
              <a:pathLst>
                <a:path w="63501" h="88318">
                  <a:moveTo>
                    <a:pt x="0" y="29200"/>
                  </a:moveTo>
                  <a:lnTo>
                    <a:pt x="0" y="29200"/>
                  </a:lnTo>
                  <a:lnTo>
                    <a:pt x="0" y="6056"/>
                  </a:lnTo>
                  <a:lnTo>
                    <a:pt x="705" y="3187"/>
                  </a:lnTo>
                  <a:lnTo>
                    <a:pt x="1881" y="1275"/>
                  </a:lnTo>
                  <a:lnTo>
                    <a:pt x="3370" y="0"/>
                  </a:lnTo>
                  <a:lnTo>
                    <a:pt x="4363" y="561"/>
                  </a:lnTo>
                  <a:lnTo>
                    <a:pt x="5467" y="4947"/>
                  </a:lnTo>
                  <a:lnTo>
                    <a:pt x="4352" y="44002"/>
                  </a:lnTo>
                  <a:lnTo>
                    <a:pt x="254" y="88317"/>
                  </a:lnTo>
                  <a:lnTo>
                    <a:pt x="75" y="81288"/>
                  </a:lnTo>
                  <a:lnTo>
                    <a:pt x="13825" y="35092"/>
                  </a:lnTo>
                  <a:lnTo>
                    <a:pt x="22372" y="17002"/>
                  </a:lnTo>
                  <a:lnTo>
                    <a:pt x="33227" y="6610"/>
                  </a:lnTo>
                  <a:lnTo>
                    <a:pt x="44495" y="164"/>
                  </a:lnTo>
                  <a:lnTo>
                    <a:pt x="48007" y="2787"/>
                  </a:lnTo>
                  <a:lnTo>
                    <a:pt x="55673" y="15109"/>
                  </a:lnTo>
                  <a:lnTo>
                    <a:pt x="63500" y="60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805"/>
            <p:cNvSpPr/>
            <p:nvPr>
              <p:custDataLst>
                <p:tags r:id="rId43"/>
              </p:custDataLst>
            </p:nvPr>
          </p:nvSpPr>
          <p:spPr>
            <a:xfrm>
              <a:off x="10267950" y="69850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0" y="31750"/>
                  </a:moveTo>
                  <a:lnTo>
                    <a:pt x="0" y="31750"/>
                  </a:lnTo>
                  <a:lnTo>
                    <a:pt x="8789" y="17935"/>
                  </a:lnTo>
                  <a:lnTo>
                    <a:pt x="12209" y="14073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06"/>
            <p:cNvSpPr/>
            <p:nvPr>
              <p:custDataLst>
                <p:tags r:id="rId44"/>
              </p:custDataLst>
            </p:nvPr>
          </p:nvSpPr>
          <p:spPr>
            <a:xfrm>
              <a:off x="10296597" y="524394"/>
              <a:ext cx="85654" cy="250307"/>
            </a:xfrm>
            <a:custGeom>
              <a:avLst/>
              <a:gdLst/>
              <a:ahLst/>
              <a:cxnLst/>
              <a:rect l="0" t="0" r="0" b="0"/>
              <a:pathLst>
                <a:path w="85654" h="250307">
                  <a:moveTo>
                    <a:pt x="85653" y="40756"/>
                  </a:moveTo>
                  <a:lnTo>
                    <a:pt x="85653" y="40756"/>
                  </a:lnTo>
                  <a:lnTo>
                    <a:pt x="76815" y="8774"/>
                  </a:lnTo>
                  <a:lnTo>
                    <a:pt x="73410" y="4618"/>
                  </a:lnTo>
                  <a:lnTo>
                    <a:pt x="63985" y="0"/>
                  </a:lnTo>
                  <a:lnTo>
                    <a:pt x="48976" y="3592"/>
                  </a:lnTo>
                  <a:lnTo>
                    <a:pt x="32663" y="12950"/>
                  </a:lnTo>
                  <a:lnTo>
                    <a:pt x="20709" y="26516"/>
                  </a:lnTo>
                  <a:lnTo>
                    <a:pt x="6046" y="60134"/>
                  </a:lnTo>
                  <a:lnTo>
                    <a:pt x="882" y="90996"/>
                  </a:lnTo>
                  <a:lnTo>
                    <a:pt x="0" y="125879"/>
                  </a:lnTo>
                  <a:lnTo>
                    <a:pt x="4310" y="162550"/>
                  </a:lnTo>
                  <a:lnTo>
                    <a:pt x="10930" y="198133"/>
                  </a:lnTo>
                  <a:lnTo>
                    <a:pt x="22153" y="250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807"/>
            <p:cNvSpPr/>
            <p:nvPr>
              <p:custDataLst>
                <p:tags r:id="rId45"/>
              </p:custDataLst>
            </p:nvPr>
          </p:nvSpPr>
          <p:spPr>
            <a:xfrm>
              <a:off x="10226192" y="615950"/>
              <a:ext cx="16359" cy="6351"/>
            </a:xfrm>
            <a:custGeom>
              <a:avLst/>
              <a:gdLst/>
              <a:ahLst/>
              <a:cxnLst/>
              <a:rect l="0" t="0" r="0" b="0"/>
              <a:pathLst>
                <a:path w="1635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16358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808"/>
            <p:cNvSpPr/>
            <p:nvPr>
              <p:custDataLst>
                <p:tags r:id="rId46"/>
              </p:custDataLst>
            </p:nvPr>
          </p:nvSpPr>
          <p:spPr>
            <a:xfrm>
              <a:off x="10229850" y="7175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5069" y="37977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152"/>
          <p:cNvGrpSpPr/>
          <p:nvPr/>
        </p:nvGrpSpPr>
        <p:grpSpPr>
          <a:xfrm>
            <a:off x="7891186" y="1140010"/>
            <a:ext cx="1165944" cy="455391"/>
            <a:chOff x="7891186" y="1140010"/>
            <a:chExt cx="1165944" cy="455391"/>
          </a:xfrm>
        </p:grpSpPr>
        <p:sp>
          <p:nvSpPr>
            <p:cNvPr id="275" name="SMARTInkShape-809"/>
            <p:cNvSpPr/>
            <p:nvPr>
              <p:custDataLst>
                <p:tags r:id="rId30"/>
              </p:custDataLst>
            </p:nvPr>
          </p:nvSpPr>
          <p:spPr>
            <a:xfrm>
              <a:off x="8893060" y="1140010"/>
              <a:ext cx="164070" cy="413354"/>
            </a:xfrm>
            <a:custGeom>
              <a:avLst/>
              <a:gdLst/>
              <a:ahLst/>
              <a:cxnLst/>
              <a:rect l="0" t="0" r="0" b="0"/>
              <a:pathLst>
                <a:path w="164070" h="413354">
                  <a:moveTo>
                    <a:pt x="22340" y="28390"/>
                  </a:moveTo>
                  <a:lnTo>
                    <a:pt x="22340" y="28390"/>
                  </a:lnTo>
                  <a:lnTo>
                    <a:pt x="4884" y="23320"/>
                  </a:lnTo>
                  <a:lnTo>
                    <a:pt x="470" y="19552"/>
                  </a:lnTo>
                  <a:lnTo>
                    <a:pt x="0" y="18264"/>
                  </a:lnTo>
                  <a:lnTo>
                    <a:pt x="390" y="17406"/>
                  </a:lnTo>
                  <a:lnTo>
                    <a:pt x="1358" y="16834"/>
                  </a:lnTo>
                  <a:lnTo>
                    <a:pt x="41844" y="6952"/>
                  </a:lnTo>
                  <a:lnTo>
                    <a:pt x="86478" y="3067"/>
                  </a:lnTo>
                  <a:lnTo>
                    <a:pt x="124355" y="0"/>
                  </a:lnTo>
                  <a:lnTo>
                    <a:pt x="134707" y="2367"/>
                  </a:lnTo>
                  <a:lnTo>
                    <a:pt x="137468" y="3986"/>
                  </a:lnTo>
                  <a:lnTo>
                    <a:pt x="139308" y="5770"/>
                  </a:lnTo>
                  <a:lnTo>
                    <a:pt x="139472" y="17161"/>
                  </a:lnTo>
                  <a:lnTo>
                    <a:pt x="133828" y="56589"/>
                  </a:lnTo>
                  <a:lnTo>
                    <a:pt x="124597" y="102832"/>
                  </a:lnTo>
                  <a:lnTo>
                    <a:pt x="123036" y="150009"/>
                  </a:lnTo>
                  <a:lnTo>
                    <a:pt x="123538" y="184043"/>
                  </a:lnTo>
                  <a:lnTo>
                    <a:pt x="125172" y="218924"/>
                  </a:lnTo>
                  <a:lnTo>
                    <a:pt x="134026" y="265624"/>
                  </a:lnTo>
                  <a:lnTo>
                    <a:pt x="145586" y="306585"/>
                  </a:lnTo>
                  <a:lnTo>
                    <a:pt x="160253" y="352708"/>
                  </a:lnTo>
                  <a:lnTo>
                    <a:pt x="164069" y="368676"/>
                  </a:lnTo>
                  <a:lnTo>
                    <a:pt x="163411" y="382828"/>
                  </a:lnTo>
                  <a:lnTo>
                    <a:pt x="158887" y="392411"/>
                  </a:lnTo>
                  <a:lnTo>
                    <a:pt x="155704" y="395954"/>
                  </a:lnTo>
                  <a:lnTo>
                    <a:pt x="134370" y="407682"/>
                  </a:lnTo>
                  <a:lnTo>
                    <a:pt x="102335" y="413353"/>
                  </a:lnTo>
                  <a:lnTo>
                    <a:pt x="54090" y="403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810"/>
            <p:cNvSpPr/>
            <p:nvPr>
              <p:custDataLst>
                <p:tags r:id="rId31"/>
              </p:custDataLst>
            </p:nvPr>
          </p:nvSpPr>
          <p:spPr>
            <a:xfrm>
              <a:off x="8674100" y="14732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45189" y="24677"/>
                  </a:lnTo>
                  <a:lnTo>
                    <a:pt x="84651" y="1248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811"/>
            <p:cNvSpPr/>
            <p:nvPr>
              <p:custDataLst>
                <p:tags r:id="rId32"/>
              </p:custDataLst>
            </p:nvPr>
          </p:nvSpPr>
          <p:spPr>
            <a:xfrm>
              <a:off x="8657499" y="1416050"/>
              <a:ext cx="105502" cy="179351"/>
            </a:xfrm>
            <a:custGeom>
              <a:avLst/>
              <a:gdLst/>
              <a:ahLst/>
              <a:cxnLst/>
              <a:rect l="0" t="0" r="0" b="0"/>
              <a:pathLst>
                <a:path w="105502" h="179351">
                  <a:moveTo>
                    <a:pt x="105501" y="0"/>
                  </a:moveTo>
                  <a:lnTo>
                    <a:pt x="105501" y="0"/>
                  </a:lnTo>
                  <a:lnTo>
                    <a:pt x="60671" y="0"/>
                  </a:lnTo>
                  <a:lnTo>
                    <a:pt x="48181" y="1411"/>
                  </a:lnTo>
                  <a:lnTo>
                    <a:pt x="15306" y="17298"/>
                  </a:lnTo>
                  <a:lnTo>
                    <a:pt x="6382" y="24386"/>
                  </a:lnTo>
                  <a:lnTo>
                    <a:pt x="1476" y="34122"/>
                  </a:lnTo>
                  <a:lnTo>
                    <a:pt x="0" y="46210"/>
                  </a:lnTo>
                  <a:lnTo>
                    <a:pt x="8535" y="92768"/>
                  </a:lnTo>
                  <a:lnTo>
                    <a:pt x="20869" y="136790"/>
                  </a:lnTo>
                  <a:lnTo>
                    <a:pt x="34794" y="165693"/>
                  </a:lnTo>
                  <a:lnTo>
                    <a:pt x="44442" y="174300"/>
                  </a:lnTo>
                  <a:lnTo>
                    <a:pt x="49978" y="177584"/>
                  </a:lnTo>
                  <a:lnTo>
                    <a:pt x="63655" y="179350"/>
                  </a:lnTo>
                  <a:lnTo>
                    <a:pt x="71254" y="178834"/>
                  </a:lnTo>
                  <a:lnTo>
                    <a:pt x="77731" y="175667"/>
                  </a:lnTo>
                  <a:lnTo>
                    <a:pt x="99151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812"/>
            <p:cNvSpPr/>
            <p:nvPr>
              <p:custDataLst>
                <p:tags r:id="rId33"/>
              </p:custDataLst>
            </p:nvPr>
          </p:nvSpPr>
          <p:spPr>
            <a:xfrm>
              <a:off x="8382000" y="1517650"/>
              <a:ext cx="158751" cy="21772"/>
            </a:xfrm>
            <a:custGeom>
              <a:avLst/>
              <a:gdLst/>
              <a:ahLst/>
              <a:cxnLst/>
              <a:rect l="0" t="0" r="0" b="0"/>
              <a:pathLst>
                <a:path w="158751" h="21772">
                  <a:moveTo>
                    <a:pt x="0" y="0"/>
                  </a:moveTo>
                  <a:lnTo>
                    <a:pt x="0" y="0"/>
                  </a:lnTo>
                  <a:lnTo>
                    <a:pt x="0" y="14306"/>
                  </a:lnTo>
                  <a:lnTo>
                    <a:pt x="9406" y="18823"/>
                  </a:lnTo>
                  <a:lnTo>
                    <a:pt x="26759" y="21771"/>
                  </a:lnTo>
                  <a:lnTo>
                    <a:pt x="64295" y="19464"/>
                  </a:lnTo>
                  <a:lnTo>
                    <a:pt x="105990" y="14312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813"/>
            <p:cNvSpPr/>
            <p:nvPr>
              <p:custDataLst>
                <p:tags r:id="rId34"/>
              </p:custDataLst>
            </p:nvPr>
          </p:nvSpPr>
          <p:spPr>
            <a:xfrm>
              <a:off x="8356103" y="1308100"/>
              <a:ext cx="216398" cy="31751"/>
            </a:xfrm>
            <a:custGeom>
              <a:avLst/>
              <a:gdLst/>
              <a:ahLst/>
              <a:cxnLst/>
              <a:rect l="0" t="0" r="0" b="0"/>
              <a:pathLst>
                <a:path w="216398" h="31751">
                  <a:moveTo>
                    <a:pt x="13197" y="31750"/>
                  </a:moveTo>
                  <a:lnTo>
                    <a:pt x="13197" y="31750"/>
                  </a:lnTo>
                  <a:lnTo>
                    <a:pt x="810" y="27386"/>
                  </a:lnTo>
                  <a:lnTo>
                    <a:pt x="0" y="26724"/>
                  </a:lnTo>
                  <a:lnTo>
                    <a:pt x="166" y="26283"/>
                  </a:lnTo>
                  <a:lnTo>
                    <a:pt x="19168" y="20505"/>
                  </a:lnTo>
                  <a:lnTo>
                    <a:pt x="59730" y="14621"/>
                  </a:lnTo>
                  <a:lnTo>
                    <a:pt x="96202" y="10496"/>
                  </a:lnTo>
                  <a:lnTo>
                    <a:pt x="134049" y="6311"/>
                  </a:lnTo>
                  <a:lnTo>
                    <a:pt x="181650" y="1870"/>
                  </a:lnTo>
                  <a:lnTo>
                    <a:pt x="2163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814"/>
            <p:cNvSpPr/>
            <p:nvPr>
              <p:custDataLst>
                <p:tags r:id="rId35"/>
              </p:custDataLst>
            </p:nvPr>
          </p:nvSpPr>
          <p:spPr>
            <a:xfrm>
              <a:off x="8450353" y="1314450"/>
              <a:ext cx="26898" cy="203201"/>
            </a:xfrm>
            <a:custGeom>
              <a:avLst/>
              <a:gdLst/>
              <a:ahLst/>
              <a:cxnLst/>
              <a:rect l="0" t="0" r="0" b="0"/>
              <a:pathLst>
                <a:path w="26898" h="203201">
                  <a:moveTo>
                    <a:pt x="20547" y="0"/>
                  </a:moveTo>
                  <a:lnTo>
                    <a:pt x="20547" y="0"/>
                  </a:lnTo>
                  <a:lnTo>
                    <a:pt x="17176" y="0"/>
                  </a:lnTo>
                  <a:lnTo>
                    <a:pt x="8338" y="13484"/>
                  </a:lnTo>
                  <a:lnTo>
                    <a:pt x="152" y="45466"/>
                  </a:lnTo>
                  <a:lnTo>
                    <a:pt x="0" y="86222"/>
                  </a:lnTo>
                  <a:lnTo>
                    <a:pt x="7796" y="132949"/>
                  </a:lnTo>
                  <a:lnTo>
                    <a:pt x="19042" y="172429"/>
                  </a:lnTo>
                  <a:lnTo>
                    <a:pt x="26897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815"/>
            <p:cNvSpPr/>
            <p:nvPr>
              <p:custDataLst>
                <p:tags r:id="rId36"/>
              </p:custDataLst>
            </p:nvPr>
          </p:nvSpPr>
          <p:spPr>
            <a:xfrm>
              <a:off x="8181605" y="1251289"/>
              <a:ext cx="155946" cy="308150"/>
            </a:xfrm>
            <a:custGeom>
              <a:avLst/>
              <a:gdLst/>
              <a:ahLst/>
              <a:cxnLst/>
              <a:rect l="0" t="0" r="0" b="0"/>
              <a:pathLst>
                <a:path w="155946" h="308150">
                  <a:moveTo>
                    <a:pt x="155945" y="12361"/>
                  </a:moveTo>
                  <a:lnTo>
                    <a:pt x="155945" y="12361"/>
                  </a:lnTo>
                  <a:lnTo>
                    <a:pt x="138269" y="3523"/>
                  </a:lnTo>
                  <a:lnTo>
                    <a:pt x="102612" y="0"/>
                  </a:lnTo>
                  <a:lnTo>
                    <a:pt x="85344" y="3132"/>
                  </a:lnTo>
                  <a:lnTo>
                    <a:pt x="52365" y="21328"/>
                  </a:lnTo>
                  <a:lnTo>
                    <a:pt x="32121" y="38536"/>
                  </a:lnTo>
                  <a:lnTo>
                    <a:pt x="19067" y="57041"/>
                  </a:lnTo>
                  <a:lnTo>
                    <a:pt x="8335" y="85627"/>
                  </a:lnTo>
                  <a:lnTo>
                    <a:pt x="3785" y="124932"/>
                  </a:lnTo>
                  <a:lnTo>
                    <a:pt x="167" y="163230"/>
                  </a:lnTo>
                  <a:lnTo>
                    <a:pt x="2668" y="208491"/>
                  </a:lnTo>
                  <a:lnTo>
                    <a:pt x="0" y="248031"/>
                  </a:lnTo>
                  <a:lnTo>
                    <a:pt x="1397" y="271043"/>
                  </a:lnTo>
                  <a:lnTo>
                    <a:pt x="6279" y="287896"/>
                  </a:lnTo>
                  <a:lnTo>
                    <a:pt x="15813" y="297334"/>
                  </a:lnTo>
                  <a:lnTo>
                    <a:pt x="29459" y="304821"/>
                  </a:lnTo>
                  <a:lnTo>
                    <a:pt x="44930" y="308149"/>
                  </a:lnTo>
                  <a:lnTo>
                    <a:pt x="98795" y="291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816"/>
            <p:cNvSpPr/>
            <p:nvPr>
              <p:custDataLst>
                <p:tags r:id="rId37"/>
              </p:custDataLst>
            </p:nvPr>
          </p:nvSpPr>
          <p:spPr>
            <a:xfrm>
              <a:off x="7908441" y="1454150"/>
              <a:ext cx="79860" cy="19051"/>
            </a:xfrm>
            <a:custGeom>
              <a:avLst/>
              <a:gdLst/>
              <a:ahLst/>
              <a:cxnLst/>
              <a:rect l="0" t="0" r="0" b="0"/>
              <a:pathLst>
                <a:path w="798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9893" y="15679"/>
                  </a:lnTo>
                  <a:lnTo>
                    <a:pt x="62891" y="4560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817"/>
            <p:cNvSpPr/>
            <p:nvPr>
              <p:custDataLst>
                <p:tags r:id="rId38"/>
              </p:custDataLst>
            </p:nvPr>
          </p:nvSpPr>
          <p:spPr>
            <a:xfrm>
              <a:off x="7891186" y="1301750"/>
              <a:ext cx="173315" cy="274262"/>
            </a:xfrm>
            <a:custGeom>
              <a:avLst/>
              <a:gdLst/>
              <a:ahLst/>
              <a:cxnLst/>
              <a:rect l="0" t="0" r="0" b="0"/>
              <a:pathLst>
                <a:path w="173315" h="274262">
                  <a:moveTo>
                    <a:pt x="173314" y="0"/>
                  </a:moveTo>
                  <a:lnTo>
                    <a:pt x="173314" y="0"/>
                  </a:lnTo>
                  <a:lnTo>
                    <a:pt x="133492" y="0"/>
                  </a:lnTo>
                  <a:lnTo>
                    <a:pt x="101007" y="3371"/>
                  </a:lnTo>
                  <a:lnTo>
                    <a:pt x="75846" y="15580"/>
                  </a:lnTo>
                  <a:lnTo>
                    <a:pt x="42765" y="44444"/>
                  </a:lnTo>
                  <a:lnTo>
                    <a:pt x="23155" y="73219"/>
                  </a:lnTo>
                  <a:lnTo>
                    <a:pt x="9492" y="114547"/>
                  </a:lnTo>
                  <a:lnTo>
                    <a:pt x="0" y="156682"/>
                  </a:lnTo>
                  <a:lnTo>
                    <a:pt x="214" y="201882"/>
                  </a:lnTo>
                  <a:lnTo>
                    <a:pt x="8117" y="238636"/>
                  </a:lnTo>
                  <a:lnTo>
                    <a:pt x="17343" y="254462"/>
                  </a:lnTo>
                  <a:lnTo>
                    <a:pt x="22767" y="260658"/>
                  </a:lnTo>
                  <a:lnTo>
                    <a:pt x="38200" y="269424"/>
                  </a:lnTo>
                  <a:lnTo>
                    <a:pt x="58230" y="274261"/>
                  </a:lnTo>
                  <a:lnTo>
                    <a:pt x="95862" y="272311"/>
                  </a:lnTo>
                  <a:lnTo>
                    <a:pt x="127866" y="263110"/>
                  </a:lnTo>
                  <a:lnTo>
                    <a:pt x="141591" y="255462"/>
                  </a:lnTo>
                  <a:lnTo>
                    <a:pt x="144404" y="251447"/>
                  </a:lnTo>
                  <a:lnTo>
                    <a:pt x="144868" y="247359"/>
                  </a:lnTo>
                  <a:lnTo>
                    <a:pt x="141564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153"/>
          <p:cNvGrpSpPr/>
          <p:nvPr/>
        </p:nvGrpSpPr>
        <p:grpSpPr>
          <a:xfrm>
            <a:off x="9328150" y="1371600"/>
            <a:ext cx="158751" cy="101601"/>
            <a:chOff x="9328150" y="1371600"/>
            <a:chExt cx="158751" cy="101601"/>
          </a:xfrm>
        </p:grpSpPr>
        <p:sp>
          <p:nvSpPr>
            <p:cNvPr id="285" name="SMARTInkShape-818"/>
            <p:cNvSpPr/>
            <p:nvPr>
              <p:custDataLst>
                <p:tags r:id="rId28"/>
              </p:custDataLst>
            </p:nvPr>
          </p:nvSpPr>
          <p:spPr>
            <a:xfrm>
              <a:off x="9351729" y="1454150"/>
              <a:ext cx="135172" cy="19051"/>
            </a:xfrm>
            <a:custGeom>
              <a:avLst/>
              <a:gdLst/>
              <a:ahLst/>
              <a:cxnLst/>
              <a:rect l="0" t="0" r="0" b="0"/>
              <a:pathLst>
                <a:path w="135172" h="19051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38698" y="15287"/>
                  </a:lnTo>
                  <a:lnTo>
                    <a:pt x="85890" y="7116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819"/>
            <p:cNvSpPr/>
            <p:nvPr>
              <p:custDataLst>
                <p:tags r:id="rId29"/>
              </p:custDataLst>
            </p:nvPr>
          </p:nvSpPr>
          <p:spPr>
            <a:xfrm>
              <a:off x="9328150" y="13716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39345" y="337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154"/>
          <p:cNvGrpSpPr/>
          <p:nvPr/>
        </p:nvGrpSpPr>
        <p:grpSpPr>
          <a:xfrm>
            <a:off x="9851699" y="1161981"/>
            <a:ext cx="1076958" cy="774266"/>
            <a:chOff x="9851699" y="1161981"/>
            <a:chExt cx="1076958" cy="774266"/>
          </a:xfrm>
        </p:grpSpPr>
        <p:sp>
          <p:nvSpPr>
            <p:cNvPr id="288" name="SMARTInkShape-820"/>
            <p:cNvSpPr/>
            <p:nvPr>
              <p:custDataLst>
                <p:tags r:id="rId14"/>
              </p:custDataLst>
            </p:nvPr>
          </p:nvSpPr>
          <p:spPr>
            <a:xfrm>
              <a:off x="10714665" y="1206916"/>
              <a:ext cx="99386" cy="187314"/>
            </a:xfrm>
            <a:custGeom>
              <a:avLst/>
              <a:gdLst/>
              <a:ahLst/>
              <a:cxnLst/>
              <a:rect l="0" t="0" r="0" b="0"/>
              <a:pathLst>
                <a:path w="99386" h="187314">
                  <a:moveTo>
                    <a:pt x="99385" y="18634"/>
                  </a:moveTo>
                  <a:lnTo>
                    <a:pt x="99385" y="18634"/>
                  </a:lnTo>
                  <a:lnTo>
                    <a:pt x="94359" y="6700"/>
                  </a:lnTo>
                  <a:lnTo>
                    <a:pt x="93917" y="4328"/>
                  </a:lnTo>
                  <a:lnTo>
                    <a:pt x="92917" y="2747"/>
                  </a:lnTo>
                  <a:lnTo>
                    <a:pt x="91545" y="1692"/>
                  </a:lnTo>
                  <a:lnTo>
                    <a:pt x="87435" y="521"/>
                  </a:lnTo>
                  <a:lnTo>
                    <a:pt x="80904" y="0"/>
                  </a:lnTo>
                  <a:lnTo>
                    <a:pt x="42609" y="22765"/>
                  </a:lnTo>
                  <a:lnTo>
                    <a:pt x="23296" y="45650"/>
                  </a:lnTo>
                  <a:lnTo>
                    <a:pt x="7946" y="84988"/>
                  </a:lnTo>
                  <a:lnTo>
                    <a:pt x="0" y="126730"/>
                  </a:lnTo>
                  <a:lnTo>
                    <a:pt x="323" y="154614"/>
                  </a:lnTo>
                  <a:lnTo>
                    <a:pt x="1593" y="162204"/>
                  </a:lnTo>
                  <a:lnTo>
                    <a:pt x="8650" y="174400"/>
                  </a:lnTo>
                  <a:lnTo>
                    <a:pt x="13495" y="179628"/>
                  </a:lnTo>
                  <a:lnTo>
                    <a:pt x="26405" y="185437"/>
                  </a:lnTo>
                  <a:lnTo>
                    <a:pt x="41549" y="187313"/>
                  </a:lnTo>
                  <a:lnTo>
                    <a:pt x="73985" y="183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21"/>
            <p:cNvSpPr/>
            <p:nvPr>
              <p:custDataLst>
                <p:tags r:id="rId15"/>
              </p:custDataLst>
            </p:nvPr>
          </p:nvSpPr>
          <p:spPr>
            <a:xfrm>
              <a:off x="10556803" y="1188333"/>
              <a:ext cx="98498" cy="221368"/>
            </a:xfrm>
            <a:custGeom>
              <a:avLst/>
              <a:gdLst/>
              <a:ahLst/>
              <a:cxnLst/>
              <a:rect l="0" t="0" r="0" b="0"/>
              <a:pathLst>
                <a:path w="98498" h="221368">
                  <a:moveTo>
                    <a:pt x="98497" y="5467"/>
                  </a:moveTo>
                  <a:lnTo>
                    <a:pt x="98497" y="5467"/>
                  </a:lnTo>
                  <a:lnTo>
                    <a:pt x="91755" y="2096"/>
                  </a:lnTo>
                  <a:lnTo>
                    <a:pt x="77449" y="0"/>
                  </a:lnTo>
                  <a:lnTo>
                    <a:pt x="65859" y="5154"/>
                  </a:lnTo>
                  <a:lnTo>
                    <a:pt x="59805" y="9491"/>
                  </a:lnTo>
                  <a:lnTo>
                    <a:pt x="37800" y="39193"/>
                  </a:lnTo>
                  <a:lnTo>
                    <a:pt x="20149" y="86015"/>
                  </a:lnTo>
                  <a:lnTo>
                    <a:pt x="8641" y="121700"/>
                  </a:lnTo>
                  <a:lnTo>
                    <a:pt x="0" y="155904"/>
                  </a:lnTo>
                  <a:lnTo>
                    <a:pt x="863" y="182865"/>
                  </a:lnTo>
                  <a:lnTo>
                    <a:pt x="9713" y="204725"/>
                  </a:lnTo>
                  <a:lnTo>
                    <a:pt x="16025" y="214506"/>
                  </a:lnTo>
                  <a:lnTo>
                    <a:pt x="25877" y="219615"/>
                  </a:lnTo>
                  <a:lnTo>
                    <a:pt x="79447" y="221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822"/>
            <p:cNvSpPr/>
            <p:nvPr>
              <p:custDataLst>
                <p:tags r:id="rId16"/>
              </p:custDataLst>
            </p:nvPr>
          </p:nvSpPr>
          <p:spPr>
            <a:xfrm>
              <a:off x="10350500" y="1289050"/>
              <a:ext cx="114301" cy="138370"/>
            </a:xfrm>
            <a:custGeom>
              <a:avLst/>
              <a:gdLst/>
              <a:ahLst/>
              <a:cxnLst/>
              <a:rect l="0" t="0" r="0" b="0"/>
              <a:pathLst>
                <a:path w="114301" h="138370">
                  <a:moveTo>
                    <a:pt x="0" y="69850"/>
                  </a:moveTo>
                  <a:lnTo>
                    <a:pt x="0" y="69850"/>
                  </a:lnTo>
                  <a:lnTo>
                    <a:pt x="5026" y="57916"/>
                  </a:lnTo>
                  <a:lnTo>
                    <a:pt x="5468" y="55544"/>
                  </a:lnTo>
                  <a:lnTo>
                    <a:pt x="7173" y="53963"/>
                  </a:lnTo>
                  <a:lnTo>
                    <a:pt x="12831" y="52206"/>
                  </a:lnTo>
                  <a:lnTo>
                    <a:pt x="16315" y="53148"/>
                  </a:lnTo>
                  <a:lnTo>
                    <a:pt x="28666" y="61922"/>
                  </a:lnTo>
                  <a:lnTo>
                    <a:pt x="39552" y="71971"/>
                  </a:lnTo>
                  <a:lnTo>
                    <a:pt x="41890" y="79731"/>
                  </a:lnTo>
                  <a:lnTo>
                    <a:pt x="39145" y="108761"/>
                  </a:lnTo>
                  <a:lnTo>
                    <a:pt x="35506" y="124538"/>
                  </a:lnTo>
                  <a:lnTo>
                    <a:pt x="32843" y="129592"/>
                  </a:lnTo>
                  <a:lnTo>
                    <a:pt x="29657" y="132961"/>
                  </a:lnTo>
                  <a:lnTo>
                    <a:pt x="20312" y="137703"/>
                  </a:lnTo>
                  <a:lnTo>
                    <a:pt x="17774" y="138369"/>
                  </a:lnTo>
                  <a:lnTo>
                    <a:pt x="15377" y="136696"/>
                  </a:lnTo>
                  <a:lnTo>
                    <a:pt x="10831" y="129193"/>
                  </a:lnTo>
                  <a:lnTo>
                    <a:pt x="17749" y="111276"/>
                  </a:lnTo>
                  <a:lnTo>
                    <a:pt x="41477" y="69660"/>
                  </a:lnTo>
                  <a:lnTo>
                    <a:pt x="62178" y="394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23"/>
            <p:cNvSpPr/>
            <p:nvPr>
              <p:custDataLst>
                <p:tags r:id="rId17"/>
              </p:custDataLst>
            </p:nvPr>
          </p:nvSpPr>
          <p:spPr>
            <a:xfrm>
              <a:off x="10259134" y="1161981"/>
              <a:ext cx="90468" cy="286382"/>
            </a:xfrm>
            <a:custGeom>
              <a:avLst/>
              <a:gdLst/>
              <a:ahLst/>
              <a:cxnLst/>
              <a:rect l="0" t="0" r="0" b="0"/>
              <a:pathLst>
                <a:path w="90468" h="286382">
                  <a:moveTo>
                    <a:pt x="21516" y="82619"/>
                  </a:moveTo>
                  <a:lnTo>
                    <a:pt x="21516" y="82619"/>
                  </a:lnTo>
                  <a:lnTo>
                    <a:pt x="21516" y="79248"/>
                  </a:lnTo>
                  <a:lnTo>
                    <a:pt x="8032" y="87265"/>
                  </a:lnTo>
                  <a:lnTo>
                    <a:pt x="5470" y="93477"/>
                  </a:lnTo>
                  <a:lnTo>
                    <a:pt x="9618" y="134440"/>
                  </a:lnTo>
                  <a:lnTo>
                    <a:pt x="13521" y="180053"/>
                  </a:lnTo>
                  <a:lnTo>
                    <a:pt x="14434" y="212706"/>
                  </a:lnTo>
                  <a:lnTo>
                    <a:pt x="14244" y="259295"/>
                  </a:lnTo>
                  <a:lnTo>
                    <a:pt x="10738" y="284545"/>
                  </a:lnTo>
                  <a:lnTo>
                    <a:pt x="10097" y="286381"/>
                  </a:lnTo>
                  <a:lnTo>
                    <a:pt x="9670" y="286194"/>
                  </a:lnTo>
                  <a:lnTo>
                    <a:pt x="8280" y="255606"/>
                  </a:lnTo>
                  <a:lnTo>
                    <a:pt x="5521" y="218063"/>
                  </a:lnTo>
                  <a:lnTo>
                    <a:pt x="3796" y="194787"/>
                  </a:lnTo>
                  <a:lnTo>
                    <a:pt x="1942" y="169392"/>
                  </a:lnTo>
                  <a:lnTo>
                    <a:pt x="0" y="142585"/>
                  </a:lnTo>
                  <a:lnTo>
                    <a:pt x="2938" y="116952"/>
                  </a:lnTo>
                  <a:lnTo>
                    <a:pt x="9131" y="92102"/>
                  </a:lnTo>
                  <a:lnTo>
                    <a:pt x="23772" y="49439"/>
                  </a:lnTo>
                  <a:lnTo>
                    <a:pt x="36687" y="14932"/>
                  </a:lnTo>
                  <a:lnTo>
                    <a:pt x="44956" y="3618"/>
                  </a:lnTo>
                  <a:lnTo>
                    <a:pt x="49138" y="1023"/>
                  </a:lnTo>
                  <a:lnTo>
                    <a:pt x="53337" y="0"/>
                  </a:lnTo>
                  <a:lnTo>
                    <a:pt x="57546" y="23"/>
                  </a:lnTo>
                  <a:lnTo>
                    <a:pt x="76954" y="10168"/>
                  </a:lnTo>
                  <a:lnTo>
                    <a:pt x="86842" y="26430"/>
                  </a:lnTo>
                  <a:lnTo>
                    <a:pt x="90467" y="36693"/>
                  </a:lnTo>
                  <a:lnTo>
                    <a:pt x="86968" y="59385"/>
                  </a:lnTo>
                  <a:lnTo>
                    <a:pt x="74594" y="83582"/>
                  </a:lnTo>
                  <a:lnTo>
                    <a:pt x="39684" y="126083"/>
                  </a:lnTo>
                  <a:lnTo>
                    <a:pt x="21516" y="1461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824"/>
            <p:cNvSpPr/>
            <p:nvPr>
              <p:custDataLst>
                <p:tags r:id="rId18"/>
              </p:custDataLst>
            </p:nvPr>
          </p:nvSpPr>
          <p:spPr>
            <a:xfrm>
              <a:off x="10013454" y="1365250"/>
              <a:ext cx="13197" cy="6351"/>
            </a:xfrm>
            <a:custGeom>
              <a:avLst/>
              <a:gdLst/>
              <a:ahLst/>
              <a:cxnLst/>
              <a:rect l="0" t="0" r="0" b="0"/>
              <a:pathLst>
                <a:path w="13197" h="6351">
                  <a:moveTo>
                    <a:pt x="13196" y="6350"/>
                  </a:moveTo>
                  <a:lnTo>
                    <a:pt x="13196" y="6350"/>
                  </a:lnTo>
                  <a:lnTo>
                    <a:pt x="810" y="1986"/>
                  </a:lnTo>
                  <a:lnTo>
                    <a:pt x="0" y="1324"/>
                  </a:lnTo>
                  <a:lnTo>
                    <a:pt x="4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825"/>
            <p:cNvSpPr/>
            <p:nvPr>
              <p:custDataLst>
                <p:tags r:id="rId19"/>
              </p:custDataLst>
            </p:nvPr>
          </p:nvSpPr>
          <p:spPr>
            <a:xfrm>
              <a:off x="9906000" y="1213733"/>
              <a:ext cx="24120" cy="234068"/>
            </a:xfrm>
            <a:custGeom>
              <a:avLst/>
              <a:gdLst/>
              <a:ahLst/>
              <a:cxnLst/>
              <a:rect l="0" t="0" r="0" b="0"/>
              <a:pathLst>
                <a:path w="24120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3613"/>
                  </a:lnTo>
                  <a:lnTo>
                    <a:pt x="15580" y="56783"/>
                  </a:lnTo>
                  <a:lnTo>
                    <a:pt x="21036" y="87541"/>
                  </a:lnTo>
                  <a:lnTo>
                    <a:pt x="23460" y="120966"/>
                  </a:lnTo>
                  <a:lnTo>
                    <a:pt x="24119" y="166846"/>
                  </a:lnTo>
                  <a:lnTo>
                    <a:pt x="18379" y="213106"/>
                  </a:lnTo>
                  <a:lnTo>
                    <a:pt x="12700" y="23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26"/>
            <p:cNvSpPr/>
            <p:nvPr>
              <p:custDataLst>
                <p:tags r:id="rId20"/>
              </p:custDataLst>
            </p:nvPr>
          </p:nvSpPr>
          <p:spPr>
            <a:xfrm>
              <a:off x="10715430" y="1314450"/>
              <a:ext cx="66871" cy="12701"/>
            </a:xfrm>
            <a:custGeom>
              <a:avLst/>
              <a:gdLst/>
              <a:ahLst/>
              <a:cxnLst/>
              <a:rect l="0" t="0" r="0" b="0"/>
              <a:pathLst>
                <a:path w="66871" h="12701">
                  <a:moveTo>
                    <a:pt x="3370" y="12700"/>
                  </a:moveTo>
                  <a:lnTo>
                    <a:pt x="3370" y="12700"/>
                  </a:lnTo>
                  <a:lnTo>
                    <a:pt x="0" y="12700"/>
                  </a:lnTo>
                  <a:lnTo>
                    <a:pt x="40651" y="5958"/>
                  </a:lnTo>
                  <a:lnTo>
                    <a:pt x="668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827"/>
            <p:cNvSpPr/>
            <p:nvPr>
              <p:custDataLst>
                <p:tags r:id="rId21"/>
              </p:custDataLst>
            </p:nvPr>
          </p:nvSpPr>
          <p:spPr>
            <a:xfrm>
              <a:off x="10852150" y="1181100"/>
              <a:ext cx="76507" cy="241301"/>
            </a:xfrm>
            <a:custGeom>
              <a:avLst/>
              <a:gdLst/>
              <a:ahLst/>
              <a:cxnLst/>
              <a:rect l="0" t="0" r="0" b="0"/>
              <a:pathLst>
                <a:path w="76507" h="2413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8813" y="705"/>
                  </a:lnTo>
                  <a:lnTo>
                    <a:pt x="49476" y="1882"/>
                  </a:lnTo>
                  <a:lnTo>
                    <a:pt x="66649" y="39388"/>
                  </a:lnTo>
                  <a:lnTo>
                    <a:pt x="76506" y="73524"/>
                  </a:lnTo>
                  <a:lnTo>
                    <a:pt x="74488" y="118054"/>
                  </a:lnTo>
                  <a:lnTo>
                    <a:pt x="59700" y="162841"/>
                  </a:lnTo>
                  <a:lnTo>
                    <a:pt x="34309" y="204569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828"/>
            <p:cNvSpPr/>
            <p:nvPr>
              <p:custDataLst>
                <p:tags r:id="rId22"/>
              </p:custDataLst>
            </p:nvPr>
          </p:nvSpPr>
          <p:spPr>
            <a:xfrm>
              <a:off x="9851699" y="1658186"/>
              <a:ext cx="66008" cy="278061"/>
            </a:xfrm>
            <a:custGeom>
              <a:avLst/>
              <a:gdLst/>
              <a:ahLst/>
              <a:cxnLst/>
              <a:rect l="0" t="0" r="0" b="0"/>
              <a:pathLst>
                <a:path w="66008" h="278061">
                  <a:moveTo>
                    <a:pt x="16201" y="151564"/>
                  </a:moveTo>
                  <a:lnTo>
                    <a:pt x="16201" y="151564"/>
                  </a:lnTo>
                  <a:lnTo>
                    <a:pt x="3816" y="195073"/>
                  </a:lnTo>
                  <a:lnTo>
                    <a:pt x="3986" y="232424"/>
                  </a:lnTo>
                  <a:lnTo>
                    <a:pt x="8939" y="273159"/>
                  </a:lnTo>
                  <a:lnTo>
                    <a:pt x="8537" y="276371"/>
                  </a:lnTo>
                  <a:lnTo>
                    <a:pt x="7564" y="277808"/>
                  </a:lnTo>
                  <a:lnTo>
                    <a:pt x="6209" y="278060"/>
                  </a:lnTo>
                  <a:lnTo>
                    <a:pt x="1975" y="240197"/>
                  </a:lnTo>
                  <a:lnTo>
                    <a:pt x="0" y="210007"/>
                  </a:lnTo>
                  <a:lnTo>
                    <a:pt x="1475" y="166014"/>
                  </a:lnTo>
                  <a:lnTo>
                    <a:pt x="2856" y="141442"/>
                  </a:lnTo>
                  <a:lnTo>
                    <a:pt x="4482" y="115888"/>
                  </a:lnTo>
                  <a:lnTo>
                    <a:pt x="6271" y="89680"/>
                  </a:lnTo>
                  <a:lnTo>
                    <a:pt x="12022" y="49271"/>
                  </a:lnTo>
                  <a:lnTo>
                    <a:pt x="23194" y="12129"/>
                  </a:lnTo>
                  <a:lnTo>
                    <a:pt x="27213" y="5691"/>
                  </a:lnTo>
                  <a:lnTo>
                    <a:pt x="32009" y="2104"/>
                  </a:lnTo>
                  <a:lnTo>
                    <a:pt x="37323" y="418"/>
                  </a:lnTo>
                  <a:lnTo>
                    <a:pt x="42982" y="0"/>
                  </a:lnTo>
                  <a:lnTo>
                    <a:pt x="48871" y="2544"/>
                  </a:lnTo>
                  <a:lnTo>
                    <a:pt x="61060" y="12896"/>
                  </a:lnTo>
                  <a:lnTo>
                    <a:pt x="66007" y="34430"/>
                  </a:lnTo>
                  <a:lnTo>
                    <a:pt x="63736" y="61404"/>
                  </a:lnTo>
                  <a:lnTo>
                    <a:pt x="46591" y="98980"/>
                  </a:lnTo>
                  <a:lnTo>
                    <a:pt x="3501" y="1515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829"/>
            <p:cNvSpPr/>
            <p:nvPr>
              <p:custDataLst>
                <p:tags r:id="rId23"/>
              </p:custDataLst>
            </p:nvPr>
          </p:nvSpPr>
          <p:spPr>
            <a:xfrm>
              <a:off x="9906000" y="1790700"/>
              <a:ext cx="88901" cy="124835"/>
            </a:xfrm>
            <a:custGeom>
              <a:avLst/>
              <a:gdLst/>
              <a:ahLst/>
              <a:cxnLst/>
              <a:rect l="0" t="0" r="0" b="0"/>
              <a:pathLst>
                <a:path w="88901" h="124835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2"/>
                  </a:lnTo>
                  <a:lnTo>
                    <a:pt x="3370" y="29262"/>
                  </a:lnTo>
                  <a:lnTo>
                    <a:pt x="10670" y="27116"/>
                  </a:lnTo>
                  <a:lnTo>
                    <a:pt x="15580" y="26544"/>
                  </a:lnTo>
                  <a:lnTo>
                    <a:pt x="26681" y="31553"/>
                  </a:lnTo>
                  <a:lnTo>
                    <a:pt x="32603" y="35852"/>
                  </a:lnTo>
                  <a:lnTo>
                    <a:pt x="41067" y="48155"/>
                  </a:lnTo>
                  <a:lnTo>
                    <a:pt x="46475" y="63735"/>
                  </a:lnTo>
                  <a:lnTo>
                    <a:pt x="48813" y="90930"/>
                  </a:lnTo>
                  <a:lnTo>
                    <a:pt x="46860" y="106030"/>
                  </a:lnTo>
                  <a:lnTo>
                    <a:pt x="41758" y="116034"/>
                  </a:lnTo>
                  <a:lnTo>
                    <a:pt x="38422" y="119689"/>
                  </a:lnTo>
                  <a:lnTo>
                    <a:pt x="30952" y="123751"/>
                  </a:lnTo>
                  <a:lnTo>
                    <a:pt x="26984" y="124834"/>
                  </a:lnTo>
                  <a:lnTo>
                    <a:pt x="24340" y="123439"/>
                  </a:lnTo>
                  <a:lnTo>
                    <a:pt x="22576" y="120393"/>
                  </a:lnTo>
                  <a:lnTo>
                    <a:pt x="21401" y="116245"/>
                  </a:lnTo>
                  <a:lnTo>
                    <a:pt x="34723" y="74807"/>
                  </a:lnTo>
                  <a:lnTo>
                    <a:pt x="53092" y="3909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830"/>
            <p:cNvSpPr/>
            <p:nvPr>
              <p:custDataLst>
                <p:tags r:id="rId24"/>
              </p:custDataLst>
            </p:nvPr>
          </p:nvSpPr>
          <p:spPr>
            <a:xfrm>
              <a:off x="10054345" y="1700024"/>
              <a:ext cx="86606" cy="211327"/>
            </a:xfrm>
            <a:custGeom>
              <a:avLst/>
              <a:gdLst/>
              <a:ahLst/>
              <a:cxnLst/>
              <a:rect l="0" t="0" r="0" b="0"/>
              <a:pathLst>
                <a:path w="86606" h="211327">
                  <a:moveTo>
                    <a:pt x="86605" y="14476"/>
                  </a:moveTo>
                  <a:lnTo>
                    <a:pt x="86605" y="14476"/>
                  </a:lnTo>
                  <a:lnTo>
                    <a:pt x="72300" y="170"/>
                  </a:lnTo>
                  <a:lnTo>
                    <a:pt x="69307" y="0"/>
                  </a:lnTo>
                  <a:lnTo>
                    <a:pt x="62219" y="3574"/>
                  </a:lnTo>
                  <a:lnTo>
                    <a:pt x="28194" y="43945"/>
                  </a:lnTo>
                  <a:lnTo>
                    <a:pt x="14078" y="68496"/>
                  </a:lnTo>
                  <a:lnTo>
                    <a:pt x="2870" y="113345"/>
                  </a:lnTo>
                  <a:lnTo>
                    <a:pt x="0" y="143320"/>
                  </a:lnTo>
                  <a:lnTo>
                    <a:pt x="6251" y="167460"/>
                  </a:lnTo>
                  <a:lnTo>
                    <a:pt x="18436" y="186186"/>
                  </a:lnTo>
                  <a:lnTo>
                    <a:pt x="48505" y="211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31"/>
            <p:cNvSpPr/>
            <p:nvPr>
              <p:custDataLst>
                <p:tags r:id="rId25"/>
              </p:custDataLst>
            </p:nvPr>
          </p:nvSpPr>
          <p:spPr>
            <a:xfrm>
              <a:off x="10201373" y="1702216"/>
              <a:ext cx="111028" cy="167733"/>
            </a:xfrm>
            <a:custGeom>
              <a:avLst/>
              <a:gdLst/>
              <a:ahLst/>
              <a:cxnLst/>
              <a:rect l="0" t="0" r="0" b="0"/>
              <a:pathLst>
                <a:path w="111028" h="167733">
                  <a:moveTo>
                    <a:pt x="111027" y="18634"/>
                  </a:moveTo>
                  <a:lnTo>
                    <a:pt x="111027" y="18634"/>
                  </a:lnTo>
                  <a:lnTo>
                    <a:pt x="111026" y="11892"/>
                  </a:lnTo>
                  <a:lnTo>
                    <a:pt x="109616" y="9200"/>
                  </a:lnTo>
                  <a:lnTo>
                    <a:pt x="104285" y="4328"/>
                  </a:lnTo>
                  <a:lnTo>
                    <a:pt x="97212" y="1692"/>
                  </a:lnTo>
                  <a:lnTo>
                    <a:pt x="74431" y="0"/>
                  </a:lnTo>
                  <a:lnTo>
                    <a:pt x="50952" y="6449"/>
                  </a:lnTo>
                  <a:lnTo>
                    <a:pt x="29492" y="17297"/>
                  </a:lnTo>
                  <a:lnTo>
                    <a:pt x="9727" y="36190"/>
                  </a:lnTo>
                  <a:lnTo>
                    <a:pt x="2505" y="51602"/>
                  </a:lnTo>
                  <a:lnTo>
                    <a:pt x="0" y="68564"/>
                  </a:lnTo>
                  <a:lnTo>
                    <a:pt x="5902" y="115189"/>
                  </a:lnTo>
                  <a:lnTo>
                    <a:pt x="15125" y="137789"/>
                  </a:lnTo>
                  <a:lnTo>
                    <a:pt x="33536" y="157891"/>
                  </a:lnTo>
                  <a:lnTo>
                    <a:pt x="50716" y="165193"/>
                  </a:lnTo>
                  <a:lnTo>
                    <a:pt x="67994" y="167732"/>
                  </a:lnTo>
                  <a:lnTo>
                    <a:pt x="80378" y="166509"/>
                  </a:lnTo>
                  <a:lnTo>
                    <a:pt x="88704" y="161732"/>
                  </a:lnTo>
                  <a:lnTo>
                    <a:pt x="98327" y="1519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832"/>
            <p:cNvSpPr/>
            <p:nvPr>
              <p:custDataLst>
                <p:tags r:id="rId26"/>
              </p:custDataLst>
            </p:nvPr>
          </p:nvSpPr>
          <p:spPr>
            <a:xfrm>
              <a:off x="10210800" y="17843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5775" y="26680"/>
                  </a:lnTo>
                  <a:lnTo>
                    <a:pt x="18018" y="20919"/>
                  </a:lnTo>
                  <a:lnTo>
                    <a:pt x="56448" y="1076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33"/>
            <p:cNvSpPr/>
            <p:nvPr>
              <p:custDataLst>
                <p:tags r:id="rId27"/>
              </p:custDataLst>
            </p:nvPr>
          </p:nvSpPr>
          <p:spPr>
            <a:xfrm>
              <a:off x="10331450" y="1651000"/>
              <a:ext cx="92909" cy="279401"/>
            </a:xfrm>
            <a:custGeom>
              <a:avLst/>
              <a:gdLst/>
              <a:ahLst/>
              <a:cxnLst/>
              <a:rect l="0" t="0" r="0" b="0"/>
              <a:pathLst>
                <a:path w="92909" h="279401">
                  <a:moveTo>
                    <a:pt x="69850" y="0"/>
                  </a:moveTo>
                  <a:lnTo>
                    <a:pt x="69850" y="0"/>
                  </a:lnTo>
                  <a:lnTo>
                    <a:pt x="66479" y="3371"/>
                  </a:lnTo>
                  <a:lnTo>
                    <a:pt x="66192" y="5775"/>
                  </a:lnTo>
                  <a:lnTo>
                    <a:pt x="75971" y="43991"/>
                  </a:lnTo>
                  <a:lnTo>
                    <a:pt x="83389" y="75291"/>
                  </a:lnTo>
                  <a:lnTo>
                    <a:pt x="89979" y="111779"/>
                  </a:lnTo>
                  <a:lnTo>
                    <a:pt x="92908" y="153867"/>
                  </a:lnTo>
                  <a:lnTo>
                    <a:pt x="84801" y="190917"/>
                  </a:lnTo>
                  <a:lnTo>
                    <a:pt x="77701" y="207711"/>
                  </a:lnTo>
                  <a:lnTo>
                    <a:pt x="50996" y="23766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155"/>
          <p:cNvGrpSpPr/>
          <p:nvPr/>
        </p:nvGrpSpPr>
        <p:grpSpPr>
          <a:xfrm>
            <a:off x="9544050" y="1822450"/>
            <a:ext cx="120651" cy="66872"/>
            <a:chOff x="9544050" y="1822450"/>
            <a:chExt cx="120651" cy="66872"/>
          </a:xfrm>
        </p:grpSpPr>
        <p:sp>
          <p:nvSpPr>
            <p:cNvPr id="303" name="SMARTInkShape-834"/>
            <p:cNvSpPr/>
            <p:nvPr>
              <p:custDataLst>
                <p:tags r:id="rId12"/>
              </p:custDataLst>
            </p:nvPr>
          </p:nvSpPr>
          <p:spPr>
            <a:xfrm>
              <a:off x="9544050" y="18224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7402" y="1324"/>
                  </a:lnTo>
                  <a:lnTo>
                    <a:pt x="83424" y="3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835"/>
            <p:cNvSpPr/>
            <p:nvPr>
              <p:custDataLst>
                <p:tags r:id="rId13"/>
              </p:custDataLst>
            </p:nvPr>
          </p:nvSpPr>
          <p:spPr>
            <a:xfrm>
              <a:off x="9569450" y="1879600"/>
              <a:ext cx="82551" cy="9722"/>
            </a:xfrm>
            <a:custGeom>
              <a:avLst/>
              <a:gdLst/>
              <a:ahLst/>
              <a:cxnLst/>
              <a:rect l="0" t="0" r="0" b="0"/>
              <a:pathLst>
                <a:path w="8255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15696" y="9495"/>
                  </a:lnTo>
                  <a:lnTo>
                    <a:pt x="55546" y="360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380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SMARTInkShape-Group156"/>
          <p:cNvGrpSpPr/>
          <p:nvPr/>
        </p:nvGrpSpPr>
        <p:grpSpPr>
          <a:xfrm>
            <a:off x="867853" y="580086"/>
            <a:ext cx="668848" cy="378765"/>
            <a:chOff x="867853" y="580086"/>
            <a:chExt cx="668848" cy="378765"/>
          </a:xfrm>
        </p:grpSpPr>
        <p:sp>
          <p:nvSpPr>
            <p:cNvPr id="3" name="SMARTInkShape-836"/>
            <p:cNvSpPr/>
            <p:nvPr>
              <p:custDataLst>
                <p:tags r:id="rId222"/>
              </p:custDataLst>
            </p:nvPr>
          </p:nvSpPr>
          <p:spPr>
            <a:xfrm>
              <a:off x="1494942" y="8382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37"/>
            <p:cNvSpPr/>
            <p:nvPr>
              <p:custDataLst>
                <p:tags r:id="rId223"/>
              </p:custDataLst>
            </p:nvPr>
          </p:nvSpPr>
          <p:spPr>
            <a:xfrm>
              <a:off x="1511300" y="6858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38"/>
            <p:cNvSpPr/>
            <p:nvPr>
              <p:custDataLst>
                <p:tags r:id="rId224"/>
              </p:custDataLst>
            </p:nvPr>
          </p:nvSpPr>
          <p:spPr>
            <a:xfrm>
              <a:off x="1111250" y="895350"/>
              <a:ext cx="273051" cy="63501"/>
            </a:xfrm>
            <a:custGeom>
              <a:avLst/>
              <a:gdLst/>
              <a:ahLst/>
              <a:cxnLst/>
              <a:rect l="0" t="0" r="0" b="0"/>
              <a:pathLst>
                <a:path w="273051" h="63501">
                  <a:moveTo>
                    <a:pt x="0" y="63500"/>
                  </a:moveTo>
                  <a:lnTo>
                    <a:pt x="0" y="63500"/>
                  </a:lnTo>
                  <a:lnTo>
                    <a:pt x="43945" y="52830"/>
                  </a:lnTo>
                  <a:lnTo>
                    <a:pt x="83031" y="41824"/>
                  </a:lnTo>
                  <a:lnTo>
                    <a:pt x="108271" y="34938"/>
                  </a:lnTo>
                  <a:lnTo>
                    <a:pt x="135680" y="27526"/>
                  </a:lnTo>
                  <a:lnTo>
                    <a:pt x="163126" y="21173"/>
                  </a:lnTo>
                  <a:lnTo>
                    <a:pt x="190595" y="15526"/>
                  </a:lnTo>
                  <a:lnTo>
                    <a:pt x="236403" y="6900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39"/>
            <p:cNvSpPr/>
            <p:nvPr>
              <p:custDataLst>
                <p:tags r:id="rId225"/>
              </p:custDataLst>
            </p:nvPr>
          </p:nvSpPr>
          <p:spPr>
            <a:xfrm>
              <a:off x="990600" y="875531"/>
              <a:ext cx="330201" cy="38870"/>
            </a:xfrm>
            <a:custGeom>
              <a:avLst/>
              <a:gdLst/>
              <a:ahLst/>
              <a:cxnLst/>
              <a:rect l="0" t="0" r="0" b="0"/>
              <a:pathLst>
                <a:path w="330201" h="38870">
                  <a:moveTo>
                    <a:pt x="0" y="38869"/>
                  </a:moveTo>
                  <a:lnTo>
                    <a:pt x="0" y="38869"/>
                  </a:lnTo>
                  <a:lnTo>
                    <a:pt x="26985" y="30080"/>
                  </a:lnTo>
                  <a:lnTo>
                    <a:pt x="62088" y="22968"/>
                  </a:lnTo>
                  <a:lnTo>
                    <a:pt x="87253" y="19096"/>
                  </a:lnTo>
                  <a:lnTo>
                    <a:pt x="115319" y="15104"/>
                  </a:lnTo>
                  <a:lnTo>
                    <a:pt x="145318" y="11031"/>
                  </a:lnTo>
                  <a:lnTo>
                    <a:pt x="176606" y="6905"/>
                  </a:lnTo>
                  <a:lnTo>
                    <a:pt x="208754" y="2743"/>
                  </a:lnTo>
                  <a:lnTo>
                    <a:pt x="236536" y="674"/>
                  </a:lnTo>
                  <a:lnTo>
                    <a:pt x="261407" y="0"/>
                  </a:lnTo>
                  <a:lnTo>
                    <a:pt x="299625" y="427"/>
                  </a:lnTo>
                  <a:lnTo>
                    <a:pt x="330200" y="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40"/>
            <p:cNvSpPr/>
            <p:nvPr>
              <p:custDataLst>
                <p:tags r:id="rId226"/>
              </p:custDataLst>
            </p:nvPr>
          </p:nvSpPr>
          <p:spPr>
            <a:xfrm>
              <a:off x="1145979" y="716228"/>
              <a:ext cx="181172" cy="116437"/>
            </a:xfrm>
            <a:custGeom>
              <a:avLst/>
              <a:gdLst/>
              <a:ahLst/>
              <a:cxnLst/>
              <a:rect l="0" t="0" r="0" b="0"/>
              <a:pathLst>
                <a:path w="181172" h="116437">
                  <a:moveTo>
                    <a:pt x="3371" y="7672"/>
                  </a:moveTo>
                  <a:lnTo>
                    <a:pt x="3371" y="7672"/>
                  </a:lnTo>
                  <a:lnTo>
                    <a:pt x="0" y="7672"/>
                  </a:lnTo>
                  <a:lnTo>
                    <a:pt x="8454" y="8378"/>
                  </a:lnTo>
                  <a:lnTo>
                    <a:pt x="51351" y="23573"/>
                  </a:lnTo>
                  <a:lnTo>
                    <a:pt x="68675" y="31437"/>
                  </a:lnTo>
                  <a:lnTo>
                    <a:pt x="80138" y="43399"/>
                  </a:lnTo>
                  <a:lnTo>
                    <a:pt x="84182" y="50540"/>
                  </a:lnTo>
                  <a:lnTo>
                    <a:pt x="84762" y="58828"/>
                  </a:lnTo>
                  <a:lnTo>
                    <a:pt x="79761" y="77445"/>
                  </a:lnTo>
                  <a:lnTo>
                    <a:pt x="66720" y="93716"/>
                  </a:lnTo>
                  <a:lnTo>
                    <a:pt x="43308" y="111013"/>
                  </a:lnTo>
                  <a:lnTo>
                    <a:pt x="30293" y="116396"/>
                  </a:lnTo>
                  <a:lnTo>
                    <a:pt x="19805" y="116436"/>
                  </a:lnTo>
                  <a:lnTo>
                    <a:pt x="17149" y="113343"/>
                  </a:lnTo>
                  <a:lnTo>
                    <a:pt x="16080" y="102379"/>
                  </a:lnTo>
                  <a:lnTo>
                    <a:pt x="23601" y="89981"/>
                  </a:lnTo>
                  <a:lnTo>
                    <a:pt x="65171" y="53371"/>
                  </a:lnTo>
                  <a:lnTo>
                    <a:pt x="110358" y="22082"/>
                  </a:lnTo>
                  <a:lnTo>
                    <a:pt x="146786" y="397"/>
                  </a:lnTo>
                  <a:lnTo>
                    <a:pt x="148369" y="0"/>
                  </a:lnTo>
                  <a:lnTo>
                    <a:pt x="148720" y="441"/>
                  </a:lnTo>
                  <a:lnTo>
                    <a:pt x="103808" y="43197"/>
                  </a:lnTo>
                  <a:lnTo>
                    <a:pt x="94341" y="60385"/>
                  </a:lnTo>
                  <a:lnTo>
                    <a:pt x="91545" y="75550"/>
                  </a:lnTo>
                  <a:lnTo>
                    <a:pt x="91787" y="82557"/>
                  </a:lnTo>
                  <a:lnTo>
                    <a:pt x="96887" y="88640"/>
                  </a:lnTo>
                  <a:lnTo>
                    <a:pt x="115725" y="99161"/>
                  </a:lnTo>
                  <a:lnTo>
                    <a:pt x="163121" y="102911"/>
                  </a:lnTo>
                  <a:lnTo>
                    <a:pt x="181171" y="102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41"/>
            <p:cNvSpPr/>
            <p:nvPr>
              <p:custDataLst>
                <p:tags r:id="rId227"/>
              </p:custDataLst>
            </p:nvPr>
          </p:nvSpPr>
          <p:spPr>
            <a:xfrm>
              <a:off x="867853" y="580086"/>
              <a:ext cx="160848" cy="271721"/>
            </a:xfrm>
            <a:custGeom>
              <a:avLst/>
              <a:gdLst/>
              <a:ahLst/>
              <a:cxnLst/>
              <a:rect l="0" t="0" r="0" b="0"/>
              <a:pathLst>
                <a:path w="160848" h="271721">
                  <a:moveTo>
                    <a:pt x="14797" y="35864"/>
                  </a:moveTo>
                  <a:lnTo>
                    <a:pt x="14797" y="35864"/>
                  </a:lnTo>
                  <a:lnTo>
                    <a:pt x="11426" y="39235"/>
                  </a:lnTo>
                  <a:lnTo>
                    <a:pt x="9771" y="42772"/>
                  </a:lnTo>
                  <a:lnTo>
                    <a:pt x="9330" y="44702"/>
                  </a:lnTo>
                  <a:lnTo>
                    <a:pt x="10446" y="46695"/>
                  </a:lnTo>
                  <a:lnTo>
                    <a:pt x="15451" y="50791"/>
                  </a:lnTo>
                  <a:lnTo>
                    <a:pt x="28023" y="51200"/>
                  </a:lnTo>
                  <a:lnTo>
                    <a:pt x="68209" y="45714"/>
                  </a:lnTo>
                  <a:lnTo>
                    <a:pt x="115502" y="32766"/>
                  </a:lnTo>
                  <a:lnTo>
                    <a:pt x="152175" y="15822"/>
                  </a:lnTo>
                  <a:lnTo>
                    <a:pt x="154360" y="12625"/>
                  </a:lnTo>
                  <a:lnTo>
                    <a:pt x="155111" y="9083"/>
                  </a:lnTo>
                  <a:lnTo>
                    <a:pt x="154907" y="5310"/>
                  </a:lnTo>
                  <a:lnTo>
                    <a:pt x="152653" y="2795"/>
                  </a:lnTo>
                  <a:lnTo>
                    <a:pt x="144505" y="0"/>
                  </a:lnTo>
                  <a:lnTo>
                    <a:pt x="121276" y="5168"/>
                  </a:lnTo>
                  <a:lnTo>
                    <a:pt x="82527" y="24627"/>
                  </a:lnTo>
                  <a:lnTo>
                    <a:pt x="64420" y="36514"/>
                  </a:lnTo>
                  <a:lnTo>
                    <a:pt x="54490" y="50734"/>
                  </a:lnTo>
                  <a:lnTo>
                    <a:pt x="51843" y="58478"/>
                  </a:lnTo>
                  <a:lnTo>
                    <a:pt x="52663" y="72726"/>
                  </a:lnTo>
                  <a:lnTo>
                    <a:pt x="54858" y="79488"/>
                  </a:lnTo>
                  <a:lnTo>
                    <a:pt x="71430" y="99119"/>
                  </a:lnTo>
                  <a:lnTo>
                    <a:pt x="103260" y="119766"/>
                  </a:lnTo>
                  <a:lnTo>
                    <a:pt x="104817" y="122137"/>
                  </a:lnTo>
                  <a:lnTo>
                    <a:pt x="105149" y="124424"/>
                  </a:lnTo>
                  <a:lnTo>
                    <a:pt x="104665" y="126654"/>
                  </a:lnTo>
                  <a:lnTo>
                    <a:pt x="90500" y="139906"/>
                  </a:lnTo>
                  <a:lnTo>
                    <a:pt x="51701" y="164052"/>
                  </a:lnTo>
                  <a:lnTo>
                    <a:pt x="24869" y="188537"/>
                  </a:lnTo>
                  <a:lnTo>
                    <a:pt x="5316" y="219860"/>
                  </a:lnTo>
                  <a:lnTo>
                    <a:pt x="0" y="236173"/>
                  </a:lnTo>
                  <a:lnTo>
                    <a:pt x="1405" y="243487"/>
                  </a:lnTo>
                  <a:lnTo>
                    <a:pt x="10491" y="257257"/>
                  </a:lnTo>
                  <a:lnTo>
                    <a:pt x="25818" y="266670"/>
                  </a:lnTo>
                  <a:lnTo>
                    <a:pt x="34845" y="270168"/>
                  </a:lnTo>
                  <a:lnTo>
                    <a:pt x="74516" y="271720"/>
                  </a:lnTo>
                  <a:lnTo>
                    <a:pt x="107661" y="267454"/>
                  </a:lnTo>
                  <a:lnTo>
                    <a:pt x="160847" y="25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57"/>
          <p:cNvGrpSpPr/>
          <p:nvPr/>
        </p:nvGrpSpPr>
        <p:grpSpPr>
          <a:xfrm>
            <a:off x="2193442" y="613469"/>
            <a:ext cx="232259" cy="307282"/>
            <a:chOff x="2193442" y="613469"/>
            <a:chExt cx="232259" cy="307282"/>
          </a:xfrm>
        </p:grpSpPr>
        <p:sp>
          <p:nvSpPr>
            <p:cNvPr id="10" name="SMARTInkShape-842"/>
            <p:cNvSpPr/>
            <p:nvPr>
              <p:custDataLst>
                <p:tags r:id="rId220"/>
              </p:custDataLst>
            </p:nvPr>
          </p:nvSpPr>
          <p:spPr>
            <a:xfrm>
              <a:off x="2285677" y="613469"/>
              <a:ext cx="140024" cy="307282"/>
            </a:xfrm>
            <a:custGeom>
              <a:avLst/>
              <a:gdLst/>
              <a:ahLst/>
              <a:cxnLst/>
              <a:rect l="0" t="0" r="0" b="0"/>
              <a:pathLst>
                <a:path w="140024" h="307282">
                  <a:moveTo>
                    <a:pt x="140023" y="15181"/>
                  </a:moveTo>
                  <a:lnTo>
                    <a:pt x="140023" y="15181"/>
                  </a:lnTo>
                  <a:lnTo>
                    <a:pt x="140023" y="8439"/>
                  </a:lnTo>
                  <a:lnTo>
                    <a:pt x="138141" y="3248"/>
                  </a:lnTo>
                  <a:lnTo>
                    <a:pt x="136652" y="875"/>
                  </a:lnTo>
                  <a:lnTo>
                    <a:pt x="134248" y="0"/>
                  </a:lnTo>
                  <a:lnTo>
                    <a:pt x="127814" y="908"/>
                  </a:lnTo>
                  <a:lnTo>
                    <a:pt x="112887" y="8757"/>
                  </a:lnTo>
                  <a:lnTo>
                    <a:pt x="91688" y="33503"/>
                  </a:lnTo>
                  <a:lnTo>
                    <a:pt x="75737" y="63306"/>
                  </a:lnTo>
                  <a:lnTo>
                    <a:pt x="59240" y="100775"/>
                  </a:lnTo>
                  <a:lnTo>
                    <a:pt x="42501" y="143299"/>
                  </a:lnTo>
                  <a:lnTo>
                    <a:pt x="25654" y="184306"/>
                  </a:lnTo>
                  <a:lnTo>
                    <a:pt x="10875" y="221581"/>
                  </a:lnTo>
                  <a:lnTo>
                    <a:pt x="0" y="264249"/>
                  </a:lnTo>
                  <a:lnTo>
                    <a:pt x="323" y="307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43"/>
            <p:cNvSpPr/>
            <p:nvPr>
              <p:custDataLst>
                <p:tags r:id="rId221"/>
              </p:custDataLst>
            </p:nvPr>
          </p:nvSpPr>
          <p:spPr>
            <a:xfrm>
              <a:off x="2193442" y="641350"/>
              <a:ext cx="206859" cy="259641"/>
            </a:xfrm>
            <a:custGeom>
              <a:avLst/>
              <a:gdLst/>
              <a:ahLst/>
              <a:cxnLst/>
              <a:rect l="0" t="0" r="0" b="0"/>
              <a:pathLst>
                <a:path w="206859" h="25964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3150" y="6742"/>
                  </a:lnTo>
                  <a:lnTo>
                    <a:pt x="49697" y="45190"/>
                  </a:lnTo>
                  <a:lnTo>
                    <a:pt x="86679" y="86532"/>
                  </a:lnTo>
                  <a:lnTo>
                    <a:pt x="112523" y="119598"/>
                  </a:lnTo>
                  <a:lnTo>
                    <a:pt x="140472" y="157812"/>
                  </a:lnTo>
                  <a:lnTo>
                    <a:pt x="161831" y="192670"/>
                  </a:lnTo>
                  <a:lnTo>
                    <a:pt x="185756" y="232536"/>
                  </a:lnTo>
                  <a:lnTo>
                    <a:pt x="204079" y="259640"/>
                  </a:lnTo>
                  <a:lnTo>
                    <a:pt x="205005" y="259171"/>
                  </a:lnTo>
                  <a:lnTo>
                    <a:pt x="205623" y="257447"/>
                  </a:lnTo>
                  <a:lnTo>
                    <a:pt x="20685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58"/>
          <p:cNvGrpSpPr/>
          <p:nvPr/>
        </p:nvGrpSpPr>
        <p:grpSpPr>
          <a:xfrm>
            <a:off x="2798683" y="623183"/>
            <a:ext cx="281068" cy="268597"/>
            <a:chOff x="2798683" y="623183"/>
            <a:chExt cx="281068" cy="268597"/>
          </a:xfrm>
        </p:grpSpPr>
        <p:sp>
          <p:nvSpPr>
            <p:cNvPr id="13" name="SMARTInkShape-844"/>
            <p:cNvSpPr/>
            <p:nvPr>
              <p:custDataLst>
                <p:tags r:id="rId218"/>
              </p:custDataLst>
            </p:nvPr>
          </p:nvSpPr>
          <p:spPr>
            <a:xfrm>
              <a:off x="2798683" y="867761"/>
              <a:ext cx="281068" cy="24019"/>
            </a:xfrm>
            <a:custGeom>
              <a:avLst/>
              <a:gdLst/>
              <a:ahLst/>
              <a:cxnLst/>
              <a:rect l="0" t="0" r="0" b="0"/>
              <a:pathLst>
                <a:path w="281068" h="24019">
                  <a:moveTo>
                    <a:pt x="33417" y="14889"/>
                  </a:moveTo>
                  <a:lnTo>
                    <a:pt x="33417" y="14889"/>
                  </a:lnTo>
                  <a:lnTo>
                    <a:pt x="8177" y="14889"/>
                  </a:lnTo>
                  <a:lnTo>
                    <a:pt x="2679" y="16770"/>
                  </a:lnTo>
                  <a:lnTo>
                    <a:pt x="225" y="18260"/>
                  </a:lnTo>
                  <a:lnTo>
                    <a:pt x="0" y="19253"/>
                  </a:lnTo>
                  <a:lnTo>
                    <a:pt x="1261" y="19915"/>
                  </a:lnTo>
                  <a:lnTo>
                    <a:pt x="41072" y="24018"/>
                  </a:lnTo>
                  <a:lnTo>
                    <a:pt x="77507" y="19887"/>
                  </a:lnTo>
                  <a:lnTo>
                    <a:pt x="123333" y="13347"/>
                  </a:lnTo>
                  <a:lnTo>
                    <a:pt x="148394" y="9628"/>
                  </a:lnTo>
                  <a:lnTo>
                    <a:pt x="193174" y="3614"/>
                  </a:lnTo>
                  <a:lnTo>
                    <a:pt x="230714" y="0"/>
                  </a:lnTo>
                  <a:lnTo>
                    <a:pt x="272166" y="3429"/>
                  </a:lnTo>
                  <a:lnTo>
                    <a:pt x="277250" y="5132"/>
                  </a:lnTo>
                  <a:lnTo>
                    <a:pt x="279933" y="6973"/>
                  </a:lnTo>
                  <a:lnTo>
                    <a:pt x="281017" y="8906"/>
                  </a:lnTo>
                  <a:lnTo>
                    <a:pt x="281067" y="14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45"/>
            <p:cNvSpPr/>
            <p:nvPr>
              <p:custDataLst>
                <p:tags r:id="rId219"/>
              </p:custDataLst>
            </p:nvPr>
          </p:nvSpPr>
          <p:spPr>
            <a:xfrm>
              <a:off x="2940128" y="623183"/>
              <a:ext cx="12623" cy="259468"/>
            </a:xfrm>
            <a:custGeom>
              <a:avLst/>
              <a:gdLst/>
              <a:ahLst/>
              <a:cxnLst/>
              <a:rect l="0" t="0" r="0" b="0"/>
              <a:pathLst>
                <a:path w="12623" h="259468">
                  <a:moveTo>
                    <a:pt x="6272" y="5467"/>
                  </a:moveTo>
                  <a:lnTo>
                    <a:pt x="6272" y="5467"/>
                  </a:lnTo>
                  <a:lnTo>
                    <a:pt x="805" y="0"/>
                  </a:lnTo>
                  <a:lnTo>
                    <a:pt x="510" y="411"/>
                  </a:lnTo>
                  <a:lnTo>
                    <a:pt x="0" y="14775"/>
                  </a:lnTo>
                  <a:lnTo>
                    <a:pt x="3316" y="48598"/>
                  </a:lnTo>
                  <a:lnTo>
                    <a:pt x="6840" y="80375"/>
                  </a:lnTo>
                  <a:lnTo>
                    <a:pt x="10052" y="114960"/>
                  </a:lnTo>
                  <a:lnTo>
                    <a:pt x="11480" y="149145"/>
                  </a:lnTo>
                  <a:lnTo>
                    <a:pt x="12114" y="183154"/>
                  </a:lnTo>
                  <a:lnTo>
                    <a:pt x="12472" y="226507"/>
                  </a:lnTo>
                  <a:lnTo>
                    <a:pt x="12622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59"/>
          <p:cNvGrpSpPr/>
          <p:nvPr/>
        </p:nvGrpSpPr>
        <p:grpSpPr>
          <a:xfrm>
            <a:off x="3379083" y="571500"/>
            <a:ext cx="342018" cy="317501"/>
            <a:chOff x="3379083" y="571500"/>
            <a:chExt cx="342018" cy="317501"/>
          </a:xfrm>
        </p:grpSpPr>
        <p:sp>
          <p:nvSpPr>
            <p:cNvPr id="16" name="SMARTInkShape-846"/>
            <p:cNvSpPr/>
            <p:nvPr>
              <p:custDataLst>
                <p:tags r:id="rId215"/>
              </p:custDataLst>
            </p:nvPr>
          </p:nvSpPr>
          <p:spPr>
            <a:xfrm>
              <a:off x="3379083" y="571500"/>
              <a:ext cx="132468" cy="139701"/>
            </a:xfrm>
            <a:custGeom>
              <a:avLst/>
              <a:gdLst/>
              <a:ahLst/>
              <a:cxnLst/>
              <a:rect l="0" t="0" r="0" b="0"/>
              <a:pathLst>
                <a:path w="132468" h="139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403" y="27790"/>
                  </a:lnTo>
                  <a:lnTo>
                    <a:pt x="42179" y="66507"/>
                  </a:lnTo>
                  <a:lnTo>
                    <a:pt x="82229" y="104363"/>
                  </a:lnTo>
                  <a:lnTo>
                    <a:pt x="1324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47"/>
            <p:cNvSpPr/>
            <p:nvPr>
              <p:custDataLst>
                <p:tags r:id="rId216"/>
              </p:custDataLst>
            </p:nvPr>
          </p:nvSpPr>
          <p:spPr>
            <a:xfrm>
              <a:off x="3525903" y="584462"/>
              <a:ext cx="68198" cy="304539"/>
            </a:xfrm>
            <a:custGeom>
              <a:avLst/>
              <a:gdLst/>
              <a:ahLst/>
              <a:cxnLst/>
              <a:rect l="0" t="0" r="0" b="0"/>
              <a:pathLst>
                <a:path w="68198" h="304539">
                  <a:moveTo>
                    <a:pt x="68197" y="6088"/>
                  </a:moveTo>
                  <a:lnTo>
                    <a:pt x="68197" y="6088"/>
                  </a:lnTo>
                  <a:lnTo>
                    <a:pt x="61455" y="6088"/>
                  </a:lnTo>
                  <a:lnTo>
                    <a:pt x="59469" y="5382"/>
                  </a:lnTo>
                  <a:lnTo>
                    <a:pt x="58145" y="4207"/>
                  </a:lnTo>
                  <a:lnTo>
                    <a:pt x="55652" y="0"/>
                  </a:lnTo>
                  <a:lnTo>
                    <a:pt x="36661" y="5565"/>
                  </a:lnTo>
                  <a:lnTo>
                    <a:pt x="13470" y="23510"/>
                  </a:lnTo>
                  <a:lnTo>
                    <a:pt x="3925" y="42608"/>
                  </a:lnTo>
                  <a:lnTo>
                    <a:pt x="0" y="76254"/>
                  </a:lnTo>
                  <a:lnTo>
                    <a:pt x="8107" y="121025"/>
                  </a:lnTo>
                  <a:lnTo>
                    <a:pt x="15353" y="161541"/>
                  </a:lnTo>
                  <a:lnTo>
                    <a:pt x="13622" y="203149"/>
                  </a:lnTo>
                  <a:lnTo>
                    <a:pt x="5805" y="250220"/>
                  </a:lnTo>
                  <a:lnTo>
                    <a:pt x="5621" y="269009"/>
                  </a:lnTo>
                  <a:lnTo>
                    <a:pt x="9831" y="280684"/>
                  </a:lnTo>
                  <a:lnTo>
                    <a:pt x="13564" y="286410"/>
                  </a:lnTo>
                  <a:lnTo>
                    <a:pt x="36447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48"/>
            <p:cNvSpPr/>
            <p:nvPr>
              <p:custDataLst>
                <p:tags r:id="rId217"/>
              </p:custDataLst>
            </p:nvPr>
          </p:nvSpPr>
          <p:spPr>
            <a:xfrm>
              <a:off x="3714750" y="863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61"/>
          <p:cNvGrpSpPr/>
          <p:nvPr/>
        </p:nvGrpSpPr>
        <p:grpSpPr>
          <a:xfrm>
            <a:off x="4806980" y="565520"/>
            <a:ext cx="634971" cy="387802"/>
            <a:chOff x="4806980" y="565520"/>
            <a:chExt cx="634971" cy="387802"/>
          </a:xfrm>
        </p:grpSpPr>
        <p:sp>
          <p:nvSpPr>
            <p:cNvPr id="20" name="SMARTInkShape-849"/>
            <p:cNvSpPr/>
            <p:nvPr>
              <p:custDataLst>
                <p:tags r:id="rId212"/>
              </p:custDataLst>
            </p:nvPr>
          </p:nvSpPr>
          <p:spPr>
            <a:xfrm>
              <a:off x="4806980" y="565520"/>
              <a:ext cx="285721" cy="387802"/>
            </a:xfrm>
            <a:custGeom>
              <a:avLst/>
              <a:gdLst/>
              <a:ahLst/>
              <a:cxnLst/>
              <a:rect l="0" t="0" r="0" b="0"/>
              <a:pathLst>
                <a:path w="285721" h="387802">
                  <a:moveTo>
                    <a:pt x="12670" y="88530"/>
                  </a:moveTo>
                  <a:lnTo>
                    <a:pt x="12670" y="88530"/>
                  </a:lnTo>
                  <a:lnTo>
                    <a:pt x="12670" y="123062"/>
                  </a:lnTo>
                  <a:lnTo>
                    <a:pt x="12670" y="154442"/>
                  </a:lnTo>
                  <a:lnTo>
                    <a:pt x="11964" y="191908"/>
                  </a:lnTo>
                  <a:lnTo>
                    <a:pt x="9299" y="232077"/>
                  </a:lnTo>
                  <a:lnTo>
                    <a:pt x="5762" y="271568"/>
                  </a:lnTo>
                  <a:lnTo>
                    <a:pt x="2544" y="308169"/>
                  </a:lnTo>
                  <a:lnTo>
                    <a:pt x="732" y="350458"/>
                  </a:lnTo>
                  <a:lnTo>
                    <a:pt x="15" y="387801"/>
                  </a:lnTo>
                  <a:lnTo>
                    <a:pt x="0" y="387527"/>
                  </a:lnTo>
                  <a:lnTo>
                    <a:pt x="8704" y="349485"/>
                  </a:lnTo>
                  <a:lnTo>
                    <a:pt x="10907" y="315047"/>
                  </a:lnTo>
                  <a:lnTo>
                    <a:pt x="11495" y="291752"/>
                  </a:lnTo>
                  <a:lnTo>
                    <a:pt x="11886" y="264934"/>
                  </a:lnTo>
                  <a:lnTo>
                    <a:pt x="12148" y="235766"/>
                  </a:lnTo>
                  <a:lnTo>
                    <a:pt x="12322" y="207854"/>
                  </a:lnTo>
                  <a:lnTo>
                    <a:pt x="12438" y="180779"/>
                  </a:lnTo>
                  <a:lnTo>
                    <a:pt x="12515" y="154263"/>
                  </a:lnTo>
                  <a:lnTo>
                    <a:pt x="14483" y="109748"/>
                  </a:lnTo>
                  <a:lnTo>
                    <a:pt x="18415" y="73266"/>
                  </a:lnTo>
                  <a:lnTo>
                    <a:pt x="27856" y="34305"/>
                  </a:lnTo>
                  <a:lnTo>
                    <a:pt x="37725" y="5225"/>
                  </a:lnTo>
                  <a:lnTo>
                    <a:pt x="39956" y="1243"/>
                  </a:lnTo>
                  <a:lnTo>
                    <a:pt x="42150" y="0"/>
                  </a:lnTo>
                  <a:lnTo>
                    <a:pt x="44318" y="582"/>
                  </a:lnTo>
                  <a:lnTo>
                    <a:pt x="46468" y="2381"/>
                  </a:lnTo>
                  <a:lnTo>
                    <a:pt x="56401" y="45120"/>
                  </a:lnTo>
                  <a:lnTo>
                    <a:pt x="72193" y="88054"/>
                  </a:lnTo>
                  <a:lnTo>
                    <a:pt x="94434" y="132682"/>
                  </a:lnTo>
                  <a:lnTo>
                    <a:pt x="110628" y="152603"/>
                  </a:lnTo>
                  <a:lnTo>
                    <a:pt x="129114" y="162868"/>
                  </a:lnTo>
                  <a:lnTo>
                    <a:pt x="138982" y="165605"/>
                  </a:lnTo>
                  <a:lnTo>
                    <a:pt x="147678" y="165314"/>
                  </a:lnTo>
                  <a:lnTo>
                    <a:pt x="162984" y="159345"/>
                  </a:lnTo>
                  <a:lnTo>
                    <a:pt x="176844" y="143992"/>
                  </a:lnTo>
                  <a:lnTo>
                    <a:pt x="196545" y="107785"/>
                  </a:lnTo>
                  <a:lnTo>
                    <a:pt x="215788" y="66954"/>
                  </a:lnTo>
                  <a:lnTo>
                    <a:pt x="236764" y="32406"/>
                  </a:lnTo>
                  <a:lnTo>
                    <a:pt x="238267" y="31359"/>
                  </a:lnTo>
                  <a:lnTo>
                    <a:pt x="239268" y="31366"/>
                  </a:lnTo>
                  <a:lnTo>
                    <a:pt x="241094" y="70103"/>
                  </a:lnTo>
                  <a:lnTo>
                    <a:pt x="244589" y="106667"/>
                  </a:lnTo>
                  <a:lnTo>
                    <a:pt x="248154" y="138219"/>
                  </a:lnTo>
                  <a:lnTo>
                    <a:pt x="252091" y="174114"/>
                  </a:lnTo>
                  <a:lnTo>
                    <a:pt x="256192" y="213586"/>
                  </a:lnTo>
                  <a:lnTo>
                    <a:pt x="258485" y="252766"/>
                  </a:lnTo>
                  <a:lnTo>
                    <a:pt x="259505" y="289229"/>
                  </a:lnTo>
                  <a:lnTo>
                    <a:pt x="260784" y="331441"/>
                  </a:lnTo>
                  <a:lnTo>
                    <a:pt x="263584" y="350301"/>
                  </a:lnTo>
                  <a:lnTo>
                    <a:pt x="266729" y="355472"/>
                  </a:lnTo>
                  <a:lnTo>
                    <a:pt x="270943" y="358214"/>
                  </a:lnTo>
                  <a:lnTo>
                    <a:pt x="285720" y="361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50"/>
            <p:cNvSpPr/>
            <p:nvPr>
              <p:custDataLst>
                <p:tags r:id="rId213"/>
              </p:custDataLst>
            </p:nvPr>
          </p:nvSpPr>
          <p:spPr>
            <a:xfrm>
              <a:off x="5292241" y="762000"/>
              <a:ext cx="124310" cy="19051"/>
            </a:xfrm>
            <a:custGeom>
              <a:avLst/>
              <a:gdLst/>
              <a:ahLst/>
              <a:cxnLst/>
              <a:rect l="0" t="0" r="0" b="0"/>
              <a:pathLst>
                <a:path w="1243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0253" y="17168"/>
                  </a:lnTo>
                  <a:lnTo>
                    <a:pt x="52312" y="10212"/>
                  </a:lnTo>
                  <a:lnTo>
                    <a:pt x="95293" y="4123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51"/>
            <p:cNvSpPr/>
            <p:nvPr>
              <p:custDataLst>
                <p:tags r:id="rId214"/>
              </p:custDataLst>
            </p:nvPr>
          </p:nvSpPr>
          <p:spPr>
            <a:xfrm>
              <a:off x="5321300" y="8382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19429" y="30339"/>
                  </a:lnTo>
                  <a:lnTo>
                    <a:pt x="54597" y="20905"/>
                  </a:lnTo>
                  <a:lnTo>
                    <a:pt x="98256" y="713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62"/>
          <p:cNvGrpSpPr/>
          <p:nvPr/>
        </p:nvGrpSpPr>
        <p:grpSpPr>
          <a:xfrm>
            <a:off x="5867948" y="691849"/>
            <a:ext cx="570953" cy="185908"/>
            <a:chOff x="5867948" y="691849"/>
            <a:chExt cx="570953" cy="185908"/>
          </a:xfrm>
        </p:grpSpPr>
        <p:sp>
          <p:nvSpPr>
            <p:cNvPr id="24" name="SMARTInkShape-852"/>
            <p:cNvSpPr/>
            <p:nvPr>
              <p:custDataLst>
                <p:tags r:id="rId209"/>
              </p:custDataLst>
            </p:nvPr>
          </p:nvSpPr>
          <p:spPr>
            <a:xfrm>
              <a:off x="5867948" y="697364"/>
              <a:ext cx="186299" cy="180393"/>
            </a:xfrm>
            <a:custGeom>
              <a:avLst/>
              <a:gdLst/>
              <a:ahLst/>
              <a:cxnLst/>
              <a:rect l="0" t="0" r="0" b="0"/>
              <a:pathLst>
                <a:path w="186299" h="180393">
                  <a:moveTo>
                    <a:pt x="31202" y="20186"/>
                  </a:moveTo>
                  <a:lnTo>
                    <a:pt x="31202" y="20186"/>
                  </a:lnTo>
                  <a:lnTo>
                    <a:pt x="25735" y="20186"/>
                  </a:lnTo>
                  <a:lnTo>
                    <a:pt x="25440" y="20892"/>
                  </a:lnTo>
                  <a:lnTo>
                    <a:pt x="19407" y="66273"/>
                  </a:lnTo>
                  <a:lnTo>
                    <a:pt x="15399" y="106592"/>
                  </a:lnTo>
                  <a:lnTo>
                    <a:pt x="11382" y="152207"/>
                  </a:lnTo>
                  <a:lnTo>
                    <a:pt x="684" y="180062"/>
                  </a:lnTo>
                  <a:lnTo>
                    <a:pt x="274" y="180392"/>
                  </a:lnTo>
                  <a:lnTo>
                    <a:pt x="0" y="179907"/>
                  </a:lnTo>
                  <a:lnTo>
                    <a:pt x="8313" y="138882"/>
                  </a:lnTo>
                  <a:lnTo>
                    <a:pt x="21127" y="93926"/>
                  </a:lnTo>
                  <a:lnTo>
                    <a:pt x="34567" y="52383"/>
                  </a:lnTo>
                  <a:lnTo>
                    <a:pt x="45429" y="23175"/>
                  </a:lnTo>
                  <a:lnTo>
                    <a:pt x="48448" y="20062"/>
                  </a:lnTo>
                  <a:lnTo>
                    <a:pt x="55565" y="16603"/>
                  </a:lnTo>
                  <a:lnTo>
                    <a:pt x="58732" y="16386"/>
                  </a:lnTo>
                  <a:lnTo>
                    <a:pt x="64134" y="18027"/>
                  </a:lnTo>
                  <a:lnTo>
                    <a:pt x="78420" y="40038"/>
                  </a:lnTo>
                  <a:lnTo>
                    <a:pt x="88545" y="62679"/>
                  </a:lnTo>
                  <a:lnTo>
                    <a:pt x="88400" y="99779"/>
                  </a:lnTo>
                  <a:lnTo>
                    <a:pt x="104961" y="59225"/>
                  </a:lnTo>
                  <a:lnTo>
                    <a:pt x="129945" y="13907"/>
                  </a:lnTo>
                  <a:lnTo>
                    <a:pt x="143166" y="1549"/>
                  </a:lnTo>
                  <a:lnTo>
                    <a:pt x="148178" y="0"/>
                  </a:lnTo>
                  <a:lnTo>
                    <a:pt x="159391" y="161"/>
                  </a:lnTo>
                  <a:lnTo>
                    <a:pt x="163934" y="2603"/>
                  </a:lnTo>
                  <a:lnTo>
                    <a:pt x="170862" y="10960"/>
                  </a:lnTo>
                  <a:lnTo>
                    <a:pt x="181059" y="40053"/>
                  </a:lnTo>
                  <a:lnTo>
                    <a:pt x="186298" y="72404"/>
                  </a:lnTo>
                  <a:lnTo>
                    <a:pt x="182462" y="115298"/>
                  </a:lnTo>
                  <a:lnTo>
                    <a:pt x="177252" y="153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53"/>
            <p:cNvSpPr/>
            <p:nvPr>
              <p:custDataLst>
                <p:tags r:id="rId210"/>
              </p:custDataLst>
            </p:nvPr>
          </p:nvSpPr>
          <p:spPr>
            <a:xfrm>
              <a:off x="6129420" y="707601"/>
              <a:ext cx="125331" cy="133201"/>
            </a:xfrm>
            <a:custGeom>
              <a:avLst/>
              <a:gdLst/>
              <a:ahLst/>
              <a:cxnLst/>
              <a:rect l="0" t="0" r="0" b="0"/>
              <a:pathLst>
                <a:path w="125331" h="133201">
                  <a:moveTo>
                    <a:pt x="93580" y="54399"/>
                  </a:moveTo>
                  <a:lnTo>
                    <a:pt x="93580" y="54399"/>
                  </a:lnTo>
                  <a:lnTo>
                    <a:pt x="72624" y="32031"/>
                  </a:lnTo>
                  <a:lnTo>
                    <a:pt x="60018" y="6533"/>
                  </a:lnTo>
                  <a:lnTo>
                    <a:pt x="57094" y="3438"/>
                  </a:lnTo>
                  <a:lnTo>
                    <a:pt x="50083" y="0"/>
                  </a:lnTo>
                  <a:lnTo>
                    <a:pt x="45532" y="1200"/>
                  </a:lnTo>
                  <a:lnTo>
                    <a:pt x="34832" y="8177"/>
                  </a:lnTo>
                  <a:lnTo>
                    <a:pt x="16906" y="30747"/>
                  </a:lnTo>
                  <a:lnTo>
                    <a:pt x="1559" y="66520"/>
                  </a:lnTo>
                  <a:lnTo>
                    <a:pt x="0" y="90360"/>
                  </a:lnTo>
                  <a:lnTo>
                    <a:pt x="4716" y="110598"/>
                  </a:lnTo>
                  <a:lnTo>
                    <a:pt x="13869" y="124297"/>
                  </a:lnTo>
                  <a:lnTo>
                    <a:pt x="23111" y="131326"/>
                  </a:lnTo>
                  <a:lnTo>
                    <a:pt x="27550" y="133200"/>
                  </a:lnTo>
                  <a:lnTo>
                    <a:pt x="32627" y="131628"/>
                  </a:lnTo>
                  <a:lnTo>
                    <a:pt x="43911" y="122354"/>
                  </a:lnTo>
                  <a:lnTo>
                    <a:pt x="66991" y="83972"/>
                  </a:lnTo>
                  <a:lnTo>
                    <a:pt x="83226" y="42216"/>
                  </a:lnTo>
                  <a:lnTo>
                    <a:pt x="83150" y="41338"/>
                  </a:lnTo>
                  <a:lnTo>
                    <a:pt x="82393" y="41459"/>
                  </a:lnTo>
                  <a:lnTo>
                    <a:pt x="81328" y="51741"/>
                  </a:lnTo>
                  <a:lnTo>
                    <a:pt x="84384" y="68193"/>
                  </a:lnTo>
                  <a:lnTo>
                    <a:pt x="96499" y="86473"/>
                  </a:lnTo>
                  <a:lnTo>
                    <a:pt x="125330" y="111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54"/>
            <p:cNvSpPr/>
            <p:nvPr>
              <p:custDataLst>
                <p:tags r:id="rId211"/>
              </p:custDataLst>
            </p:nvPr>
          </p:nvSpPr>
          <p:spPr>
            <a:xfrm>
              <a:off x="6292850" y="691849"/>
              <a:ext cx="146051" cy="164675"/>
            </a:xfrm>
            <a:custGeom>
              <a:avLst/>
              <a:gdLst/>
              <a:ahLst/>
              <a:cxnLst/>
              <a:rect l="0" t="0" r="0" b="0"/>
              <a:pathLst>
                <a:path w="146051" h="164675">
                  <a:moveTo>
                    <a:pt x="0" y="13001"/>
                  </a:moveTo>
                  <a:lnTo>
                    <a:pt x="0" y="13001"/>
                  </a:lnTo>
                  <a:lnTo>
                    <a:pt x="0" y="9630"/>
                  </a:lnTo>
                  <a:lnTo>
                    <a:pt x="1881" y="6093"/>
                  </a:lnTo>
                  <a:lnTo>
                    <a:pt x="3371" y="4163"/>
                  </a:lnTo>
                  <a:lnTo>
                    <a:pt x="7186" y="4286"/>
                  </a:lnTo>
                  <a:lnTo>
                    <a:pt x="26039" y="11908"/>
                  </a:lnTo>
                  <a:lnTo>
                    <a:pt x="49500" y="28670"/>
                  </a:lnTo>
                  <a:lnTo>
                    <a:pt x="65980" y="45835"/>
                  </a:lnTo>
                  <a:lnTo>
                    <a:pt x="75186" y="68987"/>
                  </a:lnTo>
                  <a:lnTo>
                    <a:pt x="78486" y="106025"/>
                  </a:lnTo>
                  <a:lnTo>
                    <a:pt x="75100" y="127722"/>
                  </a:lnTo>
                  <a:lnTo>
                    <a:pt x="61998" y="153688"/>
                  </a:lnTo>
                  <a:lnTo>
                    <a:pt x="53189" y="163253"/>
                  </a:lnTo>
                  <a:lnTo>
                    <a:pt x="48865" y="164674"/>
                  </a:lnTo>
                  <a:lnTo>
                    <a:pt x="44571" y="164211"/>
                  </a:lnTo>
                  <a:lnTo>
                    <a:pt x="40297" y="162491"/>
                  </a:lnTo>
                  <a:lnTo>
                    <a:pt x="38154" y="157816"/>
                  </a:lnTo>
                  <a:lnTo>
                    <a:pt x="37654" y="143215"/>
                  </a:lnTo>
                  <a:lnTo>
                    <a:pt x="48081" y="105048"/>
                  </a:lnTo>
                  <a:lnTo>
                    <a:pt x="70567" y="57498"/>
                  </a:lnTo>
                  <a:lnTo>
                    <a:pt x="95392" y="23959"/>
                  </a:lnTo>
                  <a:lnTo>
                    <a:pt x="121243" y="908"/>
                  </a:lnTo>
                  <a:lnTo>
                    <a:pt x="124573" y="0"/>
                  </a:lnTo>
                  <a:lnTo>
                    <a:pt x="127499" y="100"/>
                  </a:lnTo>
                  <a:lnTo>
                    <a:pt x="128743" y="2284"/>
                  </a:lnTo>
                  <a:lnTo>
                    <a:pt x="128246" y="10355"/>
                  </a:lnTo>
                  <a:lnTo>
                    <a:pt x="107060" y="52704"/>
                  </a:lnTo>
                  <a:lnTo>
                    <a:pt x="99308" y="87009"/>
                  </a:lnTo>
                  <a:lnTo>
                    <a:pt x="100072" y="94090"/>
                  </a:lnTo>
                  <a:lnTo>
                    <a:pt x="106565" y="107601"/>
                  </a:lnTo>
                  <a:lnTo>
                    <a:pt x="112671" y="112051"/>
                  </a:lnTo>
                  <a:lnTo>
                    <a:pt x="146050" y="12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63"/>
          <p:cNvGrpSpPr/>
          <p:nvPr/>
        </p:nvGrpSpPr>
        <p:grpSpPr>
          <a:xfrm>
            <a:off x="6681239" y="469900"/>
            <a:ext cx="1389612" cy="476251"/>
            <a:chOff x="6681239" y="469900"/>
            <a:chExt cx="1389612" cy="476251"/>
          </a:xfrm>
        </p:grpSpPr>
        <p:sp>
          <p:nvSpPr>
            <p:cNvPr id="28" name="SMARTInkShape-855"/>
            <p:cNvSpPr/>
            <p:nvPr>
              <p:custDataLst>
                <p:tags r:id="rId201"/>
              </p:custDataLst>
            </p:nvPr>
          </p:nvSpPr>
          <p:spPr>
            <a:xfrm>
              <a:off x="6681239" y="546983"/>
              <a:ext cx="100562" cy="342018"/>
            </a:xfrm>
            <a:custGeom>
              <a:avLst/>
              <a:gdLst/>
              <a:ahLst/>
              <a:cxnLst/>
              <a:rect l="0" t="0" r="0" b="0"/>
              <a:pathLst>
                <a:path w="100562" h="342018">
                  <a:moveTo>
                    <a:pt x="100561" y="5467"/>
                  </a:moveTo>
                  <a:lnTo>
                    <a:pt x="100561" y="5467"/>
                  </a:lnTo>
                  <a:lnTo>
                    <a:pt x="100561" y="2096"/>
                  </a:lnTo>
                  <a:lnTo>
                    <a:pt x="99855" y="1103"/>
                  </a:lnTo>
                  <a:lnTo>
                    <a:pt x="98680" y="441"/>
                  </a:lnTo>
                  <a:lnTo>
                    <a:pt x="97190" y="0"/>
                  </a:lnTo>
                  <a:lnTo>
                    <a:pt x="84981" y="2749"/>
                  </a:lnTo>
                  <a:lnTo>
                    <a:pt x="67958" y="11404"/>
                  </a:lnTo>
                  <a:lnTo>
                    <a:pt x="49508" y="29647"/>
                  </a:lnTo>
                  <a:lnTo>
                    <a:pt x="27264" y="63040"/>
                  </a:lnTo>
                  <a:lnTo>
                    <a:pt x="12951" y="95731"/>
                  </a:lnTo>
                  <a:lnTo>
                    <a:pt x="2356" y="134484"/>
                  </a:lnTo>
                  <a:lnTo>
                    <a:pt x="0" y="177578"/>
                  </a:lnTo>
                  <a:lnTo>
                    <a:pt x="1304" y="216957"/>
                  </a:lnTo>
                  <a:lnTo>
                    <a:pt x="6353" y="252568"/>
                  </a:lnTo>
                  <a:lnTo>
                    <a:pt x="25062" y="298267"/>
                  </a:lnTo>
                  <a:lnTo>
                    <a:pt x="40430" y="320691"/>
                  </a:lnTo>
                  <a:lnTo>
                    <a:pt x="60431" y="332539"/>
                  </a:lnTo>
                  <a:lnTo>
                    <a:pt x="94211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56"/>
            <p:cNvSpPr/>
            <p:nvPr>
              <p:custDataLst>
                <p:tags r:id="rId202"/>
              </p:custDataLst>
            </p:nvPr>
          </p:nvSpPr>
          <p:spPr>
            <a:xfrm>
              <a:off x="6871583" y="615950"/>
              <a:ext cx="164218" cy="228601"/>
            </a:xfrm>
            <a:custGeom>
              <a:avLst/>
              <a:gdLst/>
              <a:ahLst/>
              <a:cxnLst/>
              <a:rect l="0" t="0" r="0" b="0"/>
              <a:pathLst>
                <a:path w="164218" h="228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546" y="21689"/>
                  </a:lnTo>
                  <a:lnTo>
                    <a:pt x="43723" y="69039"/>
                  </a:lnTo>
                  <a:lnTo>
                    <a:pt x="72776" y="115941"/>
                  </a:lnTo>
                  <a:lnTo>
                    <a:pt x="106314" y="161823"/>
                  </a:lnTo>
                  <a:lnTo>
                    <a:pt x="139138" y="205140"/>
                  </a:lnTo>
                  <a:lnTo>
                    <a:pt x="16421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57"/>
            <p:cNvSpPr/>
            <p:nvPr>
              <p:custDataLst>
                <p:tags r:id="rId203"/>
              </p:custDataLst>
            </p:nvPr>
          </p:nvSpPr>
          <p:spPr>
            <a:xfrm>
              <a:off x="6918645" y="604133"/>
              <a:ext cx="155256" cy="265818"/>
            </a:xfrm>
            <a:custGeom>
              <a:avLst/>
              <a:gdLst/>
              <a:ahLst/>
              <a:cxnLst/>
              <a:rect l="0" t="0" r="0" b="0"/>
              <a:pathLst>
                <a:path w="155256" h="265818">
                  <a:moveTo>
                    <a:pt x="155255" y="5467"/>
                  </a:moveTo>
                  <a:lnTo>
                    <a:pt x="155255" y="5467"/>
                  </a:lnTo>
                  <a:lnTo>
                    <a:pt x="151884" y="2096"/>
                  </a:lnTo>
                  <a:lnTo>
                    <a:pt x="148347" y="441"/>
                  </a:lnTo>
                  <a:lnTo>
                    <a:pt x="146416" y="0"/>
                  </a:lnTo>
                  <a:lnTo>
                    <a:pt x="140508" y="3272"/>
                  </a:lnTo>
                  <a:lnTo>
                    <a:pt x="103161" y="37434"/>
                  </a:lnTo>
                  <a:lnTo>
                    <a:pt x="78671" y="76557"/>
                  </a:lnTo>
                  <a:lnTo>
                    <a:pt x="62657" y="110440"/>
                  </a:lnTo>
                  <a:lnTo>
                    <a:pt x="48483" y="146666"/>
                  </a:lnTo>
                  <a:lnTo>
                    <a:pt x="33247" y="182052"/>
                  </a:lnTo>
                  <a:lnTo>
                    <a:pt x="10683" y="228062"/>
                  </a:lnTo>
                  <a:lnTo>
                    <a:pt x="690" y="249037"/>
                  </a:lnTo>
                  <a:lnTo>
                    <a:pt x="0" y="254630"/>
                  </a:lnTo>
                  <a:lnTo>
                    <a:pt x="2855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58"/>
            <p:cNvSpPr/>
            <p:nvPr>
              <p:custDataLst>
                <p:tags r:id="rId204"/>
              </p:custDataLst>
            </p:nvPr>
          </p:nvSpPr>
          <p:spPr>
            <a:xfrm>
              <a:off x="7175500" y="85090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88900" y="0"/>
                  </a:moveTo>
                  <a:lnTo>
                    <a:pt x="88900" y="0"/>
                  </a:lnTo>
                  <a:lnTo>
                    <a:pt x="53546" y="46288"/>
                  </a:lnTo>
                  <a:lnTo>
                    <a:pt x="7230" y="885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59"/>
            <p:cNvSpPr/>
            <p:nvPr>
              <p:custDataLst>
                <p:tags r:id="rId205"/>
              </p:custDataLst>
            </p:nvPr>
          </p:nvSpPr>
          <p:spPr>
            <a:xfrm>
              <a:off x="7435850" y="57150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44996" y="47563"/>
                  </a:lnTo>
                  <a:lnTo>
                    <a:pt x="71501" y="86843"/>
                  </a:lnTo>
                  <a:lnTo>
                    <a:pt x="105035" y="132813"/>
                  </a:lnTo>
                  <a:lnTo>
                    <a:pt x="133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60"/>
            <p:cNvSpPr/>
            <p:nvPr>
              <p:custDataLst>
                <p:tags r:id="rId206"/>
              </p:custDataLst>
            </p:nvPr>
          </p:nvSpPr>
          <p:spPr>
            <a:xfrm>
              <a:off x="7577282" y="555429"/>
              <a:ext cx="112569" cy="289122"/>
            </a:xfrm>
            <a:custGeom>
              <a:avLst/>
              <a:gdLst/>
              <a:ahLst/>
              <a:cxnLst/>
              <a:rect l="0" t="0" r="0" b="0"/>
              <a:pathLst>
                <a:path w="112569" h="289122">
                  <a:moveTo>
                    <a:pt x="112568" y="3371"/>
                  </a:moveTo>
                  <a:lnTo>
                    <a:pt x="112568" y="3371"/>
                  </a:lnTo>
                  <a:lnTo>
                    <a:pt x="109197" y="0"/>
                  </a:lnTo>
                  <a:lnTo>
                    <a:pt x="101898" y="226"/>
                  </a:lnTo>
                  <a:lnTo>
                    <a:pt x="73222" y="9492"/>
                  </a:lnTo>
                  <a:lnTo>
                    <a:pt x="40067" y="29980"/>
                  </a:lnTo>
                  <a:lnTo>
                    <a:pt x="23275" y="48885"/>
                  </a:lnTo>
                  <a:lnTo>
                    <a:pt x="6840" y="80199"/>
                  </a:lnTo>
                  <a:lnTo>
                    <a:pt x="2783" y="96784"/>
                  </a:lnTo>
                  <a:lnTo>
                    <a:pt x="0" y="142965"/>
                  </a:lnTo>
                  <a:lnTo>
                    <a:pt x="192" y="167656"/>
                  </a:lnTo>
                  <a:lnTo>
                    <a:pt x="10303" y="207246"/>
                  </a:lnTo>
                  <a:lnTo>
                    <a:pt x="20758" y="253801"/>
                  </a:lnTo>
                  <a:lnTo>
                    <a:pt x="24118" y="284313"/>
                  </a:lnTo>
                  <a:lnTo>
                    <a:pt x="25379" y="285916"/>
                  </a:lnTo>
                  <a:lnTo>
                    <a:pt x="30018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61"/>
            <p:cNvSpPr/>
            <p:nvPr>
              <p:custDataLst>
                <p:tags r:id="rId207"/>
              </p:custDataLst>
            </p:nvPr>
          </p:nvSpPr>
          <p:spPr>
            <a:xfrm>
              <a:off x="7766050" y="469900"/>
              <a:ext cx="72087" cy="388933"/>
            </a:xfrm>
            <a:custGeom>
              <a:avLst/>
              <a:gdLst/>
              <a:ahLst/>
              <a:cxnLst/>
              <a:rect l="0" t="0" r="0" b="0"/>
              <a:pathLst>
                <a:path w="72087" h="388933">
                  <a:moveTo>
                    <a:pt x="0" y="0"/>
                  </a:moveTo>
                  <a:lnTo>
                    <a:pt x="0" y="0"/>
                  </a:lnTo>
                  <a:lnTo>
                    <a:pt x="29886" y="45466"/>
                  </a:lnTo>
                  <a:lnTo>
                    <a:pt x="43622" y="77828"/>
                  </a:lnTo>
                  <a:lnTo>
                    <a:pt x="55371" y="117140"/>
                  </a:lnTo>
                  <a:lnTo>
                    <a:pt x="62944" y="162834"/>
                  </a:lnTo>
                  <a:lnTo>
                    <a:pt x="65952" y="186873"/>
                  </a:lnTo>
                  <a:lnTo>
                    <a:pt x="68662" y="211365"/>
                  </a:lnTo>
                  <a:lnTo>
                    <a:pt x="71175" y="236160"/>
                  </a:lnTo>
                  <a:lnTo>
                    <a:pt x="72086" y="280643"/>
                  </a:lnTo>
                  <a:lnTo>
                    <a:pt x="69432" y="318758"/>
                  </a:lnTo>
                  <a:lnTo>
                    <a:pt x="59299" y="358638"/>
                  </a:lnTo>
                  <a:lnTo>
                    <a:pt x="48933" y="376706"/>
                  </a:lnTo>
                  <a:lnTo>
                    <a:pt x="37270" y="386147"/>
                  </a:lnTo>
                  <a:lnTo>
                    <a:pt x="31197" y="388665"/>
                  </a:lnTo>
                  <a:lnTo>
                    <a:pt x="26442" y="388932"/>
                  </a:lnTo>
                  <a:lnTo>
                    <a:pt x="127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62"/>
            <p:cNvSpPr/>
            <p:nvPr>
              <p:custDataLst>
                <p:tags r:id="rId208"/>
              </p:custDataLst>
            </p:nvPr>
          </p:nvSpPr>
          <p:spPr>
            <a:xfrm>
              <a:off x="8051800" y="8890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64"/>
          <p:cNvGrpSpPr/>
          <p:nvPr/>
        </p:nvGrpSpPr>
        <p:grpSpPr>
          <a:xfrm>
            <a:off x="2079142" y="1441450"/>
            <a:ext cx="638659" cy="342901"/>
            <a:chOff x="2079142" y="1441450"/>
            <a:chExt cx="638659" cy="342901"/>
          </a:xfrm>
        </p:grpSpPr>
        <p:sp>
          <p:nvSpPr>
            <p:cNvPr id="37" name="SMARTInkShape-863"/>
            <p:cNvSpPr/>
            <p:nvPr>
              <p:custDataLst>
                <p:tags r:id="rId198"/>
              </p:custDataLst>
            </p:nvPr>
          </p:nvSpPr>
          <p:spPr>
            <a:xfrm>
              <a:off x="2079142" y="1492250"/>
              <a:ext cx="219559" cy="266701"/>
            </a:xfrm>
            <a:custGeom>
              <a:avLst/>
              <a:gdLst/>
              <a:ahLst/>
              <a:cxnLst/>
              <a:rect l="0" t="0" r="0" b="0"/>
              <a:pathLst>
                <a:path w="219559" h="266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46181" y="45163"/>
                  </a:lnTo>
                  <a:lnTo>
                    <a:pt x="86735" y="87308"/>
                  </a:lnTo>
                  <a:lnTo>
                    <a:pt x="132774" y="132094"/>
                  </a:lnTo>
                  <a:lnTo>
                    <a:pt x="160526" y="164307"/>
                  </a:lnTo>
                  <a:lnTo>
                    <a:pt x="193208" y="210804"/>
                  </a:lnTo>
                  <a:lnTo>
                    <a:pt x="217280" y="252732"/>
                  </a:lnTo>
                  <a:lnTo>
                    <a:pt x="21955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64"/>
            <p:cNvSpPr/>
            <p:nvPr>
              <p:custDataLst>
                <p:tags r:id="rId199"/>
              </p:custDataLst>
            </p:nvPr>
          </p:nvSpPr>
          <p:spPr>
            <a:xfrm>
              <a:off x="2127250" y="1441450"/>
              <a:ext cx="177801" cy="342901"/>
            </a:xfrm>
            <a:custGeom>
              <a:avLst/>
              <a:gdLst/>
              <a:ahLst/>
              <a:cxnLst/>
              <a:rect l="0" t="0" r="0" b="0"/>
              <a:pathLst>
                <a:path w="177801" h="342901">
                  <a:moveTo>
                    <a:pt x="177800" y="0"/>
                  </a:moveTo>
                  <a:lnTo>
                    <a:pt x="177800" y="0"/>
                  </a:lnTo>
                  <a:lnTo>
                    <a:pt x="168962" y="0"/>
                  </a:lnTo>
                  <a:lnTo>
                    <a:pt x="166969" y="1411"/>
                  </a:lnTo>
                  <a:lnTo>
                    <a:pt x="162873" y="6742"/>
                  </a:lnTo>
                  <a:lnTo>
                    <a:pt x="147308" y="44763"/>
                  </a:lnTo>
                  <a:lnTo>
                    <a:pt x="131322" y="78691"/>
                  </a:lnTo>
                  <a:lnTo>
                    <a:pt x="108695" y="119170"/>
                  </a:lnTo>
                  <a:lnTo>
                    <a:pt x="82881" y="162325"/>
                  </a:lnTo>
                  <a:lnTo>
                    <a:pt x="57297" y="205024"/>
                  </a:lnTo>
                  <a:lnTo>
                    <a:pt x="35578" y="243757"/>
                  </a:lnTo>
                  <a:lnTo>
                    <a:pt x="18635" y="279081"/>
                  </a:lnTo>
                  <a:lnTo>
                    <a:pt x="5835" y="32179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65"/>
            <p:cNvSpPr/>
            <p:nvPr>
              <p:custDataLst>
                <p:tags r:id="rId200"/>
              </p:custDataLst>
            </p:nvPr>
          </p:nvSpPr>
          <p:spPr>
            <a:xfrm>
              <a:off x="2493430" y="1610497"/>
              <a:ext cx="224371" cy="89475"/>
            </a:xfrm>
            <a:custGeom>
              <a:avLst/>
              <a:gdLst/>
              <a:ahLst/>
              <a:cxnLst/>
              <a:rect l="0" t="0" r="0" b="0"/>
              <a:pathLst>
                <a:path w="224371" h="89475">
                  <a:moveTo>
                    <a:pt x="33870" y="53203"/>
                  </a:moveTo>
                  <a:lnTo>
                    <a:pt x="33870" y="53203"/>
                  </a:lnTo>
                  <a:lnTo>
                    <a:pt x="30499" y="53203"/>
                  </a:lnTo>
                  <a:lnTo>
                    <a:pt x="26962" y="55084"/>
                  </a:lnTo>
                  <a:lnTo>
                    <a:pt x="16863" y="63329"/>
                  </a:lnTo>
                  <a:lnTo>
                    <a:pt x="12671" y="64759"/>
                  </a:lnTo>
                  <a:lnTo>
                    <a:pt x="10565" y="64434"/>
                  </a:lnTo>
                  <a:lnTo>
                    <a:pt x="6344" y="62193"/>
                  </a:lnTo>
                  <a:lnTo>
                    <a:pt x="0" y="50222"/>
                  </a:lnTo>
                  <a:lnTo>
                    <a:pt x="707" y="44160"/>
                  </a:lnTo>
                  <a:lnTo>
                    <a:pt x="19285" y="9374"/>
                  </a:lnTo>
                  <a:lnTo>
                    <a:pt x="24147" y="4934"/>
                  </a:lnTo>
                  <a:lnTo>
                    <a:pt x="35193" y="0"/>
                  </a:lnTo>
                  <a:lnTo>
                    <a:pt x="60054" y="593"/>
                  </a:lnTo>
                  <a:lnTo>
                    <a:pt x="86392" y="11980"/>
                  </a:lnTo>
                  <a:lnTo>
                    <a:pt x="108699" y="32130"/>
                  </a:lnTo>
                  <a:lnTo>
                    <a:pt x="137142" y="78471"/>
                  </a:lnTo>
                  <a:lnTo>
                    <a:pt x="142798" y="85130"/>
                  </a:lnTo>
                  <a:lnTo>
                    <a:pt x="149545" y="88559"/>
                  </a:lnTo>
                  <a:lnTo>
                    <a:pt x="153320" y="89474"/>
                  </a:lnTo>
                  <a:lnTo>
                    <a:pt x="163159" y="86727"/>
                  </a:lnTo>
                  <a:lnTo>
                    <a:pt x="175293" y="79391"/>
                  </a:lnTo>
                  <a:lnTo>
                    <a:pt x="196580" y="59395"/>
                  </a:lnTo>
                  <a:lnTo>
                    <a:pt x="224370" y="21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65"/>
          <p:cNvGrpSpPr/>
          <p:nvPr/>
        </p:nvGrpSpPr>
        <p:grpSpPr>
          <a:xfrm>
            <a:off x="2940151" y="1395812"/>
            <a:ext cx="1492893" cy="363139"/>
            <a:chOff x="2940151" y="1395812"/>
            <a:chExt cx="1492893" cy="363139"/>
          </a:xfrm>
        </p:grpSpPr>
        <p:sp>
          <p:nvSpPr>
            <p:cNvPr id="41" name="SMARTInkShape-866"/>
            <p:cNvSpPr/>
            <p:nvPr>
              <p:custDataLst>
                <p:tags r:id="rId187"/>
              </p:custDataLst>
            </p:nvPr>
          </p:nvSpPr>
          <p:spPr>
            <a:xfrm>
              <a:off x="2940151" y="1461383"/>
              <a:ext cx="150928" cy="296488"/>
            </a:xfrm>
            <a:custGeom>
              <a:avLst/>
              <a:gdLst/>
              <a:ahLst/>
              <a:cxnLst/>
              <a:rect l="0" t="0" r="0" b="0"/>
              <a:pathLst>
                <a:path w="150928" h="296488">
                  <a:moveTo>
                    <a:pt x="18949" y="5467"/>
                  </a:moveTo>
                  <a:lnTo>
                    <a:pt x="18949" y="5467"/>
                  </a:lnTo>
                  <a:lnTo>
                    <a:pt x="13482" y="0"/>
                  </a:lnTo>
                  <a:lnTo>
                    <a:pt x="3783" y="44574"/>
                  </a:lnTo>
                  <a:lnTo>
                    <a:pt x="1050" y="87610"/>
                  </a:lnTo>
                  <a:lnTo>
                    <a:pt x="410" y="122408"/>
                  </a:lnTo>
                  <a:lnTo>
                    <a:pt x="126" y="159746"/>
                  </a:lnTo>
                  <a:lnTo>
                    <a:pt x="0" y="199860"/>
                  </a:lnTo>
                  <a:lnTo>
                    <a:pt x="3707" y="233680"/>
                  </a:lnTo>
                  <a:lnTo>
                    <a:pt x="10764" y="260706"/>
                  </a:lnTo>
                  <a:lnTo>
                    <a:pt x="20955" y="279773"/>
                  </a:lnTo>
                  <a:lnTo>
                    <a:pt x="34422" y="291540"/>
                  </a:lnTo>
                  <a:lnTo>
                    <a:pt x="41964" y="295666"/>
                  </a:lnTo>
                  <a:lnTo>
                    <a:pt x="59752" y="296487"/>
                  </a:lnTo>
                  <a:lnTo>
                    <a:pt x="69434" y="294730"/>
                  </a:lnTo>
                  <a:lnTo>
                    <a:pt x="99916" y="275403"/>
                  </a:lnTo>
                  <a:lnTo>
                    <a:pt x="124549" y="247334"/>
                  </a:lnTo>
                  <a:lnTo>
                    <a:pt x="141882" y="209932"/>
                  </a:lnTo>
                  <a:lnTo>
                    <a:pt x="149212" y="170942"/>
                  </a:lnTo>
                  <a:lnTo>
                    <a:pt x="150927" y="139689"/>
                  </a:lnTo>
                  <a:lnTo>
                    <a:pt x="150278" y="105338"/>
                  </a:lnTo>
                  <a:lnTo>
                    <a:pt x="145286" y="71256"/>
                  </a:lnTo>
                  <a:lnTo>
                    <a:pt x="131171" y="33819"/>
                  </a:lnTo>
                  <a:lnTo>
                    <a:pt x="116954" y="14965"/>
                  </a:lnTo>
                  <a:lnTo>
                    <a:pt x="113919" y="13210"/>
                  </a:lnTo>
                  <a:lnTo>
                    <a:pt x="111896" y="13451"/>
                  </a:lnTo>
                  <a:lnTo>
                    <a:pt x="107849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67"/>
            <p:cNvSpPr/>
            <p:nvPr>
              <p:custDataLst>
                <p:tags r:id="rId188"/>
              </p:custDataLst>
            </p:nvPr>
          </p:nvSpPr>
          <p:spPr>
            <a:xfrm>
              <a:off x="3187700" y="1612163"/>
              <a:ext cx="95251" cy="102338"/>
            </a:xfrm>
            <a:custGeom>
              <a:avLst/>
              <a:gdLst/>
              <a:ahLst/>
              <a:cxnLst/>
              <a:rect l="0" t="0" r="0" b="0"/>
              <a:pathLst>
                <a:path w="95251" h="102338">
                  <a:moveTo>
                    <a:pt x="0" y="7087"/>
                  </a:moveTo>
                  <a:lnTo>
                    <a:pt x="0" y="7087"/>
                  </a:lnTo>
                  <a:lnTo>
                    <a:pt x="3371" y="10458"/>
                  </a:lnTo>
                  <a:lnTo>
                    <a:pt x="8838" y="22667"/>
                  </a:lnTo>
                  <a:lnTo>
                    <a:pt x="14073" y="63850"/>
                  </a:lnTo>
                  <a:lnTo>
                    <a:pt x="16132" y="79587"/>
                  </a:lnTo>
                  <a:lnTo>
                    <a:pt x="13291" y="99062"/>
                  </a:lnTo>
                  <a:lnTo>
                    <a:pt x="12875" y="91254"/>
                  </a:lnTo>
                  <a:lnTo>
                    <a:pt x="26538" y="52943"/>
                  </a:lnTo>
                  <a:lnTo>
                    <a:pt x="42558" y="16223"/>
                  </a:lnTo>
                  <a:lnTo>
                    <a:pt x="55100" y="1954"/>
                  </a:lnTo>
                  <a:lnTo>
                    <a:pt x="60016" y="138"/>
                  </a:lnTo>
                  <a:lnTo>
                    <a:pt x="71124" y="0"/>
                  </a:lnTo>
                  <a:lnTo>
                    <a:pt x="81235" y="6054"/>
                  </a:lnTo>
                  <a:lnTo>
                    <a:pt x="85906" y="10632"/>
                  </a:lnTo>
                  <a:lnTo>
                    <a:pt x="91098" y="25125"/>
                  </a:lnTo>
                  <a:lnTo>
                    <a:pt x="94703" y="71995"/>
                  </a:lnTo>
                  <a:lnTo>
                    <a:pt x="95250" y="102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68"/>
            <p:cNvSpPr/>
            <p:nvPr>
              <p:custDataLst>
                <p:tags r:id="rId189"/>
              </p:custDataLst>
            </p:nvPr>
          </p:nvSpPr>
          <p:spPr>
            <a:xfrm>
              <a:off x="3378200" y="15938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116" y="5990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69"/>
            <p:cNvSpPr/>
            <p:nvPr>
              <p:custDataLst>
                <p:tags r:id="rId190"/>
              </p:custDataLst>
            </p:nvPr>
          </p:nvSpPr>
          <p:spPr>
            <a:xfrm>
              <a:off x="3365500" y="14478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70"/>
            <p:cNvSpPr/>
            <p:nvPr>
              <p:custDataLst>
                <p:tags r:id="rId191"/>
              </p:custDataLst>
            </p:nvPr>
          </p:nvSpPr>
          <p:spPr>
            <a:xfrm>
              <a:off x="3482557" y="1395812"/>
              <a:ext cx="60744" cy="331389"/>
            </a:xfrm>
            <a:custGeom>
              <a:avLst/>
              <a:gdLst/>
              <a:ahLst/>
              <a:cxnLst/>
              <a:rect l="0" t="0" r="0" b="0"/>
              <a:pathLst>
                <a:path w="60744" h="331389">
                  <a:moveTo>
                    <a:pt x="60743" y="20238"/>
                  </a:moveTo>
                  <a:lnTo>
                    <a:pt x="60743" y="20238"/>
                  </a:lnTo>
                  <a:lnTo>
                    <a:pt x="57372" y="10125"/>
                  </a:lnTo>
                  <a:lnTo>
                    <a:pt x="51954" y="3278"/>
                  </a:lnTo>
                  <a:lnTo>
                    <a:pt x="48533" y="465"/>
                  </a:lnTo>
                  <a:lnTo>
                    <a:pt x="44842" y="0"/>
                  </a:lnTo>
                  <a:lnTo>
                    <a:pt x="36978" y="3247"/>
                  </a:lnTo>
                  <a:lnTo>
                    <a:pt x="21246" y="23122"/>
                  </a:lnTo>
                  <a:lnTo>
                    <a:pt x="6550" y="54724"/>
                  </a:lnTo>
                  <a:lnTo>
                    <a:pt x="0" y="101012"/>
                  </a:lnTo>
                  <a:lnTo>
                    <a:pt x="2231" y="138452"/>
                  </a:lnTo>
                  <a:lnTo>
                    <a:pt x="7927" y="177905"/>
                  </a:lnTo>
                  <a:lnTo>
                    <a:pt x="15162" y="216607"/>
                  </a:lnTo>
                  <a:lnTo>
                    <a:pt x="21199" y="253093"/>
                  </a:lnTo>
                  <a:lnTo>
                    <a:pt x="26683" y="297841"/>
                  </a:lnTo>
                  <a:lnTo>
                    <a:pt x="27261" y="316478"/>
                  </a:lnTo>
                  <a:lnTo>
                    <a:pt x="22643" y="33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71"/>
            <p:cNvSpPr/>
            <p:nvPr>
              <p:custDataLst>
                <p:tags r:id="rId192"/>
              </p:custDataLst>
            </p:nvPr>
          </p:nvSpPr>
          <p:spPr>
            <a:xfrm>
              <a:off x="3437998" y="1568450"/>
              <a:ext cx="130703" cy="44451"/>
            </a:xfrm>
            <a:custGeom>
              <a:avLst/>
              <a:gdLst/>
              <a:ahLst/>
              <a:cxnLst/>
              <a:rect l="0" t="0" r="0" b="0"/>
              <a:pathLst>
                <a:path w="130703" h="44451">
                  <a:moveTo>
                    <a:pt x="16402" y="44450"/>
                  </a:moveTo>
                  <a:lnTo>
                    <a:pt x="16402" y="44450"/>
                  </a:lnTo>
                  <a:lnTo>
                    <a:pt x="3310" y="39380"/>
                  </a:lnTo>
                  <a:lnTo>
                    <a:pt x="0" y="35611"/>
                  </a:lnTo>
                  <a:lnTo>
                    <a:pt x="528" y="34324"/>
                  </a:lnTo>
                  <a:lnTo>
                    <a:pt x="2292" y="33466"/>
                  </a:lnTo>
                  <a:lnTo>
                    <a:pt x="40858" y="22542"/>
                  </a:lnTo>
                  <a:lnTo>
                    <a:pt x="82758" y="14519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72"/>
            <p:cNvSpPr/>
            <p:nvPr>
              <p:custDataLst>
                <p:tags r:id="rId193"/>
              </p:custDataLst>
            </p:nvPr>
          </p:nvSpPr>
          <p:spPr>
            <a:xfrm>
              <a:off x="3739854" y="1404233"/>
              <a:ext cx="82847" cy="303918"/>
            </a:xfrm>
            <a:custGeom>
              <a:avLst/>
              <a:gdLst/>
              <a:ahLst/>
              <a:cxnLst/>
              <a:rect l="0" t="0" r="0" b="0"/>
              <a:pathLst>
                <a:path w="82847" h="303918">
                  <a:moveTo>
                    <a:pt x="82846" y="5467"/>
                  </a:moveTo>
                  <a:lnTo>
                    <a:pt x="82846" y="5467"/>
                  </a:lnTo>
                  <a:lnTo>
                    <a:pt x="79475" y="2096"/>
                  </a:lnTo>
                  <a:lnTo>
                    <a:pt x="74057" y="441"/>
                  </a:lnTo>
                  <a:lnTo>
                    <a:pt x="70637" y="0"/>
                  </a:lnTo>
                  <a:lnTo>
                    <a:pt x="61192" y="3272"/>
                  </a:lnTo>
                  <a:lnTo>
                    <a:pt x="49233" y="11547"/>
                  </a:lnTo>
                  <a:lnTo>
                    <a:pt x="34511" y="26984"/>
                  </a:lnTo>
                  <a:lnTo>
                    <a:pt x="17097" y="68992"/>
                  </a:lnTo>
                  <a:lnTo>
                    <a:pt x="7528" y="109195"/>
                  </a:lnTo>
                  <a:lnTo>
                    <a:pt x="687" y="153874"/>
                  </a:lnTo>
                  <a:lnTo>
                    <a:pt x="0" y="197250"/>
                  </a:lnTo>
                  <a:lnTo>
                    <a:pt x="5809" y="234402"/>
                  </a:lnTo>
                  <a:lnTo>
                    <a:pt x="16857" y="264555"/>
                  </a:lnTo>
                  <a:lnTo>
                    <a:pt x="51096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73"/>
            <p:cNvSpPr/>
            <p:nvPr>
              <p:custDataLst>
                <p:tags r:id="rId194"/>
              </p:custDataLst>
            </p:nvPr>
          </p:nvSpPr>
          <p:spPr>
            <a:xfrm>
              <a:off x="3880875" y="1492250"/>
              <a:ext cx="119893" cy="183860"/>
            </a:xfrm>
            <a:custGeom>
              <a:avLst/>
              <a:gdLst/>
              <a:ahLst/>
              <a:cxnLst/>
              <a:rect l="0" t="0" r="0" b="0"/>
              <a:pathLst>
                <a:path w="119893" h="183860">
                  <a:moveTo>
                    <a:pt x="81525" y="25400"/>
                  </a:moveTo>
                  <a:lnTo>
                    <a:pt x="81525" y="25400"/>
                  </a:lnTo>
                  <a:lnTo>
                    <a:pt x="68041" y="25400"/>
                  </a:lnTo>
                  <a:lnTo>
                    <a:pt x="42801" y="35513"/>
                  </a:lnTo>
                  <a:lnTo>
                    <a:pt x="16351" y="58657"/>
                  </a:lnTo>
                  <a:lnTo>
                    <a:pt x="4816" y="79692"/>
                  </a:lnTo>
                  <a:lnTo>
                    <a:pt x="752" y="91228"/>
                  </a:lnTo>
                  <a:lnTo>
                    <a:pt x="0" y="117216"/>
                  </a:lnTo>
                  <a:lnTo>
                    <a:pt x="1775" y="131061"/>
                  </a:lnTo>
                  <a:lnTo>
                    <a:pt x="13155" y="152088"/>
                  </a:lnTo>
                  <a:lnTo>
                    <a:pt x="29972" y="167784"/>
                  </a:lnTo>
                  <a:lnTo>
                    <a:pt x="49205" y="179463"/>
                  </a:lnTo>
                  <a:lnTo>
                    <a:pt x="67631" y="183713"/>
                  </a:lnTo>
                  <a:lnTo>
                    <a:pt x="76496" y="183859"/>
                  </a:lnTo>
                  <a:lnTo>
                    <a:pt x="93871" y="174613"/>
                  </a:lnTo>
                  <a:lnTo>
                    <a:pt x="102456" y="167209"/>
                  </a:lnTo>
                  <a:lnTo>
                    <a:pt x="113875" y="147693"/>
                  </a:lnTo>
                  <a:lnTo>
                    <a:pt x="119892" y="124908"/>
                  </a:lnTo>
                  <a:lnTo>
                    <a:pt x="117901" y="86869"/>
                  </a:lnTo>
                  <a:lnTo>
                    <a:pt x="104533" y="43299"/>
                  </a:lnTo>
                  <a:lnTo>
                    <a:pt x="87872" y="14084"/>
                  </a:lnTo>
                  <a:lnTo>
                    <a:pt x="68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74"/>
            <p:cNvSpPr/>
            <p:nvPr>
              <p:custDataLst>
                <p:tags r:id="rId195"/>
              </p:custDataLst>
            </p:nvPr>
          </p:nvSpPr>
          <p:spPr>
            <a:xfrm>
              <a:off x="4133850" y="16827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44940" y="21048"/>
                  </a:lnTo>
                  <a:lnTo>
                    <a:pt x="7629" y="661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75"/>
            <p:cNvSpPr/>
            <p:nvPr>
              <p:custDataLst>
                <p:tags r:id="rId196"/>
              </p:custDataLst>
            </p:nvPr>
          </p:nvSpPr>
          <p:spPr>
            <a:xfrm>
              <a:off x="4278471" y="1511300"/>
              <a:ext cx="14130" cy="171451"/>
            </a:xfrm>
            <a:custGeom>
              <a:avLst/>
              <a:gdLst/>
              <a:ahLst/>
              <a:cxnLst/>
              <a:rect l="0" t="0" r="0" b="0"/>
              <a:pathLst>
                <a:path w="14130" h="171451">
                  <a:moveTo>
                    <a:pt x="14129" y="0"/>
                  </a:moveTo>
                  <a:lnTo>
                    <a:pt x="14129" y="0"/>
                  </a:lnTo>
                  <a:lnTo>
                    <a:pt x="1919" y="34532"/>
                  </a:lnTo>
                  <a:lnTo>
                    <a:pt x="0" y="65912"/>
                  </a:lnTo>
                  <a:lnTo>
                    <a:pt x="1500" y="101966"/>
                  </a:lnTo>
                  <a:lnTo>
                    <a:pt x="5605" y="148354"/>
                  </a:lnTo>
                  <a:lnTo>
                    <a:pt x="777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76"/>
            <p:cNvSpPr/>
            <p:nvPr>
              <p:custDataLst>
                <p:tags r:id="rId197"/>
              </p:custDataLst>
            </p:nvPr>
          </p:nvSpPr>
          <p:spPr>
            <a:xfrm>
              <a:off x="4387850" y="1397000"/>
              <a:ext cx="45194" cy="317501"/>
            </a:xfrm>
            <a:custGeom>
              <a:avLst/>
              <a:gdLst/>
              <a:ahLst/>
              <a:cxnLst/>
              <a:rect l="0" t="0" r="0" b="0"/>
              <a:pathLst>
                <a:path w="45194" h="317501">
                  <a:moveTo>
                    <a:pt x="6350" y="0"/>
                  </a:moveTo>
                  <a:lnTo>
                    <a:pt x="6350" y="0"/>
                  </a:lnTo>
                  <a:lnTo>
                    <a:pt x="21930" y="43370"/>
                  </a:lnTo>
                  <a:lnTo>
                    <a:pt x="31148" y="78777"/>
                  </a:lnTo>
                  <a:lnTo>
                    <a:pt x="39244" y="120384"/>
                  </a:lnTo>
                  <a:lnTo>
                    <a:pt x="45193" y="164747"/>
                  </a:lnTo>
                  <a:lnTo>
                    <a:pt x="44545" y="206571"/>
                  </a:lnTo>
                  <a:lnTo>
                    <a:pt x="36731" y="245620"/>
                  </a:lnTo>
                  <a:lnTo>
                    <a:pt x="19147" y="28179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877"/>
          <p:cNvSpPr/>
          <p:nvPr>
            <p:custDataLst>
              <p:tags r:id="rId1"/>
            </p:custDataLst>
          </p:nvPr>
        </p:nvSpPr>
        <p:spPr>
          <a:xfrm>
            <a:off x="4806950" y="1809750"/>
            <a:ext cx="38101" cy="76201"/>
          </a:xfrm>
          <a:custGeom>
            <a:avLst/>
            <a:gdLst/>
            <a:ahLst/>
            <a:cxnLst/>
            <a:rect l="0" t="0" r="0" b="0"/>
            <a:pathLst>
              <a:path w="38101" h="76201">
                <a:moveTo>
                  <a:pt x="38100" y="0"/>
                </a:moveTo>
                <a:lnTo>
                  <a:pt x="38100" y="0"/>
                </a:lnTo>
                <a:lnTo>
                  <a:pt x="38100" y="3371"/>
                </a:lnTo>
                <a:lnTo>
                  <a:pt x="17377" y="42376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167"/>
          <p:cNvGrpSpPr/>
          <p:nvPr/>
        </p:nvGrpSpPr>
        <p:grpSpPr>
          <a:xfrm>
            <a:off x="5538083" y="1447800"/>
            <a:ext cx="589668" cy="342901"/>
            <a:chOff x="5538083" y="1447800"/>
            <a:chExt cx="589668" cy="342901"/>
          </a:xfrm>
        </p:grpSpPr>
        <p:sp>
          <p:nvSpPr>
            <p:cNvPr id="54" name="SMARTInkShape-878"/>
            <p:cNvSpPr/>
            <p:nvPr>
              <p:custDataLst>
                <p:tags r:id="rId184"/>
              </p:custDataLst>
            </p:nvPr>
          </p:nvSpPr>
          <p:spPr>
            <a:xfrm>
              <a:off x="5538083" y="1447800"/>
              <a:ext cx="126118" cy="158751"/>
            </a:xfrm>
            <a:custGeom>
              <a:avLst/>
              <a:gdLst/>
              <a:ahLst/>
              <a:cxnLst/>
              <a:rect l="0" t="0" r="0" b="0"/>
              <a:pathLst>
                <a:path w="126118" h="1587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20" y="10113"/>
                  </a:lnTo>
                  <a:lnTo>
                    <a:pt x="50630" y="54292"/>
                  </a:lnTo>
                  <a:lnTo>
                    <a:pt x="89020" y="98919"/>
                  </a:lnTo>
                  <a:lnTo>
                    <a:pt x="116624" y="141655"/>
                  </a:lnTo>
                  <a:lnTo>
                    <a:pt x="12611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79"/>
            <p:cNvSpPr/>
            <p:nvPr>
              <p:custDataLst>
                <p:tags r:id="rId185"/>
              </p:custDataLst>
            </p:nvPr>
          </p:nvSpPr>
          <p:spPr>
            <a:xfrm>
              <a:off x="5665845" y="1455556"/>
              <a:ext cx="78214" cy="335145"/>
            </a:xfrm>
            <a:custGeom>
              <a:avLst/>
              <a:gdLst/>
              <a:ahLst/>
              <a:cxnLst/>
              <a:rect l="0" t="0" r="0" b="0"/>
              <a:pathLst>
                <a:path w="78214" h="335145">
                  <a:moveTo>
                    <a:pt x="74555" y="17644"/>
                  </a:moveTo>
                  <a:lnTo>
                    <a:pt x="74555" y="17644"/>
                  </a:lnTo>
                  <a:lnTo>
                    <a:pt x="77926" y="10902"/>
                  </a:lnTo>
                  <a:lnTo>
                    <a:pt x="78213" y="8210"/>
                  </a:lnTo>
                  <a:lnTo>
                    <a:pt x="76651" y="3338"/>
                  </a:lnTo>
                  <a:lnTo>
                    <a:pt x="75247" y="1757"/>
                  </a:lnTo>
                  <a:lnTo>
                    <a:pt x="71805" y="0"/>
                  </a:lnTo>
                  <a:lnTo>
                    <a:pt x="69899" y="237"/>
                  </a:lnTo>
                  <a:lnTo>
                    <a:pt x="65900" y="2382"/>
                  </a:lnTo>
                  <a:lnTo>
                    <a:pt x="31256" y="48466"/>
                  </a:lnTo>
                  <a:lnTo>
                    <a:pt x="17746" y="73813"/>
                  </a:lnTo>
                  <a:lnTo>
                    <a:pt x="3910" y="116934"/>
                  </a:lnTo>
                  <a:lnTo>
                    <a:pt x="0" y="155562"/>
                  </a:lnTo>
                  <a:lnTo>
                    <a:pt x="2214" y="198287"/>
                  </a:lnTo>
                  <a:lnTo>
                    <a:pt x="3966" y="238855"/>
                  </a:lnTo>
                  <a:lnTo>
                    <a:pt x="4486" y="277686"/>
                  </a:lnTo>
                  <a:lnTo>
                    <a:pt x="4676" y="321994"/>
                  </a:lnTo>
                  <a:lnTo>
                    <a:pt x="4705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80"/>
            <p:cNvSpPr/>
            <p:nvPr>
              <p:custDataLst>
                <p:tags r:id="rId186"/>
              </p:custDataLst>
            </p:nvPr>
          </p:nvSpPr>
          <p:spPr>
            <a:xfrm>
              <a:off x="5914497" y="1594766"/>
              <a:ext cx="213254" cy="70221"/>
            </a:xfrm>
            <a:custGeom>
              <a:avLst/>
              <a:gdLst/>
              <a:ahLst/>
              <a:cxnLst/>
              <a:rect l="0" t="0" r="0" b="0"/>
              <a:pathLst>
                <a:path w="213254" h="70221">
                  <a:moveTo>
                    <a:pt x="16403" y="62584"/>
                  </a:moveTo>
                  <a:lnTo>
                    <a:pt x="16403" y="62584"/>
                  </a:lnTo>
                  <a:lnTo>
                    <a:pt x="6290" y="55842"/>
                  </a:lnTo>
                  <a:lnTo>
                    <a:pt x="3311" y="52445"/>
                  </a:lnTo>
                  <a:lnTo>
                    <a:pt x="0" y="44907"/>
                  </a:lnTo>
                  <a:lnTo>
                    <a:pt x="2293" y="33090"/>
                  </a:lnTo>
                  <a:lnTo>
                    <a:pt x="8721" y="19137"/>
                  </a:lnTo>
                  <a:lnTo>
                    <a:pt x="18633" y="5880"/>
                  </a:lnTo>
                  <a:lnTo>
                    <a:pt x="27767" y="2203"/>
                  </a:lnTo>
                  <a:lnTo>
                    <a:pt x="52968" y="0"/>
                  </a:lnTo>
                  <a:lnTo>
                    <a:pt x="88778" y="9468"/>
                  </a:lnTo>
                  <a:lnTo>
                    <a:pt x="107131" y="23690"/>
                  </a:lnTo>
                  <a:lnTo>
                    <a:pt x="125600" y="47767"/>
                  </a:lnTo>
                  <a:lnTo>
                    <a:pt x="138161" y="68124"/>
                  </a:lnTo>
                  <a:lnTo>
                    <a:pt x="140614" y="69805"/>
                  </a:lnTo>
                  <a:lnTo>
                    <a:pt x="142955" y="70220"/>
                  </a:lnTo>
                  <a:lnTo>
                    <a:pt x="158523" y="65817"/>
                  </a:lnTo>
                  <a:lnTo>
                    <a:pt x="167997" y="58376"/>
                  </a:lnTo>
                  <a:lnTo>
                    <a:pt x="213253" y="11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68"/>
          <p:cNvGrpSpPr/>
          <p:nvPr/>
        </p:nvGrpSpPr>
        <p:grpSpPr>
          <a:xfrm>
            <a:off x="6429808" y="1394654"/>
            <a:ext cx="1875993" cy="415097"/>
            <a:chOff x="6429808" y="1394654"/>
            <a:chExt cx="1875993" cy="415097"/>
          </a:xfrm>
        </p:grpSpPr>
        <p:sp>
          <p:nvSpPr>
            <p:cNvPr id="58" name="SMARTInkShape-881"/>
            <p:cNvSpPr/>
            <p:nvPr>
              <p:custDataLst>
                <p:tags r:id="rId172"/>
              </p:custDataLst>
            </p:nvPr>
          </p:nvSpPr>
          <p:spPr>
            <a:xfrm>
              <a:off x="6429808" y="1460500"/>
              <a:ext cx="141814" cy="298283"/>
            </a:xfrm>
            <a:custGeom>
              <a:avLst/>
              <a:gdLst/>
              <a:ahLst/>
              <a:cxnLst/>
              <a:rect l="0" t="0" r="0" b="0"/>
              <a:pathLst>
                <a:path w="141814" h="298283">
                  <a:moveTo>
                    <a:pt x="15442" y="12700"/>
                  </a:moveTo>
                  <a:lnTo>
                    <a:pt x="15442" y="12700"/>
                  </a:lnTo>
                  <a:lnTo>
                    <a:pt x="9975" y="12700"/>
                  </a:lnTo>
                  <a:lnTo>
                    <a:pt x="5798" y="49328"/>
                  </a:lnTo>
                  <a:lnTo>
                    <a:pt x="277" y="90737"/>
                  </a:lnTo>
                  <a:lnTo>
                    <a:pt x="0" y="124289"/>
                  </a:lnTo>
                  <a:lnTo>
                    <a:pt x="2229" y="159662"/>
                  </a:lnTo>
                  <a:lnTo>
                    <a:pt x="5571" y="194198"/>
                  </a:lnTo>
                  <a:lnTo>
                    <a:pt x="11290" y="228362"/>
                  </a:lnTo>
                  <a:lnTo>
                    <a:pt x="24325" y="271804"/>
                  </a:lnTo>
                  <a:lnTo>
                    <a:pt x="35618" y="290135"/>
                  </a:lnTo>
                  <a:lnTo>
                    <a:pt x="47692" y="298282"/>
                  </a:lnTo>
                  <a:lnTo>
                    <a:pt x="55286" y="297633"/>
                  </a:lnTo>
                  <a:lnTo>
                    <a:pt x="73132" y="289385"/>
                  </a:lnTo>
                  <a:lnTo>
                    <a:pt x="99642" y="262132"/>
                  </a:lnTo>
                  <a:lnTo>
                    <a:pt x="121999" y="223876"/>
                  </a:lnTo>
                  <a:lnTo>
                    <a:pt x="135287" y="177890"/>
                  </a:lnTo>
                  <a:lnTo>
                    <a:pt x="139262" y="143268"/>
                  </a:lnTo>
                  <a:lnTo>
                    <a:pt x="141029" y="106713"/>
                  </a:lnTo>
                  <a:lnTo>
                    <a:pt x="141813" y="69301"/>
                  </a:lnTo>
                  <a:lnTo>
                    <a:pt x="138885" y="29392"/>
                  </a:lnTo>
                  <a:lnTo>
                    <a:pt x="129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82"/>
            <p:cNvSpPr/>
            <p:nvPr>
              <p:custDataLst>
                <p:tags r:id="rId173"/>
              </p:custDataLst>
            </p:nvPr>
          </p:nvSpPr>
          <p:spPr>
            <a:xfrm>
              <a:off x="6699250" y="1584493"/>
              <a:ext cx="100224" cy="151761"/>
            </a:xfrm>
            <a:custGeom>
              <a:avLst/>
              <a:gdLst/>
              <a:ahLst/>
              <a:cxnLst/>
              <a:rect l="0" t="0" r="0" b="0"/>
              <a:pathLst>
                <a:path w="100224" h="151761">
                  <a:moveTo>
                    <a:pt x="0" y="53807"/>
                  </a:moveTo>
                  <a:lnTo>
                    <a:pt x="0" y="53807"/>
                  </a:lnTo>
                  <a:lnTo>
                    <a:pt x="3370" y="63920"/>
                  </a:lnTo>
                  <a:lnTo>
                    <a:pt x="932" y="106217"/>
                  </a:lnTo>
                  <a:lnTo>
                    <a:pt x="5521" y="150995"/>
                  </a:lnTo>
                  <a:lnTo>
                    <a:pt x="5797" y="151760"/>
                  </a:lnTo>
                  <a:lnTo>
                    <a:pt x="5982" y="151565"/>
                  </a:lnTo>
                  <a:lnTo>
                    <a:pt x="15107" y="112858"/>
                  </a:lnTo>
                  <a:lnTo>
                    <a:pt x="27994" y="74126"/>
                  </a:lnTo>
                  <a:lnTo>
                    <a:pt x="47942" y="27325"/>
                  </a:lnTo>
                  <a:lnTo>
                    <a:pt x="61163" y="7939"/>
                  </a:lnTo>
                  <a:lnTo>
                    <a:pt x="69752" y="1671"/>
                  </a:lnTo>
                  <a:lnTo>
                    <a:pt x="74018" y="0"/>
                  </a:lnTo>
                  <a:lnTo>
                    <a:pt x="78978" y="297"/>
                  </a:lnTo>
                  <a:lnTo>
                    <a:pt x="90135" y="4389"/>
                  </a:lnTo>
                  <a:lnTo>
                    <a:pt x="93956" y="9573"/>
                  </a:lnTo>
                  <a:lnTo>
                    <a:pt x="98203" y="24740"/>
                  </a:lnTo>
                  <a:lnTo>
                    <a:pt x="100223" y="66880"/>
                  </a:lnTo>
                  <a:lnTo>
                    <a:pt x="95250" y="117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83"/>
            <p:cNvSpPr/>
            <p:nvPr>
              <p:custDataLst>
                <p:tags r:id="rId174"/>
              </p:custDataLst>
            </p:nvPr>
          </p:nvSpPr>
          <p:spPr>
            <a:xfrm>
              <a:off x="6889750" y="16192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5792" y="1945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84"/>
            <p:cNvSpPr/>
            <p:nvPr>
              <p:custDataLst>
                <p:tags r:id="rId175"/>
              </p:custDataLst>
            </p:nvPr>
          </p:nvSpPr>
          <p:spPr>
            <a:xfrm>
              <a:off x="6915150" y="14668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5958" y="116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85"/>
            <p:cNvSpPr/>
            <p:nvPr>
              <p:custDataLst>
                <p:tags r:id="rId176"/>
              </p:custDataLst>
            </p:nvPr>
          </p:nvSpPr>
          <p:spPr>
            <a:xfrm>
              <a:off x="7067464" y="1394654"/>
              <a:ext cx="133437" cy="364297"/>
            </a:xfrm>
            <a:custGeom>
              <a:avLst/>
              <a:gdLst/>
              <a:ahLst/>
              <a:cxnLst/>
              <a:rect l="0" t="0" r="0" b="0"/>
              <a:pathLst>
                <a:path w="133437" h="364297">
                  <a:moveTo>
                    <a:pt x="133436" y="65846"/>
                  </a:moveTo>
                  <a:lnTo>
                    <a:pt x="133436" y="65846"/>
                  </a:lnTo>
                  <a:lnTo>
                    <a:pt x="97989" y="23227"/>
                  </a:lnTo>
                  <a:lnTo>
                    <a:pt x="86088" y="5005"/>
                  </a:lnTo>
                  <a:lnTo>
                    <a:pt x="78056" y="0"/>
                  </a:lnTo>
                  <a:lnTo>
                    <a:pt x="72527" y="782"/>
                  </a:lnTo>
                  <a:lnTo>
                    <a:pt x="58858" y="7295"/>
                  </a:lnTo>
                  <a:lnTo>
                    <a:pt x="38667" y="29604"/>
                  </a:lnTo>
                  <a:lnTo>
                    <a:pt x="19278" y="68670"/>
                  </a:lnTo>
                  <a:lnTo>
                    <a:pt x="8381" y="101673"/>
                  </a:lnTo>
                  <a:lnTo>
                    <a:pt x="950" y="138213"/>
                  </a:lnTo>
                  <a:lnTo>
                    <a:pt x="0" y="177972"/>
                  </a:lnTo>
                  <a:lnTo>
                    <a:pt x="1929" y="219161"/>
                  </a:lnTo>
                  <a:lnTo>
                    <a:pt x="5844" y="259575"/>
                  </a:lnTo>
                  <a:lnTo>
                    <a:pt x="12288" y="296352"/>
                  </a:lnTo>
                  <a:lnTo>
                    <a:pt x="17783" y="343558"/>
                  </a:lnTo>
                  <a:lnTo>
                    <a:pt x="19136" y="364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86"/>
            <p:cNvSpPr/>
            <p:nvPr>
              <p:custDataLst>
                <p:tags r:id="rId177"/>
              </p:custDataLst>
            </p:nvPr>
          </p:nvSpPr>
          <p:spPr>
            <a:xfrm>
              <a:off x="7005815" y="1612900"/>
              <a:ext cx="106186" cy="44451"/>
            </a:xfrm>
            <a:custGeom>
              <a:avLst/>
              <a:gdLst/>
              <a:ahLst/>
              <a:cxnLst/>
              <a:rect l="0" t="0" r="0" b="0"/>
              <a:pathLst>
                <a:path w="1061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4193" y="44450"/>
                  </a:lnTo>
                  <a:lnTo>
                    <a:pt x="2207" y="43744"/>
                  </a:lnTo>
                  <a:lnTo>
                    <a:pt x="883" y="42568"/>
                  </a:lnTo>
                  <a:lnTo>
                    <a:pt x="0" y="41079"/>
                  </a:lnTo>
                  <a:lnTo>
                    <a:pt x="822" y="39380"/>
                  </a:lnTo>
                  <a:lnTo>
                    <a:pt x="5500" y="35612"/>
                  </a:lnTo>
                  <a:lnTo>
                    <a:pt x="42395" y="21668"/>
                  </a:lnTo>
                  <a:lnTo>
                    <a:pt x="84462" y="7361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87"/>
            <p:cNvSpPr/>
            <p:nvPr>
              <p:custDataLst>
                <p:tags r:id="rId178"/>
              </p:custDataLst>
            </p:nvPr>
          </p:nvSpPr>
          <p:spPr>
            <a:xfrm>
              <a:off x="7373115" y="1455033"/>
              <a:ext cx="88136" cy="291218"/>
            </a:xfrm>
            <a:custGeom>
              <a:avLst/>
              <a:gdLst/>
              <a:ahLst/>
              <a:cxnLst/>
              <a:rect l="0" t="0" r="0" b="0"/>
              <a:pathLst>
                <a:path w="88136" h="291218">
                  <a:moveTo>
                    <a:pt x="88135" y="5467"/>
                  </a:moveTo>
                  <a:lnTo>
                    <a:pt x="88135" y="5467"/>
                  </a:lnTo>
                  <a:lnTo>
                    <a:pt x="62895" y="0"/>
                  </a:lnTo>
                  <a:lnTo>
                    <a:pt x="55515" y="3272"/>
                  </a:lnTo>
                  <a:lnTo>
                    <a:pt x="41546" y="16811"/>
                  </a:lnTo>
                  <a:lnTo>
                    <a:pt x="30739" y="32381"/>
                  </a:lnTo>
                  <a:lnTo>
                    <a:pt x="16722" y="67064"/>
                  </a:lnTo>
                  <a:lnTo>
                    <a:pt x="7948" y="99166"/>
                  </a:lnTo>
                  <a:lnTo>
                    <a:pt x="3107" y="134600"/>
                  </a:lnTo>
                  <a:lnTo>
                    <a:pt x="956" y="171515"/>
                  </a:lnTo>
                  <a:lnTo>
                    <a:pt x="0" y="209088"/>
                  </a:lnTo>
                  <a:lnTo>
                    <a:pt x="1456" y="243191"/>
                  </a:lnTo>
                  <a:lnTo>
                    <a:pt x="5585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88"/>
            <p:cNvSpPr/>
            <p:nvPr>
              <p:custDataLst>
                <p:tags r:id="rId179"/>
              </p:custDataLst>
            </p:nvPr>
          </p:nvSpPr>
          <p:spPr>
            <a:xfrm>
              <a:off x="7498944" y="1543050"/>
              <a:ext cx="107460" cy="166822"/>
            </a:xfrm>
            <a:custGeom>
              <a:avLst/>
              <a:gdLst/>
              <a:ahLst/>
              <a:cxnLst/>
              <a:rect l="0" t="0" r="0" b="0"/>
              <a:pathLst>
                <a:path w="107460" h="166822">
                  <a:moveTo>
                    <a:pt x="70256" y="0"/>
                  </a:moveTo>
                  <a:lnTo>
                    <a:pt x="70256" y="0"/>
                  </a:lnTo>
                  <a:lnTo>
                    <a:pt x="46319" y="1411"/>
                  </a:lnTo>
                  <a:lnTo>
                    <a:pt x="32806" y="6742"/>
                  </a:lnTo>
                  <a:lnTo>
                    <a:pt x="13299" y="21048"/>
                  </a:lnTo>
                  <a:lnTo>
                    <a:pt x="4255" y="42045"/>
                  </a:lnTo>
                  <a:lnTo>
                    <a:pt x="0" y="68781"/>
                  </a:lnTo>
                  <a:lnTo>
                    <a:pt x="6243" y="106928"/>
                  </a:lnTo>
                  <a:lnTo>
                    <a:pt x="21185" y="139475"/>
                  </a:lnTo>
                  <a:lnTo>
                    <a:pt x="32924" y="155828"/>
                  </a:lnTo>
                  <a:lnTo>
                    <a:pt x="48960" y="164507"/>
                  </a:lnTo>
                  <a:lnTo>
                    <a:pt x="58176" y="166821"/>
                  </a:lnTo>
                  <a:lnTo>
                    <a:pt x="74059" y="165630"/>
                  </a:lnTo>
                  <a:lnTo>
                    <a:pt x="87468" y="159691"/>
                  </a:lnTo>
                  <a:lnTo>
                    <a:pt x="98132" y="149996"/>
                  </a:lnTo>
                  <a:lnTo>
                    <a:pt x="103812" y="134869"/>
                  </a:lnTo>
                  <a:lnTo>
                    <a:pt x="107459" y="89670"/>
                  </a:lnTo>
                  <a:lnTo>
                    <a:pt x="94606" y="47657"/>
                  </a:lnTo>
                  <a:lnTo>
                    <a:pt x="7025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89"/>
            <p:cNvSpPr/>
            <p:nvPr>
              <p:custDataLst>
                <p:tags r:id="rId180"/>
              </p:custDataLst>
            </p:nvPr>
          </p:nvSpPr>
          <p:spPr>
            <a:xfrm>
              <a:off x="7778750" y="172085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50635" y="28561"/>
                  </a:lnTo>
                  <a:lnTo>
                    <a:pt x="45082" y="43033"/>
                  </a:lnTo>
                  <a:lnTo>
                    <a:pt x="29350" y="6308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90"/>
            <p:cNvSpPr/>
            <p:nvPr>
              <p:custDataLst>
                <p:tags r:id="rId181"/>
              </p:custDataLst>
            </p:nvPr>
          </p:nvSpPr>
          <p:spPr>
            <a:xfrm>
              <a:off x="8007350" y="151765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8" y="52097"/>
                  </a:lnTo>
                  <a:lnTo>
                    <a:pt x="8115" y="93753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91"/>
            <p:cNvSpPr/>
            <p:nvPr>
              <p:custDataLst>
                <p:tags r:id="rId182"/>
              </p:custDataLst>
            </p:nvPr>
          </p:nvSpPr>
          <p:spPr>
            <a:xfrm>
              <a:off x="8096250" y="1422400"/>
              <a:ext cx="88065" cy="342901"/>
            </a:xfrm>
            <a:custGeom>
              <a:avLst/>
              <a:gdLst/>
              <a:ahLst/>
              <a:cxnLst/>
              <a:rect l="0" t="0" r="0" b="0"/>
              <a:pathLst>
                <a:path w="88065" h="342901">
                  <a:moveTo>
                    <a:pt x="38100" y="0"/>
                  </a:moveTo>
                  <a:lnTo>
                    <a:pt x="38100" y="0"/>
                  </a:lnTo>
                  <a:lnTo>
                    <a:pt x="59148" y="45466"/>
                  </a:lnTo>
                  <a:lnTo>
                    <a:pt x="73421" y="92964"/>
                  </a:lnTo>
                  <a:lnTo>
                    <a:pt x="82255" y="130688"/>
                  </a:lnTo>
                  <a:lnTo>
                    <a:pt x="88064" y="170972"/>
                  </a:lnTo>
                  <a:lnTo>
                    <a:pt x="85941" y="212395"/>
                  </a:lnTo>
                  <a:lnTo>
                    <a:pt x="80294" y="248679"/>
                  </a:lnTo>
                  <a:lnTo>
                    <a:pt x="69182" y="293110"/>
                  </a:lnTo>
                  <a:lnTo>
                    <a:pt x="65171" y="305474"/>
                  </a:lnTo>
                  <a:lnTo>
                    <a:pt x="51308" y="322974"/>
                  </a:lnTo>
                  <a:lnTo>
                    <a:pt x="34092" y="33404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92"/>
            <p:cNvSpPr/>
            <p:nvPr>
              <p:custDataLst>
                <p:tags r:id="rId183"/>
              </p:custDataLst>
            </p:nvPr>
          </p:nvSpPr>
          <p:spPr>
            <a:xfrm>
              <a:off x="8293100" y="1727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69"/>
          <p:cNvGrpSpPr/>
          <p:nvPr/>
        </p:nvGrpSpPr>
        <p:grpSpPr>
          <a:xfrm>
            <a:off x="2083061" y="2286296"/>
            <a:ext cx="812540" cy="378133"/>
            <a:chOff x="2083061" y="2286296"/>
            <a:chExt cx="812540" cy="378133"/>
          </a:xfrm>
        </p:grpSpPr>
        <p:sp>
          <p:nvSpPr>
            <p:cNvPr id="71" name="SMARTInkShape-893"/>
            <p:cNvSpPr/>
            <p:nvPr>
              <p:custDataLst>
                <p:tags r:id="rId168"/>
              </p:custDataLst>
            </p:nvPr>
          </p:nvSpPr>
          <p:spPr>
            <a:xfrm>
              <a:off x="2083061" y="2387600"/>
              <a:ext cx="215395" cy="276829"/>
            </a:xfrm>
            <a:custGeom>
              <a:avLst/>
              <a:gdLst/>
              <a:ahLst/>
              <a:cxnLst/>
              <a:rect l="0" t="0" r="0" b="0"/>
              <a:pathLst>
                <a:path w="215395" h="276829">
                  <a:moveTo>
                    <a:pt x="6089" y="12700"/>
                  </a:moveTo>
                  <a:lnTo>
                    <a:pt x="6089" y="12700"/>
                  </a:lnTo>
                  <a:lnTo>
                    <a:pt x="0" y="6611"/>
                  </a:lnTo>
                  <a:lnTo>
                    <a:pt x="3187" y="6428"/>
                  </a:lnTo>
                  <a:lnTo>
                    <a:pt x="11971" y="23228"/>
                  </a:lnTo>
                  <a:lnTo>
                    <a:pt x="23511" y="57290"/>
                  </a:lnTo>
                  <a:lnTo>
                    <a:pt x="33588" y="90138"/>
                  </a:lnTo>
                  <a:lnTo>
                    <a:pt x="44416" y="127550"/>
                  </a:lnTo>
                  <a:lnTo>
                    <a:pt x="53932" y="165344"/>
                  </a:lnTo>
                  <a:lnTo>
                    <a:pt x="64747" y="199546"/>
                  </a:lnTo>
                  <a:lnTo>
                    <a:pt x="82736" y="242804"/>
                  </a:lnTo>
                  <a:lnTo>
                    <a:pt x="101035" y="275542"/>
                  </a:lnTo>
                  <a:lnTo>
                    <a:pt x="103253" y="276828"/>
                  </a:lnTo>
                  <a:lnTo>
                    <a:pt x="104732" y="275569"/>
                  </a:lnTo>
                  <a:lnTo>
                    <a:pt x="111664" y="241109"/>
                  </a:lnTo>
                  <a:lnTo>
                    <a:pt x="114746" y="204162"/>
                  </a:lnTo>
                  <a:lnTo>
                    <a:pt x="124881" y="165427"/>
                  </a:lnTo>
                  <a:lnTo>
                    <a:pt x="126911" y="165318"/>
                  </a:lnTo>
                  <a:lnTo>
                    <a:pt x="132930" y="170842"/>
                  </a:lnTo>
                  <a:lnTo>
                    <a:pt x="156544" y="215913"/>
                  </a:lnTo>
                  <a:lnTo>
                    <a:pt x="172494" y="242794"/>
                  </a:lnTo>
                  <a:lnTo>
                    <a:pt x="184469" y="252547"/>
                  </a:lnTo>
                  <a:lnTo>
                    <a:pt x="194730" y="256176"/>
                  </a:lnTo>
                  <a:lnTo>
                    <a:pt x="197466" y="256156"/>
                  </a:lnTo>
                  <a:lnTo>
                    <a:pt x="199291" y="255438"/>
                  </a:lnTo>
                  <a:lnTo>
                    <a:pt x="205229" y="237571"/>
                  </a:lnTo>
                  <a:lnTo>
                    <a:pt x="212851" y="190626"/>
                  </a:lnTo>
                  <a:lnTo>
                    <a:pt x="214400" y="150339"/>
                  </a:lnTo>
                  <a:lnTo>
                    <a:pt x="215088" y="107975"/>
                  </a:lnTo>
                  <a:lnTo>
                    <a:pt x="215394" y="68450"/>
                  </a:lnTo>
                  <a:lnTo>
                    <a:pt x="214861" y="25220"/>
                  </a:lnTo>
                  <a:lnTo>
                    <a:pt x="210599" y="2186"/>
                  </a:lnTo>
                  <a:lnTo>
                    <a:pt x="209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94"/>
            <p:cNvSpPr/>
            <p:nvPr>
              <p:custDataLst>
                <p:tags r:id="rId169"/>
              </p:custDataLst>
            </p:nvPr>
          </p:nvSpPr>
          <p:spPr>
            <a:xfrm>
              <a:off x="2420232" y="2327079"/>
              <a:ext cx="94369" cy="297273"/>
            </a:xfrm>
            <a:custGeom>
              <a:avLst/>
              <a:gdLst/>
              <a:ahLst/>
              <a:cxnLst/>
              <a:rect l="0" t="0" r="0" b="0"/>
              <a:pathLst>
                <a:path w="94369" h="297273">
                  <a:moveTo>
                    <a:pt x="5468" y="3371"/>
                  </a:moveTo>
                  <a:lnTo>
                    <a:pt x="5468" y="3371"/>
                  </a:lnTo>
                  <a:lnTo>
                    <a:pt x="2097" y="0"/>
                  </a:lnTo>
                  <a:lnTo>
                    <a:pt x="1810" y="418"/>
                  </a:lnTo>
                  <a:lnTo>
                    <a:pt x="4070" y="12687"/>
                  </a:lnTo>
                  <a:lnTo>
                    <a:pt x="5054" y="54344"/>
                  </a:lnTo>
                  <a:lnTo>
                    <a:pt x="5284" y="88820"/>
                  </a:lnTo>
                  <a:lnTo>
                    <a:pt x="5386" y="129072"/>
                  </a:lnTo>
                  <a:lnTo>
                    <a:pt x="5432" y="170716"/>
                  </a:lnTo>
                  <a:lnTo>
                    <a:pt x="5452" y="208039"/>
                  </a:lnTo>
                  <a:lnTo>
                    <a:pt x="5461" y="241561"/>
                  </a:lnTo>
                  <a:lnTo>
                    <a:pt x="2096" y="286468"/>
                  </a:lnTo>
                  <a:lnTo>
                    <a:pt x="0" y="297272"/>
                  </a:lnTo>
                  <a:lnTo>
                    <a:pt x="8034" y="259327"/>
                  </a:lnTo>
                  <a:lnTo>
                    <a:pt x="21915" y="213464"/>
                  </a:lnTo>
                  <a:lnTo>
                    <a:pt x="37623" y="187525"/>
                  </a:lnTo>
                  <a:lnTo>
                    <a:pt x="47040" y="180467"/>
                  </a:lnTo>
                  <a:lnTo>
                    <a:pt x="50822" y="179291"/>
                  </a:lnTo>
                  <a:lnTo>
                    <a:pt x="54048" y="179212"/>
                  </a:lnTo>
                  <a:lnTo>
                    <a:pt x="56905" y="179865"/>
                  </a:lnTo>
                  <a:lnTo>
                    <a:pt x="61960" y="188117"/>
                  </a:lnTo>
                  <a:lnTo>
                    <a:pt x="77479" y="229488"/>
                  </a:lnTo>
                  <a:lnTo>
                    <a:pt x="87609" y="268535"/>
                  </a:lnTo>
                  <a:lnTo>
                    <a:pt x="94368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95"/>
            <p:cNvSpPr/>
            <p:nvPr>
              <p:custDataLst>
                <p:tags r:id="rId170"/>
              </p:custDataLst>
            </p:nvPr>
          </p:nvSpPr>
          <p:spPr>
            <a:xfrm>
              <a:off x="2619567" y="2286296"/>
              <a:ext cx="250634" cy="312545"/>
            </a:xfrm>
            <a:custGeom>
              <a:avLst/>
              <a:gdLst/>
              <a:ahLst/>
              <a:cxnLst/>
              <a:rect l="0" t="0" r="0" b="0"/>
              <a:pathLst>
                <a:path w="250634" h="312545">
                  <a:moveTo>
                    <a:pt x="91883" y="253704"/>
                  </a:moveTo>
                  <a:lnTo>
                    <a:pt x="91883" y="253704"/>
                  </a:lnTo>
                  <a:lnTo>
                    <a:pt x="91883" y="246962"/>
                  </a:lnTo>
                  <a:lnTo>
                    <a:pt x="90001" y="241771"/>
                  </a:lnTo>
                  <a:lnTo>
                    <a:pt x="79674" y="229318"/>
                  </a:lnTo>
                  <a:lnTo>
                    <a:pt x="68118" y="220765"/>
                  </a:lnTo>
                  <a:lnTo>
                    <a:pt x="52386" y="217133"/>
                  </a:lnTo>
                  <a:lnTo>
                    <a:pt x="36699" y="223810"/>
                  </a:lnTo>
                  <a:lnTo>
                    <a:pt x="20084" y="236890"/>
                  </a:lnTo>
                  <a:lnTo>
                    <a:pt x="4209" y="262676"/>
                  </a:lnTo>
                  <a:lnTo>
                    <a:pt x="0" y="277447"/>
                  </a:lnTo>
                  <a:lnTo>
                    <a:pt x="11" y="287305"/>
                  </a:lnTo>
                  <a:lnTo>
                    <a:pt x="1002" y="290921"/>
                  </a:lnTo>
                  <a:lnTo>
                    <a:pt x="3073" y="293332"/>
                  </a:lnTo>
                  <a:lnTo>
                    <a:pt x="9138" y="296011"/>
                  </a:lnTo>
                  <a:lnTo>
                    <a:pt x="20300" y="293439"/>
                  </a:lnTo>
                  <a:lnTo>
                    <a:pt x="33257" y="286886"/>
                  </a:lnTo>
                  <a:lnTo>
                    <a:pt x="54955" y="269196"/>
                  </a:lnTo>
                  <a:lnTo>
                    <a:pt x="69302" y="261860"/>
                  </a:lnTo>
                  <a:lnTo>
                    <a:pt x="70479" y="262669"/>
                  </a:lnTo>
                  <a:lnTo>
                    <a:pt x="81484" y="295907"/>
                  </a:lnTo>
                  <a:lnTo>
                    <a:pt x="88673" y="304916"/>
                  </a:lnTo>
                  <a:lnTo>
                    <a:pt x="96571" y="311272"/>
                  </a:lnTo>
                  <a:lnTo>
                    <a:pt x="101358" y="312544"/>
                  </a:lnTo>
                  <a:lnTo>
                    <a:pt x="112322" y="312076"/>
                  </a:lnTo>
                  <a:lnTo>
                    <a:pt x="124250" y="305752"/>
                  </a:lnTo>
                  <a:lnTo>
                    <a:pt x="152526" y="277704"/>
                  </a:lnTo>
                  <a:lnTo>
                    <a:pt x="176957" y="238316"/>
                  </a:lnTo>
                  <a:lnTo>
                    <a:pt x="193664" y="201474"/>
                  </a:lnTo>
                  <a:lnTo>
                    <a:pt x="209086" y="159230"/>
                  </a:lnTo>
                  <a:lnTo>
                    <a:pt x="220644" y="114584"/>
                  </a:lnTo>
                  <a:lnTo>
                    <a:pt x="228602" y="74515"/>
                  </a:lnTo>
                  <a:lnTo>
                    <a:pt x="235168" y="27750"/>
                  </a:lnTo>
                  <a:lnTo>
                    <a:pt x="236090" y="16285"/>
                  </a:lnTo>
                  <a:lnTo>
                    <a:pt x="234587" y="8641"/>
                  </a:lnTo>
                  <a:lnTo>
                    <a:pt x="231469" y="3545"/>
                  </a:lnTo>
                  <a:lnTo>
                    <a:pt x="227274" y="148"/>
                  </a:lnTo>
                  <a:lnTo>
                    <a:pt x="223066" y="0"/>
                  </a:lnTo>
                  <a:lnTo>
                    <a:pt x="218849" y="2018"/>
                  </a:lnTo>
                  <a:lnTo>
                    <a:pt x="214627" y="5480"/>
                  </a:lnTo>
                  <a:lnTo>
                    <a:pt x="198572" y="33949"/>
                  </a:lnTo>
                  <a:lnTo>
                    <a:pt x="190522" y="80406"/>
                  </a:lnTo>
                  <a:lnTo>
                    <a:pt x="186758" y="119768"/>
                  </a:lnTo>
                  <a:lnTo>
                    <a:pt x="184144" y="161016"/>
                  </a:lnTo>
                  <a:lnTo>
                    <a:pt x="185334" y="198163"/>
                  </a:lnTo>
                  <a:lnTo>
                    <a:pt x="193342" y="237326"/>
                  </a:lnTo>
                  <a:lnTo>
                    <a:pt x="204652" y="263433"/>
                  </a:lnTo>
                  <a:lnTo>
                    <a:pt x="209395" y="268657"/>
                  </a:lnTo>
                  <a:lnTo>
                    <a:pt x="220311" y="274461"/>
                  </a:lnTo>
                  <a:lnTo>
                    <a:pt x="224774" y="275303"/>
                  </a:lnTo>
                  <a:lnTo>
                    <a:pt x="231614" y="274357"/>
                  </a:lnTo>
                  <a:lnTo>
                    <a:pt x="250633" y="260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96"/>
            <p:cNvSpPr/>
            <p:nvPr>
              <p:custDataLst>
                <p:tags r:id="rId171"/>
              </p:custDataLst>
            </p:nvPr>
          </p:nvSpPr>
          <p:spPr>
            <a:xfrm>
              <a:off x="2755900" y="241935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6139" y="28753"/>
                  </a:lnTo>
                  <a:lnTo>
                    <a:pt x="91282" y="1369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70"/>
          <p:cNvGrpSpPr/>
          <p:nvPr/>
        </p:nvGrpSpPr>
        <p:grpSpPr>
          <a:xfrm>
            <a:off x="3530600" y="2382656"/>
            <a:ext cx="179172" cy="220845"/>
            <a:chOff x="3530600" y="2382656"/>
            <a:chExt cx="179172" cy="220845"/>
          </a:xfrm>
        </p:grpSpPr>
        <p:sp>
          <p:nvSpPr>
            <p:cNvPr id="76" name="SMARTInkShape-897"/>
            <p:cNvSpPr/>
            <p:nvPr>
              <p:custDataLst>
                <p:tags r:id="rId165"/>
              </p:custDataLst>
            </p:nvPr>
          </p:nvSpPr>
          <p:spPr>
            <a:xfrm>
              <a:off x="3543300" y="248285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2934" y="51360"/>
                  </a:lnTo>
                  <a:lnTo>
                    <a:pt x="22520" y="93061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98"/>
            <p:cNvSpPr/>
            <p:nvPr>
              <p:custDataLst>
                <p:tags r:id="rId166"/>
              </p:custDataLst>
            </p:nvPr>
          </p:nvSpPr>
          <p:spPr>
            <a:xfrm>
              <a:off x="3530600" y="23939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69850"/>
                  </a:moveTo>
                  <a:lnTo>
                    <a:pt x="19050" y="69850"/>
                  </a:lnTo>
                  <a:lnTo>
                    <a:pt x="9616" y="2916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99"/>
            <p:cNvSpPr/>
            <p:nvPr>
              <p:custDataLst>
                <p:tags r:id="rId167"/>
              </p:custDataLst>
            </p:nvPr>
          </p:nvSpPr>
          <p:spPr>
            <a:xfrm>
              <a:off x="3628170" y="2382656"/>
              <a:ext cx="81602" cy="199772"/>
            </a:xfrm>
            <a:custGeom>
              <a:avLst/>
              <a:gdLst/>
              <a:ahLst/>
              <a:cxnLst/>
              <a:rect l="0" t="0" r="0" b="0"/>
              <a:pathLst>
                <a:path w="81602" h="199772">
                  <a:moveTo>
                    <a:pt x="61180" y="17644"/>
                  </a:moveTo>
                  <a:lnTo>
                    <a:pt x="61180" y="17644"/>
                  </a:lnTo>
                  <a:lnTo>
                    <a:pt x="57809" y="10902"/>
                  </a:lnTo>
                  <a:lnTo>
                    <a:pt x="52391" y="5710"/>
                  </a:lnTo>
                  <a:lnTo>
                    <a:pt x="45985" y="1757"/>
                  </a:lnTo>
                  <a:lnTo>
                    <a:pt x="40786" y="0"/>
                  </a:lnTo>
                  <a:lnTo>
                    <a:pt x="20408" y="12494"/>
                  </a:lnTo>
                  <a:lnTo>
                    <a:pt x="9428" y="24527"/>
                  </a:lnTo>
                  <a:lnTo>
                    <a:pt x="2901" y="37636"/>
                  </a:lnTo>
                  <a:lnTo>
                    <a:pt x="0" y="52870"/>
                  </a:lnTo>
                  <a:lnTo>
                    <a:pt x="1343" y="60178"/>
                  </a:lnTo>
                  <a:lnTo>
                    <a:pt x="24399" y="96963"/>
                  </a:lnTo>
                  <a:lnTo>
                    <a:pt x="66763" y="141381"/>
                  </a:lnTo>
                  <a:lnTo>
                    <a:pt x="79611" y="162727"/>
                  </a:lnTo>
                  <a:lnTo>
                    <a:pt x="81601" y="175964"/>
                  </a:lnTo>
                  <a:lnTo>
                    <a:pt x="81144" y="182457"/>
                  </a:lnTo>
                  <a:lnTo>
                    <a:pt x="78017" y="187492"/>
                  </a:lnTo>
                  <a:lnTo>
                    <a:pt x="67016" y="194967"/>
                  </a:lnTo>
                  <a:lnTo>
                    <a:pt x="48328" y="199771"/>
                  </a:lnTo>
                  <a:lnTo>
                    <a:pt x="42734" y="197623"/>
                  </a:lnTo>
                  <a:lnTo>
                    <a:pt x="23080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71"/>
          <p:cNvGrpSpPr/>
          <p:nvPr/>
        </p:nvGrpSpPr>
        <p:grpSpPr>
          <a:xfrm>
            <a:off x="4279900" y="2266679"/>
            <a:ext cx="571501" cy="343172"/>
            <a:chOff x="4279900" y="2266679"/>
            <a:chExt cx="571501" cy="343172"/>
          </a:xfrm>
        </p:grpSpPr>
        <p:sp>
          <p:nvSpPr>
            <p:cNvPr id="80" name="SMARTInkShape-900"/>
            <p:cNvSpPr/>
            <p:nvPr>
              <p:custDataLst>
                <p:tags r:id="rId162"/>
              </p:custDataLst>
            </p:nvPr>
          </p:nvSpPr>
          <p:spPr>
            <a:xfrm>
              <a:off x="4279900" y="2266679"/>
              <a:ext cx="99909" cy="342226"/>
            </a:xfrm>
            <a:custGeom>
              <a:avLst/>
              <a:gdLst/>
              <a:ahLst/>
              <a:cxnLst/>
              <a:rect l="0" t="0" r="0" b="0"/>
              <a:pathLst>
                <a:path w="99909" h="342226">
                  <a:moveTo>
                    <a:pt x="0" y="139971"/>
                  </a:moveTo>
                  <a:lnTo>
                    <a:pt x="0" y="139971"/>
                  </a:lnTo>
                  <a:lnTo>
                    <a:pt x="0" y="182066"/>
                  </a:lnTo>
                  <a:lnTo>
                    <a:pt x="3371" y="224097"/>
                  </a:lnTo>
                  <a:lnTo>
                    <a:pt x="6907" y="255912"/>
                  </a:lnTo>
                  <a:lnTo>
                    <a:pt x="12865" y="299913"/>
                  </a:lnTo>
                  <a:lnTo>
                    <a:pt x="22600" y="339983"/>
                  </a:lnTo>
                  <a:lnTo>
                    <a:pt x="23533" y="341751"/>
                  </a:lnTo>
                  <a:lnTo>
                    <a:pt x="24156" y="342225"/>
                  </a:lnTo>
                  <a:lnTo>
                    <a:pt x="23355" y="304746"/>
                  </a:lnTo>
                  <a:lnTo>
                    <a:pt x="18444" y="257468"/>
                  </a:lnTo>
                  <a:lnTo>
                    <a:pt x="15253" y="213358"/>
                  </a:lnTo>
                  <a:lnTo>
                    <a:pt x="14402" y="186779"/>
                  </a:lnTo>
                  <a:lnTo>
                    <a:pt x="13834" y="158476"/>
                  </a:lnTo>
                  <a:lnTo>
                    <a:pt x="14868" y="132552"/>
                  </a:lnTo>
                  <a:lnTo>
                    <a:pt x="19778" y="84933"/>
                  </a:lnTo>
                  <a:lnTo>
                    <a:pt x="33847" y="38683"/>
                  </a:lnTo>
                  <a:lnTo>
                    <a:pt x="48050" y="13847"/>
                  </a:lnTo>
                  <a:lnTo>
                    <a:pt x="58750" y="4423"/>
                  </a:lnTo>
                  <a:lnTo>
                    <a:pt x="64567" y="923"/>
                  </a:lnTo>
                  <a:lnTo>
                    <a:pt x="70561" y="0"/>
                  </a:lnTo>
                  <a:lnTo>
                    <a:pt x="82866" y="2738"/>
                  </a:lnTo>
                  <a:lnTo>
                    <a:pt x="93509" y="16184"/>
                  </a:lnTo>
                  <a:lnTo>
                    <a:pt x="98322" y="25696"/>
                  </a:lnTo>
                  <a:lnTo>
                    <a:pt x="99908" y="49436"/>
                  </a:lnTo>
                  <a:lnTo>
                    <a:pt x="94498" y="75039"/>
                  </a:lnTo>
                  <a:lnTo>
                    <a:pt x="74880" y="108581"/>
                  </a:lnTo>
                  <a:lnTo>
                    <a:pt x="47038" y="135295"/>
                  </a:lnTo>
                  <a:lnTo>
                    <a:pt x="19268" y="150659"/>
                  </a:lnTo>
                  <a:lnTo>
                    <a:pt x="0" y="152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01"/>
            <p:cNvSpPr/>
            <p:nvPr>
              <p:custDataLst>
                <p:tags r:id="rId163"/>
              </p:custDataLst>
            </p:nvPr>
          </p:nvSpPr>
          <p:spPr>
            <a:xfrm>
              <a:off x="4432561" y="2413000"/>
              <a:ext cx="120390" cy="164920"/>
            </a:xfrm>
            <a:custGeom>
              <a:avLst/>
              <a:gdLst/>
              <a:ahLst/>
              <a:cxnLst/>
              <a:rect l="0" t="0" r="0" b="0"/>
              <a:pathLst>
                <a:path w="120390" h="164920">
                  <a:moveTo>
                    <a:pt x="6089" y="69850"/>
                  </a:moveTo>
                  <a:lnTo>
                    <a:pt x="6089" y="69850"/>
                  </a:lnTo>
                  <a:lnTo>
                    <a:pt x="2718" y="66479"/>
                  </a:lnTo>
                  <a:lnTo>
                    <a:pt x="1063" y="62942"/>
                  </a:lnTo>
                  <a:lnTo>
                    <a:pt x="0" y="54923"/>
                  </a:lnTo>
                  <a:lnTo>
                    <a:pt x="1737" y="50751"/>
                  </a:lnTo>
                  <a:lnTo>
                    <a:pt x="3187" y="48651"/>
                  </a:lnTo>
                  <a:lnTo>
                    <a:pt x="6271" y="47956"/>
                  </a:lnTo>
                  <a:lnTo>
                    <a:pt x="15342" y="49066"/>
                  </a:lnTo>
                  <a:lnTo>
                    <a:pt x="35720" y="63770"/>
                  </a:lnTo>
                  <a:lnTo>
                    <a:pt x="66479" y="99798"/>
                  </a:lnTo>
                  <a:lnTo>
                    <a:pt x="80740" y="132581"/>
                  </a:lnTo>
                  <a:lnTo>
                    <a:pt x="82071" y="149236"/>
                  </a:lnTo>
                  <a:lnTo>
                    <a:pt x="80733" y="155229"/>
                  </a:lnTo>
                  <a:lnTo>
                    <a:pt x="75482" y="163771"/>
                  </a:lnTo>
                  <a:lnTo>
                    <a:pt x="71401" y="164919"/>
                  </a:lnTo>
                  <a:lnTo>
                    <a:pt x="61222" y="162432"/>
                  </a:lnTo>
                  <a:lnTo>
                    <a:pt x="51524" y="149098"/>
                  </a:lnTo>
                  <a:lnTo>
                    <a:pt x="46962" y="139615"/>
                  </a:lnTo>
                  <a:lnTo>
                    <a:pt x="43913" y="99301"/>
                  </a:lnTo>
                  <a:lnTo>
                    <a:pt x="53473" y="71651"/>
                  </a:lnTo>
                  <a:lnTo>
                    <a:pt x="70893" y="45956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02"/>
            <p:cNvSpPr/>
            <p:nvPr>
              <p:custDataLst>
                <p:tags r:id="rId164"/>
              </p:custDataLst>
            </p:nvPr>
          </p:nvSpPr>
          <p:spPr>
            <a:xfrm>
              <a:off x="4732252" y="2286883"/>
              <a:ext cx="119149" cy="322968"/>
            </a:xfrm>
            <a:custGeom>
              <a:avLst/>
              <a:gdLst/>
              <a:ahLst/>
              <a:cxnLst/>
              <a:rect l="0" t="0" r="0" b="0"/>
              <a:pathLst>
                <a:path w="119149" h="322968">
                  <a:moveTo>
                    <a:pt x="106448" y="5467"/>
                  </a:moveTo>
                  <a:lnTo>
                    <a:pt x="106448" y="5467"/>
                  </a:lnTo>
                  <a:lnTo>
                    <a:pt x="96309" y="1103"/>
                  </a:lnTo>
                  <a:lnTo>
                    <a:pt x="88771" y="0"/>
                  </a:lnTo>
                  <a:lnTo>
                    <a:pt x="76594" y="2749"/>
                  </a:lnTo>
                  <a:lnTo>
                    <a:pt x="60678" y="21517"/>
                  </a:lnTo>
                  <a:lnTo>
                    <a:pt x="39186" y="66275"/>
                  </a:lnTo>
                  <a:lnTo>
                    <a:pt x="23167" y="107987"/>
                  </a:lnTo>
                  <a:lnTo>
                    <a:pt x="8756" y="153337"/>
                  </a:lnTo>
                  <a:lnTo>
                    <a:pt x="0" y="197011"/>
                  </a:lnTo>
                  <a:lnTo>
                    <a:pt x="3164" y="236177"/>
                  </a:lnTo>
                  <a:lnTo>
                    <a:pt x="7959" y="254524"/>
                  </a:lnTo>
                  <a:lnTo>
                    <a:pt x="26456" y="282435"/>
                  </a:lnTo>
                  <a:lnTo>
                    <a:pt x="38303" y="293829"/>
                  </a:lnTo>
                  <a:lnTo>
                    <a:pt x="68400" y="308370"/>
                  </a:lnTo>
                  <a:lnTo>
                    <a:pt x="119148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903"/>
          <p:cNvSpPr/>
          <p:nvPr>
            <p:custDataLst>
              <p:tags r:id="rId2"/>
            </p:custDataLst>
          </p:nvPr>
        </p:nvSpPr>
        <p:spPr>
          <a:xfrm>
            <a:off x="5080262" y="2299154"/>
            <a:ext cx="253739" cy="262369"/>
          </a:xfrm>
          <a:custGeom>
            <a:avLst/>
            <a:gdLst/>
            <a:ahLst/>
            <a:cxnLst/>
            <a:rect l="0" t="0" r="0" b="0"/>
            <a:pathLst>
              <a:path w="253739" h="262369">
                <a:moveTo>
                  <a:pt x="6088" y="82096"/>
                </a:moveTo>
                <a:lnTo>
                  <a:pt x="6088" y="82096"/>
                </a:lnTo>
                <a:lnTo>
                  <a:pt x="6088" y="78725"/>
                </a:lnTo>
                <a:lnTo>
                  <a:pt x="6794" y="77732"/>
                </a:lnTo>
                <a:lnTo>
                  <a:pt x="7969" y="77070"/>
                </a:lnTo>
                <a:lnTo>
                  <a:pt x="9459" y="76629"/>
                </a:lnTo>
                <a:lnTo>
                  <a:pt x="10452" y="75629"/>
                </a:lnTo>
                <a:lnTo>
                  <a:pt x="12176" y="70356"/>
                </a:lnTo>
                <a:lnTo>
                  <a:pt x="11558" y="70036"/>
                </a:lnTo>
                <a:lnTo>
                  <a:pt x="8989" y="69680"/>
                </a:lnTo>
                <a:lnTo>
                  <a:pt x="8022" y="70291"/>
                </a:lnTo>
                <a:lnTo>
                  <a:pt x="7377" y="71404"/>
                </a:lnTo>
                <a:lnTo>
                  <a:pt x="6661" y="75933"/>
                </a:lnTo>
                <a:lnTo>
                  <a:pt x="6138" y="123279"/>
                </a:lnTo>
                <a:lnTo>
                  <a:pt x="6102" y="160620"/>
                </a:lnTo>
                <a:lnTo>
                  <a:pt x="5387" y="204689"/>
                </a:lnTo>
                <a:lnTo>
                  <a:pt x="1063" y="246613"/>
                </a:lnTo>
                <a:lnTo>
                  <a:pt x="0" y="262368"/>
                </a:lnTo>
                <a:lnTo>
                  <a:pt x="3132" y="217068"/>
                </a:lnTo>
                <a:lnTo>
                  <a:pt x="6656" y="181360"/>
                </a:lnTo>
                <a:lnTo>
                  <a:pt x="10574" y="139619"/>
                </a:lnTo>
                <a:lnTo>
                  <a:pt x="14667" y="95197"/>
                </a:lnTo>
                <a:lnTo>
                  <a:pt x="20719" y="58991"/>
                </a:lnTo>
                <a:lnTo>
                  <a:pt x="29360" y="14738"/>
                </a:lnTo>
                <a:lnTo>
                  <a:pt x="30857" y="4047"/>
                </a:lnTo>
                <a:lnTo>
                  <a:pt x="31773" y="3252"/>
                </a:lnTo>
                <a:lnTo>
                  <a:pt x="33089" y="3428"/>
                </a:lnTo>
                <a:lnTo>
                  <a:pt x="34672" y="4251"/>
                </a:lnTo>
                <a:lnTo>
                  <a:pt x="41184" y="47124"/>
                </a:lnTo>
                <a:lnTo>
                  <a:pt x="55433" y="92043"/>
                </a:lnTo>
                <a:lnTo>
                  <a:pt x="71038" y="117499"/>
                </a:lnTo>
                <a:lnTo>
                  <a:pt x="77610" y="121926"/>
                </a:lnTo>
                <a:lnTo>
                  <a:pt x="92439" y="124963"/>
                </a:lnTo>
                <a:lnTo>
                  <a:pt x="110318" y="120198"/>
                </a:lnTo>
                <a:lnTo>
                  <a:pt x="120024" y="115964"/>
                </a:lnTo>
                <a:lnTo>
                  <a:pt x="147170" y="89779"/>
                </a:lnTo>
                <a:lnTo>
                  <a:pt x="180215" y="44416"/>
                </a:lnTo>
                <a:lnTo>
                  <a:pt x="198031" y="10578"/>
                </a:lnTo>
                <a:lnTo>
                  <a:pt x="201483" y="228"/>
                </a:lnTo>
                <a:lnTo>
                  <a:pt x="201968" y="0"/>
                </a:lnTo>
                <a:lnTo>
                  <a:pt x="202650" y="6423"/>
                </a:lnTo>
                <a:lnTo>
                  <a:pt x="206283" y="50459"/>
                </a:lnTo>
                <a:lnTo>
                  <a:pt x="217423" y="96778"/>
                </a:lnTo>
                <a:lnTo>
                  <a:pt x="221340" y="137638"/>
                </a:lnTo>
                <a:lnTo>
                  <a:pt x="225951" y="175459"/>
                </a:lnTo>
                <a:lnTo>
                  <a:pt x="231394" y="216365"/>
                </a:lnTo>
                <a:lnTo>
                  <a:pt x="234609" y="220292"/>
                </a:lnTo>
                <a:lnTo>
                  <a:pt x="253738" y="2281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Shape-904"/>
          <p:cNvSpPr/>
          <p:nvPr>
            <p:custDataLst>
              <p:tags r:id="rId3"/>
            </p:custDataLst>
          </p:nvPr>
        </p:nvSpPr>
        <p:spPr>
          <a:xfrm>
            <a:off x="5667418" y="2317750"/>
            <a:ext cx="242070" cy="260351"/>
          </a:xfrm>
          <a:custGeom>
            <a:avLst/>
            <a:gdLst/>
            <a:ahLst/>
            <a:cxnLst/>
            <a:rect l="0" t="0" r="0" b="0"/>
            <a:pathLst>
              <a:path w="242070" h="260351">
                <a:moveTo>
                  <a:pt x="193632" y="0"/>
                </a:moveTo>
                <a:lnTo>
                  <a:pt x="193632" y="0"/>
                </a:lnTo>
                <a:lnTo>
                  <a:pt x="187358" y="0"/>
                </a:lnTo>
                <a:lnTo>
                  <a:pt x="187305" y="6742"/>
                </a:lnTo>
                <a:lnTo>
                  <a:pt x="177176" y="21048"/>
                </a:lnTo>
                <a:lnTo>
                  <a:pt x="142534" y="50620"/>
                </a:lnTo>
                <a:lnTo>
                  <a:pt x="100097" y="78106"/>
                </a:lnTo>
                <a:lnTo>
                  <a:pt x="56635" y="99578"/>
                </a:lnTo>
                <a:lnTo>
                  <a:pt x="13074" y="117951"/>
                </a:lnTo>
                <a:lnTo>
                  <a:pt x="4022" y="123684"/>
                </a:lnTo>
                <a:lnTo>
                  <a:pt x="0" y="128583"/>
                </a:lnTo>
                <a:lnTo>
                  <a:pt x="94" y="136876"/>
                </a:lnTo>
                <a:lnTo>
                  <a:pt x="1106" y="142051"/>
                </a:lnTo>
                <a:lnTo>
                  <a:pt x="9758" y="151563"/>
                </a:lnTo>
                <a:lnTo>
                  <a:pt x="45049" y="172539"/>
                </a:lnTo>
                <a:lnTo>
                  <a:pt x="87205" y="187452"/>
                </a:lnTo>
                <a:lnTo>
                  <a:pt x="120931" y="198317"/>
                </a:lnTo>
                <a:lnTo>
                  <a:pt x="155676" y="209497"/>
                </a:lnTo>
                <a:lnTo>
                  <a:pt x="200181" y="223018"/>
                </a:lnTo>
                <a:lnTo>
                  <a:pt x="236044" y="236610"/>
                </a:lnTo>
                <a:lnTo>
                  <a:pt x="240704" y="241097"/>
                </a:lnTo>
                <a:lnTo>
                  <a:pt x="241947" y="243281"/>
                </a:lnTo>
                <a:lnTo>
                  <a:pt x="242069" y="245443"/>
                </a:lnTo>
                <a:lnTo>
                  <a:pt x="238082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174"/>
          <p:cNvGrpSpPr/>
          <p:nvPr/>
        </p:nvGrpSpPr>
        <p:grpSpPr>
          <a:xfrm>
            <a:off x="6236884" y="2209800"/>
            <a:ext cx="373741" cy="349251"/>
            <a:chOff x="6236884" y="2209800"/>
            <a:chExt cx="373741" cy="349251"/>
          </a:xfrm>
        </p:grpSpPr>
        <p:sp>
          <p:nvSpPr>
            <p:cNvPr id="86" name="SMARTInkShape-905"/>
            <p:cNvSpPr/>
            <p:nvPr>
              <p:custDataLst>
                <p:tags r:id="rId160"/>
              </p:custDataLst>
            </p:nvPr>
          </p:nvSpPr>
          <p:spPr>
            <a:xfrm>
              <a:off x="6236884" y="2299844"/>
              <a:ext cx="205262" cy="227457"/>
            </a:xfrm>
            <a:custGeom>
              <a:avLst/>
              <a:gdLst/>
              <a:ahLst/>
              <a:cxnLst/>
              <a:rect l="0" t="0" r="0" b="0"/>
              <a:pathLst>
                <a:path w="205262" h="227457">
                  <a:moveTo>
                    <a:pt x="202016" y="11556"/>
                  </a:moveTo>
                  <a:lnTo>
                    <a:pt x="202016" y="11556"/>
                  </a:lnTo>
                  <a:lnTo>
                    <a:pt x="198645" y="8185"/>
                  </a:lnTo>
                  <a:lnTo>
                    <a:pt x="198357" y="6486"/>
                  </a:lnTo>
                  <a:lnTo>
                    <a:pt x="198871" y="4648"/>
                  </a:lnTo>
                  <a:lnTo>
                    <a:pt x="199920" y="2718"/>
                  </a:lnTo>
                  <a:lnTo>
                    <a:pt x="201324" y="1430"/>
                  </a:lnTo>
                  <a:lnTo>
                    <a:pt x="204766" y="0"/>
                  </a:lnTo>
                  <a:lnTo>
                    <a:pt x="205261" y="1735"/>
                  </a:lnTo>
                  <a:lnTo>
                    <a:pt x="201880" y="15701"/>
                  </a:lnTo>
                  <a:lnTo>
                    <a:pt x="186572" y="56956"/>
                  </a:lnTo>
                  <a:lnTo>
                    <a:pt x="167570" y="100737"/>
                  </a:lnTo>
                  <a:lnTo>
                    <a:pt x="138422" y="144989"/>
                  </a:lnTo>
                  <a:lnTo>
                    <a:pt x="91069" y="190705"/>
                  </a:lnTo>
                  <a:lnTo>
                    <a:pt x="69215" y="198658"/>
                  </a:lnTo>
                  <a:lnTo>
                    <a:pt x="58449" y="199790"/>
                  </a:lnTo>
                  <a:lnTo>
                    <a:pt x="40842" y="195405"/>
                  </a:lnTo>
                  <a:lnTo>
                    <a:pt x="33182" y="191272"/>
                  </a:lnTo>
                  <a:lnTo>
                    <a:pt x="12292" y="165229"/>
                  </a:lnTo>
                  <a:lnTo>
                    <a:pt x="2809" y="130702"/>
                  </a:lnTo>
                  <a:lnTo>
                    <a:pt x="0" y="110515"/>
                  </a:lnTo>
                  <a:lnTo>
                    <a:pt x="2427" y="107162"/>
                  </a:lnTo>
                  <a:lnTo>
                    <a:pt x="12651" y="103436"/>
                  </a:lnTo>
                  <a:lnTo>
                    <a:pt x="28484" y="107425"/>
                  </a:lnTo>
                  <a:lnTo>
                    <a:pt x="74134" y="133974"/>
                  </a:lnTo>
                  <a:lnTo>
                    <a:pt x="112854" y="162991"/>
                  </a:lnTo>
                  <a:lnTo>
                    <a:pt x="159003" y="209263"/>
                  </a:lnTo>
                  <a:lnTo>
                    <a:pt x="170199" y="219370"/>
                  </a:lnTo>
                  <a:lnTo>
                    <a:pt x="189316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06"/>
            <p:cNvSpPr/>
            <p:nvPr>
              <p:custDataLst>
                <p:tags r:id="rId161"/>
              </p:custDataLst>
            </p:nvPr>
          </p:nvSpPr>
          <p:spPr>
            <a:xfrm>
              <a:off x="6534150" y="2209800"/>
              <a:ext cx="76475" cy="349251"/>
            </a:xfrm>
            <a:custGeom>
              <a:avLst/>
              <a:gdLst/>
              <a:ahLst/>
              <a:cxnLst/>
              <a:rect l="0" t="0" r="0" b="0"/>
              <a:pathLst>
                <a:path w="76475" h="349251">
                  <a:moveTo>
                    <a:pt x="38100" y="0"/>
                  </a:moveTo>
                  <a:lnTo>
                    <a:pt x="38100" y="0"/>
                  </a:lnTo>
                  <a:lnTo>
                    <a:pt x="59148" y="39999"/>
                  </a:lnTo>
                  <a:lnTo>
                    <a:pt x="68856" y="71870"/>
                  </a:lnTo>
                  <a:lnTo>
                    <a:pt x="75758" y="110964"/>
                  </a:lnTo>
                  <a:lnTo>
                    <a:pt x="76474" y="156562"/>
                  </a:lnTo>
                  <a:lnTo>
                    <a:pt x="76322" y="203168"/>
                  </a:lnTo>
                  <a:lnTo>
                    <a:pt x="73432" y="247636"/>
                  </a:lnTo>
                  <a:lnTo>
                    <a:pt x="62740" y="286214"/>
                  </a:lnTo>
                  <a:lnTo>
                    <a:pt x="37482" y="326182"/>
                  </a:lnTo>
                  <a:lnTo>
                    <a:pt x="21597" y="338998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75"/>
          <p:cNvGrpSpPr/>
          <p:nvPr/>
        </p:nvGrpSpPr>
        <p:grpSpPr>
          <a:xfrm>
            <a:off x="6949591" y="2217418"/>
            <a:ext cx="131087" cy="354333"/>
            <a:chOff x="6949591" y="2217418"/>
            <a:chExt cx="131087" cy="354333"/>
          </a:xfrm>
        </p:grpSpPr>
        <p:sp>
          <p:nvSpPr>
            <p:cNvPr id="89" name="SMARTInkShape-907"/>
            <p:cNvSpPr/>
            <p:nvPr>
              <p:custDataLst>
                <p:tags r:id="rId158"/>
              </p:custDataLst>
            </p:nvPr>
          </p:nvSpPr>
          <p:spPr>
            <a:xfrm>
              <a:off x="6949591" y="2217418"/>
              <a:ext cx="131087" cy="233683"/>
            </a:xfrm>
            <a:custGeom>
              <a:avLst/>
              <a:gdLst/>
              <a:ahLst/>
              <a:cxnLst/>
              <a:rect l="0" t="0" r="0" b="0"/>
              <a:pathLst>
                <a:path w="131087" h="233683">
                  <a:moveTo>
                    <a:pt x="3659" y="30482"/>
                  </a:moveTo>
                  <a:lnTo>
                    <a:pt x="3659" y="30482"/>
                  </a:lnTo>
                  <a:lnTo>
                    <a:pt x="3659" y="23740"/>
                  </a:lnTo>
                  <a:lnTo>
                    <a:pt x="1778" y="18548"/>
                  </a:lnTo>
                  <a:lnTo>
                    <a:pt x="288" y="16176"/>
                  </a:lnTo>
                  <a:lnTo>
                    <a:pt x="0" y="13889"/>
                  </a:lnTo>
                  <a:lnTo>
                    <a:pt x="1563" y="9467"/>
                  </a:lnTo>
                  <a:lnTo>
                    <a:pt x="16521" y="3010"/>
                  </a:lnTo>
                  <a:lnTo>
                    <a:pt x="45570" y="0"/>
                  </a:lnTo>
                  <a:lnTo>
                    <a:pt x="84360" y="12592"/>
                  </a:lnTo>
                  <a:lnTo>
                    <a:pt x="117019" y="37567"/>
                  </a:lnTo>
                  <a:lnTo>
                    <a:pt x="128124" y="57150"/>
                  </a:lnTo>
                  <a:lnTo>
                    <a:pt x="131086" y="67310"/>
                  </a:lnTo>
                  <a:lnTo>
                    <a:pt x="126851" y="91771"/>
                  </a:lnTo>
                  <a:lnTo>
                    <a:pt x="106718" y="131427"/>
                  </a:lnTo>
                  <a:lnTo>
                    <a:pt x="80292" y="168106"/>
                  </a:lnTo>
                  <a:lnTo>
                    <a:pt x="48426" y="211275"/>
                  </a:lnTo>
                  <a:lnTo>
                    <a:pt x="41665" y="219725"/>
                  </a:lnTo>
                  <a:lnTo>
                    <a:pt x="40285" y="222966"/>
                  </a:lnTo>
                  <a:lnTo>
                    <a:pt x="40071" y="225832"/>
                  </a:lnTo>
                  <a:lnTo>
                    <a:pt x="41759" y="233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08"/>
            <p:cNvSpPr/>
            <p:nvPr>
              <p:custDataLst>
                <p:tags r:id="rId159"/>
              </p:custDataLst>
            </p:nvPr>
          </p:nvSpPr>
          <p:spPr>
            <a:xfrm>
              <a:off x="7004050" y="25654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5627" y="6350"/>
                  </a:lnTo>
                  <a:lnTo>
                    <a:pt x="3750" y="5644"/>
                  </a:lnTo>
                  <a:lnTo>
                    <a:pt x="2501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76"/>
          <p:cNvGrpSpPr/>
          <p:nvPr/>
        </p:nvGrpSpPr>
        <p:grpSpPr>
          <a:xfrm>
            <a:off x="4400550" y="2863850"/>
            <a:ext cx="1816101" cy="833871"/>
            <a:chOff x="4400550" y="2863850"/>
            <a:chExt cx="1816101" cy="833871"/>
          </a:xfrm>
        </p:grpSpPr>
        <p:sp>
          <p:nvSpPr>
            <p:cNvPr id="92" name="SMARTInkShape-909"/>
            <p:cNvSpPr/>
            <p:nvPr>
              <p:custDataLst>
                <p:tags r:id="rId150"/>
              </p:custDataLst>
            </p:nvPr>
          </p:nvSpPr>
          <p:spPr>
            <a:xfrm>
              <a:off x="4400550" y="2863850"/>
              <a:ext cx="1816101" cy="115877"/>
            </a:xfrm>
            <a:custGeom>
              <a:avLst/>
              <a:gdLst/>
              <a:ahLst/>
              <a:cxnLst/>
              <a:rect l="0" t="0" r="0" b="0"/>
              <a:pathLst>
                <a:path w="1816101" h="115877">
                  <a:moveTo>
                    <a:pt x="0" y="0"/>
                  </a:moveTo>
                  <a:lnTo>
                    <a:pt x="0" y="0"/>
                  </a:lnTo>
                  <a:lnTo>
                    <a:pt x="21048" y="42095"/>
                  </a:lnTo>
                  <a:lnTo>
                    <a:pt x="45434" y="77384"/>
                  </a:lnTo>
                  <a:lnTo>
                    <a:pt x="85115" y="104538"/>
                  </a:lnTo>
                  <a:lnTo>
                    <a:pt x="125788" y="113489"/>
                  </a:lnTo>
                  <a:lnTo>
                    <a:pt x="149475" y="115876"/>
                  </a:lnTo>
                  <a:lnTo>
                    <a:pt x="175851" y="114645"/>
                  </a:lnTo>
                  <a:lnTo>
                    <a:pt x="204017" y="111002"/>
                  </a:lnTo>
                  <a:lnTo>
                    <a:pt x="233378" y="105751"/>
                  </a:lnTo>
                  <a:lnTo>
                    <a:pt x="264946" y="98018"/>
                  </a:lnTo>
                  <a:lnTo>
                    <a:pt x="297986" y="88629"/>
                  </a:lnTo>
                  <a:lnTo>
                    <a:pt x="332008" y="78136"/>
                  </a:lnTo>
                  <a:lnTo>
                    <a:pt x="367388" y="68318"/>
                  </a:lnTo>
                  <a:lnTo>
                    <a:pt x="403675" y="58951"/>
                  </a:lnTo>
                  <a:lnTo>
                    <a:pt x="440567" y="49884"/>
                  </a:lnTo>
                  <a:lnTo>
                    <a:pt x="476450" y="42428"/>
                  </a:lnTo>
                  <a:lnTo>
                    <a:pt x="511661" y="36046"/>
                  </a:lnTo>
                  <a:lnTo>
                    <a:pt x="546424" y="30381"/>
                  </a:lnTo>
                  <a:lnTo>
                    <a:pt x="580888" y="25898"/>
                  </a:lnTo>
                  <a:lnTo>
                    <a:pt x="615153" y="22205"/>
                  </a:lnTo>
                  <a:lnTo>
                    <a:pt x="649285" y="19036"/>
                  </a:lnTo>
                  <a:lnTo>
                    <a:pt x="683329" y="17630"/>
                  </a:lnTo>
                  <a:lnTo>
                    <a:pt x="717314" y="17398"/>
                  </a:lnTo>
                  <a:lnTo>
                    <a:pt x="751259" y="17949"/>
                  </a:lnTo>
                  <a:lnTo>
                    <a:pt x="783062" y="19727"/>
                  </a:lnTo>
                  <a:lnTo>
                    <a:pt x="813436" y="22323"/>
                  </a:lnTo>
                  <a:lnTo>
                    <a:pt x="842857" y="25465"/>
                  </a:lnTo>
                  <a:lnTo>
                    <a:pt x="870938" y="29677"/>
                  </a:lnTo>
                  <a:lnTo>
                    <a:pt x="898125" y="34601"/>
                  </a:lnTo>
                  <a:lnTo>
                    <a:pt x="924717" y="40001"/>
                  </a:lnTo>
                  <a:lnTo>
                    <a:pt x="969315" y="53526"/>
                  </a:lnTo>
                  <a:lnTo>
                    <a:pt x="1007951" y="67534"/>
                  </a:lnTo>
                  <a:lnTo>
                    <a:pt x="1043937" y="78463"/>
                  </a:lnTo>
                  <a:lnTo>
                    <a:pt x="1082447" y="89179"/>
                  </a:lnTo>
                  <a:lnTo>
                    <a:pt x="1121448" y="101367"/>
                  </a:lnTo>
                  <a:lnTo>
                    <a:pt x="1168036" y="96877"/>
                  </a:lnTo>
                  <a:lnTo>
                    <a:pt x="1199988" y="95973"/>
                  </a:lnTo>
                  <a:lnTo>
                    <a:pt x="1237707" y="95571"/>
                  </a:lnTo>
                  <a:lnTo>
                    <a:pt x="1277990" y="95393"/>
                  </a:lnTo>
                  <a:lnTo>
                    <a:pt x="1321529" y="94608"/>
                  </a:lnTo>
                  <a:lnTo>
                    <a:pt x="1345981" y="93411"/>
                  </a:lnTo>
                  <a:lnTo>
                    <a:pt x="1371454" y="91907"/>
                  </a:lnTo>
                  <a:lnTo>
                    <a:pt x="1397608" y="89494"/>
                  </a:lnTo>
                  <a:lnTo>
                    <a:pt x="1424216" y="86473"/>
                  </a:lnTo>
                  <a:lnTo>
                    <a:pt x="1451128" y="83049"/>
                  </a:lnTo>
                  <a:lnTo>
                    <a:pt x="1479652" y="78649"/>
                  </a:lnTo>
                  <a:lnTo>
                    <a:pt x="1509252" y="73599"/>
                  </a:lnTo>
                  <a:lnTo>
                    <a:pt x="1539568" y="68116"/>
                  </a:lnTo>
                  <a:lnTo>
                    <a:pt x="1570362" y="61639"/>
                  </a:lnTo>
                  <a:lnTo>
                    <a:pt x="1601475" y="54498"/>
                  </a:lnTo>
                  <a:lnTo>
                    <a:pt x="1632800" y="46915"/>
                  </a:lnTo>
                  <a:lnTo>
                    <a:pt x="1662150" y="41155"/>
                  </a:lnTo>
                  <a:lnTo>
                    <a:pt x="1690183" y="36609"/>
                  </a:lnTo>
                  <a:lnTo>
                    <a:pt x="1717339" y="32872"/>
                  </a:lnTo>
                  <a:lnTo>
                    <a:pt x="1760682" y="26840"/>
                  </a:lnTo>
                  <a:lnTo>
                    <a:pt x="18161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10"/>
            <p:cNvSpPr/>
            <p:nvPr>
              <p:custDataLst>
                <p:tags r:id="rId151"/>
              </p:custDataLst>
            </p:nvPr>
          </p:nvSpPr>
          <p:spPr>
            <a:xfrm>
              <a:off x="5035550" y="3187700"/>
              <a:ext cx="203201" cy="82551"/>
            </a:xfrm>
            <a:custGeom>
              <a:avLst/>
              <a:gdLst/>
              <a:ahLst/>
              <a:cxnLst/>
              <a:rect l="0" t="0" r="0" b="0"/>
              <a:pathLst>
                <a:path w="203201" h="82551">
                  <a:moveTo>
                    <a:pt x="0" y="82550"/>
                  </a:moveTo>
                  <a:lnTo>
                    <a:pt x="0" y="82550"/>
                  </a:lnTo>
                  <a:lnTo>
                    <a:pt x="8789" y="68735"/>
                  </a:lnTo>
                  <a:lnTo>
                    <a:pt x="17312" y="60888"/>
                  </a:lnTo>
                  <a:lnTo>
                    <a:pt x="60545" y="36781"/>
                  </a:lnTo>
                  <a:lnTo>
                    <a:pt x="102997" y="18659"/>
                  </a:lnTo>
                  <a:lnTo>
                    <a:pt x="147953" y="325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11"/>
            <p:cNvSpPr/>
            <p:nvPr>
              <p:custDataLst>
                <p:tags r:id="rId152"/>
              </p:custDataLst>
            </p:nvPr>
          </p:nvSpPr>
          <p:spPr>
            <a:xfrm>
              <a:off x="5050942" y="3378200"/>
              <a:ext cx="162409" cy="57151"/>
            </a:xfrm>
            <a:custGeom>
              <a:avLst/>
              <a:gdLst/>
              <a:ahLst/>
              <a:cxnLst/>
              <a:rect l="0" t="0" r="0" b="0"/>
              <a:pathLst>
                <a:path w="162409" h="57151">
                  <a:moveTo>
                    <a:pt x="3658" y="57150"/>
                  </a:moveTo>
                  <a:lnTo>
                    <a:pt x="3658" y="57150"/>
                  </a:lnTo>
                  <a:lnTo>
                    <a:pt x="287" y="57150"/>
                  </a:lnTo>
                  <a:lnTo>
                    <a:pt x="0" y="56444"/>
                  </a:lnTo>
                  <a:lnTo>
                    <a:pt x="1562" y="53779"/>
                  </a:lnTo>
                  <a:lnTo>
                    <a:pt x="38827" y="33385"/>
                  </a:lnTo>
                  <a:lnTo>
                    <a:pt x="77423" y="21908"/>
                  </a:lnTo>
                  <a:lnTo>
                    <a:pt x="112768" y="14331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12"/>
            <p:cNvSpPr/>
            <p:nvPr>
              <p:custDataLst>
                <p:tags r:id="rId153"/>
              </p:custDataLst>
            </p:nvPr>
          </p:nvSpPr>
          <p:spPr>
            <a:xfrm>
              <a:off x="5258062" y="3479018"/>
              <a:ext cx="177539" cy="218703"/>
            </a:xfrm>
            <a:custGeom>
              <a:avLst/>
              <a:gdLst/>
              <a:ahLst/>
              <a:cxnLst/>
              <a:rect l="0" t="0" r="0" b="0"/>
              <a:pathLst>
                <a:path w="177539" h="218703">
                  <a:moveTo>
                    <a:pt x="6088" y="76982"/>
                  </a:moveTo>
                  <a:lnTo>
                    <a:pt x="6088" y="76982"/>
                  </a:lnTo>
                  <a:lnTo>
                    <a:pt x="0" y="64805"/>
                  </a:lnTo>
                  <a:lnTo>
                    <a:pt x="1629" y="106661"/>
                  </a:lnTo>
                  <a:lnTo>
                    <a:pt x="2885" y="139162"/>
                  </a:lnTo>
                  <a:lnTo>
                    <a:pt x="2548" y="163884"/>
                  </a:lnTo>
                  <a:lnTo>
                    <a:pt x="14228" y="208257"/>
                  </a:lnTo>
                  <a:lnTo>
                    <a:pt x="17437" y="218654"/>
                  </a:lnTo>
                  <a:lnTo>
                    <a:pt x="17182" y="218702"/>
                  </a:lnTo>
                  <a:lnTo>
                    <a:pt x="6460" y="194858"/>
                  </a:lnTo>
                  <a:lnTo>
                    <a:pt x="8472" y="156436"/>
                  </a:lnTo>
                  <a:lnTo>
                    <a:pt x="11263" y="112675"/>
                  </a:lnTo>
                  <a:lnTo>
                    <a:pt x="12090" y="71800"/>
                  </a:lnTo>
                  <a:lnTo>
                    <a:pt x="15536" y="26746"/>
                  </a:lnTo>
                  <a:lnTo>
                    <a:pt x="14504" y="22324"/>
                  </a:lnTo>
                  <a:lnTo>
                    <a:pt x="14521" y="19377"/>
                  </a:lnTo>
                  <a:lnTo>
                    <a:pt x="15237" y="17412"/>
                  </a:lnTo>
                  <a:lnTo>
                    <a:pt x="16421" y="16101"/>
                  </a:lnTo>
                  <a:lnTo>
                    <a:pt x="17915" y="15934"/>
                  </a:lnTo>
                  <a:lnTo>
                    <a:pt x="21458" y="17629"/>
                  </a:lnTo>
                  <a:lnTo>
                    <a:pt x="52178" y="64555"/>
                  </a:lnTo>
                  <a:lnTo>
                    <a:pt x="66703" y="76671"/>
                  </a:lnTo>
                  <a:lnTo>
                    <a:pt x="75596" y="80371"/>
                  </a:lnTo>
                  <a:lnTo>
                    <a:pt x="79944" y="81358"/>
                  </a:lnTo>
                  <a:lnTo>
                    <a:pt x="84958" y="79900"/>
                  </a:lnTo>
                  <a:lnTo>
                    <a:pt x="96174" y="72634"/>
                  </a:lnTo>
                  <a:lnTo>
                    <a:pt x="104453" y="56705"/>
                  </a:lnTo>
                  <a:lnTo>
                    <a:pt x="117845" y="12040"/>
                  </a:lnTo>
                  <a:lnTo>
                    <a:pt x="123790" y="668"/>
                  </a:lnTo>
                  <a:lnTo>
                    <a:pt x="124772" y="0"/>
                  </a:lnTo>
                  <a:lnTo>
                    <a:pt x="125427" y="261"/>
                  </a:lnTo>
                  <a:lnTo>
                    <a:pt x="129721" y="10740"/>
                  </a:lnTo>
                  <a:lnTo>
                    <a:pt x="139535" y="57758"/>
                  </a:lnTo>
                  <a:lnTo>
                    <a:pt x="150328" y="98532"/>
                  </a:lnTo>
                  <a:lnTo>
                    <a:pt x="161554" y="140558"/>
                  </a:lnTo>
                  <a:lnTo>
                    <a:pt x="170114" y="184684"/>
                  </a:lnTo>
                  <a:lnTo>
                    <a:pt x="171177" y="186178"/>
                  </a:lnTo>
                  <a:lnTo>
                    <a:pt x="172591" y="186468"/>
                  </a:lnTo>
                  <a:lnTo>
                    <a:pt x="177538" y="184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13"/>
            <p:cNvSpPr/>
            <p:nvPr>
              <p:custDataLst>
                <p:tags r:id="rId154"/>
              </p:custDataLst>
            </p:nvPr>
          </p:nvSpPr>
          <p:spPr>
            <a:xfrm>
              <a:off x="5556111" y="3207633"/>
              <a:ext cx="139840" cy="284547"/>
            </a:xfrm>
            <a:custGeom>
              <a:avLst/>
              <a:gdLst/>
              <a:ahLst/>
              <a:cxnLst/>
              <a:rect l="0" t="0" r="0" b="0"/>
              <a:pathLst>
                <a:path w="139840" h="284547">
                  <a:moveTo>
                    <a:pt x="82689" y="5467"/>
                  </a:moveTo>
                  <a:lnTo>
                    <a:pt x="82689" y="5467"/>
                  </a:lnTo>
                  <a:lnTo>
                    <a:pt x="79318" y="2096"/>
                  </a:lnTo>
                  <a:lnTo>
                    <a:pt x="73900" y="441"/>
                  </a:lnTo>
                  <a:lnTo>
                    <a:pt x="70480" y="0"/>
                  </a:lnTo>
                  <a:lnTo>
                    <a:pt x="64797" y="1391"/>
                  </a:lnTo>
                  <a:lnTo>
                    <a:pt x="42252" y="15780"/>
                  </a:lnTo>
                  <a:lnTo>
                    <a:pt x="30850" y="28395"/>
                  </a:lnTo>
                  <a:lnTo>
                    <a:pt x="13237" y="60708"/>
                  </a:lnTo>
                  <a:lnTo>
                    <a:pt x="884" y="105404"/>
                  </a:lnTo>
                  <a:lnTo>
                    <a:pt x="0" y="137843"/>
                  </a:lnTo>
                  <a:lnTo>
                    <a:pt x="5722" y="172956"/>
                  </a:lnTo>
                  <a:lnTo>
                    <a:pt x="16026" y="206907"/>
                  </a:lnTo>
                  <a:lnTo>
                    <a:pt x="38399" y="245853"/>
                  </a:lnTo>
                  <a:lnTo>
                    <a:pt x="57125" y="268703"/>
                  </a:lnTo>
                  <a:lnTo>
                    <a:pt x="77207" y="281211"/>
                  </a:lnTo>
                  <a:lnTo>
                    <a:pt x="87501" y="284546"/>
                  </a:lnTo>
                  <a:lnTo>
                    <a:pt x="97892" y="283947"/>
                  </a:lnTo>
                  <a:lnTo>
                    <a:pt x="139839" y="26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14"/>
            <p:cNvSpPr/>
            <p:nvPr>
              <p:custDataLst>
                <p:tags r:id="rId155"/>
              </p:custDataLst>
            </p:nvPr>
          </p:nvSpPr>
          <p:spPr>
            <a:xfrm>
              <a:off x="5752123" y="3241191"/>
              <a:ext cx="147028" cy="187810"/>
            </a:xfrm>
            <a:custGeom>
              <a:avLst/>
              <a:gdLst/>
              <a:ahLst/>
              <a:cxnLst/>
              <a:rect l="0" t="0" r="0" b="0"/>
              <a:pathLst>
                <a:path w="147028" h="187810">
                  <a:moveTo>
                    <a:pt x="147027" y="3659"/>
                  </a:moveTo>
                  <a:lnTo>
                    <a:pt x="147027" y="3659"/>
                  </a:lnTo>
                  <a:lnTo>
                    <a:pt x="143656" y="288"/>
                  </a:lnTo>
                  <a:lnTo>
                    <a:pt x="141958" y="0"/>
                  </a:lnTo>
                  <a:lnTo>
                    <a:pt x="140120" y="515"/>
                  </a:lnTo>
                  <a:lnTo>
                    <a:pt x="132099" y="6408"/>
                  </a:lnTo>
                  <a:lnTo>
                    <a:pt x="125827" y="22426"/>
                  </a:lnTo>
                  <a:lnTo>
                    <a:pt x="116681" y="69037"/>
                  </a:lnTo>
                  <a:lnTo>
                    <a:pt x="105267" y="114125"/>
                  </a:lnTo>
                  <a:lnTo>
                    <a:pt x="88793" y="152806"/>
                  </a:lnTo>
                  <a:lnTo>
                    <a:pt x="76695" y="170841"/>
                  </a:lnTo>
                  <a:lnTo>
                    <a:pt x="64263" y="180268"/>
                  </a:lnTo>
                  <a:lnTo>
                    <a:pt x="57983" y="182781"/>
                  </a:lnTo>
                  <a:lnTo>
                    <a:pt x="50975" y="182341"/>
                  </a:lnTo>
                  <a:lnTo>
                    <a:pt x="35664" y="176206"/>
                  </a:lnTo>
                  <a:lnTo>
                    <a:pt x="21332" y="157017"/>
                  </a:lnTo>
                  <a:lnTo>
                    <a:pt x="5127" y="120124"/>
                  </a:lnTo>
                  <a:lnTo>
                    <a:pt x="0" y="99871"/>
                  </a:lnTo>
                  <a:lnTo>
                    <a:pt x="72" y="86166"/>
                  </a:lnTo>
                  <a:lnTo>
                    <a:pt x="1785" y="82653"/>
                  </a:lnTo>
                  <a:lnTo>
                    <a:pt x="4338" y="81016"/>
                  </a:lnTo>
                  <a:lnTo>
                    <a:pt x="7451" y="80630"/>
                  </a:lnTo>
                  <a:lnTo>
                    <a:pt x="25316" y="90200"/>
                  </a:lnTo>
                  <a:lnTo>
                    <a:pt x="62411" y="122536"/>
                  </a:lnTo>
                  <a:lnTo>
                    <a:pt x="106011" y="159132"/>
                  </a:lnTo>
                  <a:lnTo>
                    <a:pt x="139326" y="186541"/>
                  </a:lnTo>
                  <a:lnTo>
                    <a:pt x="141893" y="187669"/>
                  </a:lnTo>
                  <a:lnTo>
                    <a:pt x="147027" y="187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15"/>
            <p:cNvSpPr/>
            <p:nvPr>
              <p:custDataLst>
                <p:tags r:id="rId156"/>
              </p:custDataLst>
            </p:nvPr>
          </p:nvSpPr>
          <p:spPr>
            <a:xfrm>
              <a:off x="5988050" y="3158642"/>
              <a:ext cx="61534" cy="289409"/>
            </a:xfrm>
            <a:custGeom>
              <a:avLst/>
              <a:gdLst/>
              <a:ahLst/>
              <a:cxnLst/>
              <a:rect l="0" t="0" r="0" b="0"/>
              <a:pathLst>
                <a:path w="61534" h="289409">
                  <a:moveTo>
                    <a:pt x="12700" y="3658"/>
                  </a:moveTo>
                  <a:lnTo>
                    <a:pt x="12700" y="3658"/>
                  </a:lnTo>
                  <a:lnTo>
                    <a:pt x="9041" y="0"/>
                  </a:lnTo>
                  <a:lnTo>
                    <a:pt x="10604" y="1562"/>
                  </a:lnTo>
                  <a:lnTo>
                    <a:pt x="26239" y="45445"/>
                  </a:lnTo>
                  <a:lnTo>
                    <a:pt x="34945" y="78675"/>
                  </a:lnTo>
                  <a:lnTo>
                    <a:pt x="45870" y="116962"/>
                  </a:lnTo>
                  <a:lnTo>
                    <a:pt x="55899" y="151852"/>
                  </a:lnTo>
                  <a:lnTo>
                    <a:pt x="61533" y="183822"/>
                  </a:lnTo>
                  <a:lnTo>
                    <a:pt x="56981" y="214494"/>
                  </a:lnTo>
                  <a:lnTo>
                    <a:pt x="44140" y="238944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16"/>
            <p:cNvSpPr/>
            <p:nvPr>
              <p:custDataLst>
                <p:tags r:id="rId157"/>
              </p:custDataLst>
            </p:nvPr>
          </p:nvSpPr>
          <p:spPr>
            <a:xfrm>
              <a:off x="6134100" y="3397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917"/>
          <p:cNvSpPr/>
          <p:nvPr>
            <p:custDataLst>
              <p:tags r:id="rId4"/>
            </p:custDataLst>
          </p:nvPr>
        </p:nvSpPr>
        <p:spPr>
          <a:xfrm>
            <a:off x="5054600" y="3238500"/>
            <a:ext cx="25401" cy="317501"/>
          </a:xfrm>
          <a:custGeom>
            <a:avLst/>
            <a:gdLst/>
            <a:ahLst/>
            <a:cxnLst/>
            <a:rect l="0" t="0" r="0" b="0"/>
            <a:pathLst>
              <a:path w="25401" h="317501">
                <a:moveTo>
                  <a:pt x="0" y="0"/>
                </a:moveTo>
                <a:lnTo>
                  <a:pt x="0" y="0"/>
                </a:lnTo>
                <a:lnTo>
                  <a:pt x="4364" y="17325"/>
                </a:lnTo>
                <a:lnTo>
                  <a:pt x="6467" y="49818"/>
                </a:lnTo>
                <a:lnTo>
                  <a:pt x="9460" y="81408"/>
                </a:lnTo>
                <a:lnTo>
                  <a:pt x="13141" y="120378"/>
                </a:lnTo>
                <a:lnTo>
                  <a:pt x="17129" y="163568"/>
                </a:lnTo>
                <a:lnTo>
                  <a:pt x="21253" y="208633"/>
                </a:lnTo>
                <a:lnTo>
                  <a:pt x="23557" y="248889"/>
                </a:lnTo>
                <a:lnTo>
                  <a:pt x="24854" y="291997"/>
                </a:lnTo>
                <a:lnTo>
                  <a:pt x="25400" y="317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178"/>
          <p:cNvGrpSpPr/>
          <p:nvPr/>
        </p:nvGrpSpPr>
        <p:grpSpPr>
          <a:xfrm>
            <a:off x="8384194" y="312033"/>
            <a:ext cx="3661757" cy="3339218"/>
            <a:chOff x="8384194" y="312033"/>
            <a:chExt cx="3661757" cy="3339218"/>
          </a:xfrm>
        </p:grpSpPr>
        <p:sp>
          <p:nvSpPr>
            <p:cNvPr id="102" name="SMARTInkShape-918"/>
            <p:cNvSpPr/>
            <p:nvPr>
              <p:custDataLst>
                <p:tags r:id="rId135"/>
              </p:custDataLst>
            </p:nvPr>
          </p:nvSpPr>
          <p:spPr>
            <a:xfrm>
              <a:off x="8384194" y="322029"/>
              <a:ext cx="3661757" cy="3329222"/>
            </a:xfrm>
            <a:custGeom>
              <a:avLst/>
              <a:gdLst/>
              <a:ahLst/>
              <a:cxnLst/>
              <a:rect l="0" t="0" r="0" b="0"/>
              <a:pathLst>
                <a:path w="3661757" h="3329222">
                  <a:moveTo>
                    <a:pt x="296256" y="8171"/>
                  </a:moveTo>
                  <a:lnTo>
                    <a:pt x="296256" y="8171"/>
                  </a:lnTo>
                  <a:lnTo>
                    <a:pt x="291892" y="149"/>
                  </a:lnTo>
                  <a:lnTo>
                    <a:pt x="291230" y="0"/>
                  </a:lnTo>
                  <a:lnTo>
                    <a:pt x="290788" y="607"/>
                  </a:lnTo>
                  <a:lnTo>
                    <a:pt x="287128" y="39890"/>
                  </a:lnTo>
                  <a:lnTo>
                    <a:pt x="291258" y="77067"/>
                  </a:lnTo>
                  <a:lnTo>
                    <a:pt x="293630" y="101374"/>
                  </a:lnTo>
                  <a:lnTo>
                    <a:pt x="295916" y="128867"/>
                  </a:lnTo>
                  <a:lnTo>
                    <a:pt x="298146" y="158485"/>
                  </a:lnTo>
                  <a:lnTo>
                    <a:pt x="299633" y="194458"/>
                  </a:lnTo>
                  <a:lnTo>
                    <a:pt x="300623" y="234668"/>
                  </a:lnTo>
                  <a:lnTo>
                    <a:pt x="301284" y="277702"/>
                  </a:lnTo>
                  <a:lnTo>
                    <a:pt x="300313" y="325442"/>
                  </a:lnTo>
                  <a:lnTo>
                    <a:pt x="298255" y="376318"/>
                  </a:lnTo>
                  <a:lnTo>
                    <a:pt x="295472" y="429286"/>
                  </a:lnTo>
                  <a:lnTo>
                    <a:pt x="291500" y="485059"/>
                  </a:lnTo>
                  <a:lnTo>
                    <a:pt x="286736" y="542702"/>
                  </a:lnTo>
                  <a:lnTo>
                    <a:pt x="281442" y="601591"/>
                  </a:lnTo>
                  <a:lnTo>
                    <a:pt x="275796" y="664840"/>
                  </a:lnTo>
                  <a:lnTo>
                    <a:pt x="269917" y="730995"/>
                  </a:lnTo>
                  <a:lnTo>
                    <a:pt x="263880" y="799087"/>
                  </a:lnTo>
                  <a:lnTo>
                    <a:pt x="258444" y="868470"/>
                  </a:lnTo>
                  <a:lnTo>
                    <a:pt x="253409" y="938715"/>
                  </a:lnTo>
                  <a:lnTo>
                    <a:pt x="248642" y="1009534"/>
                  </a:lnTo>
                  <a:lnTo>
                    <a:pt x="244758" y="1082146"/>
                  </a:lnTo>
                  <a:lnTo>
                    <a:pt x="241463" y="1155955"/>
                  </a:lnTo>
                  <a:lnTo>
                    <a:pt x="238560" y="1230560"/>
                  </a:lnTo>
                  <a:lnTo>
                    <a:pt x="234509" y="1309225"/>
                  </a:lnTo>
                  <a:lnTo>
                    <a:pt x="229691" y="1390596"/>
                  </a:lnTo>
                  <a:lnTo>
                    <a:pt x="224362" y="1473771"/>
                  </a:lnTo>
                  <a:lnTo>
                    <a:pt x="218693" y="1556738"/>
                  </a:lnTo>
                  <a:lnTo>
                    <a:pt x="212798" y="1639565"/>
                  </a:lnTo>
                  <a:lnTo>
                    <a:pt x="206750" y="1722301"/>
                  </a:lnTo>
                  <a:lnTo>
                    <a:pt x="199191" y="1803563"/>
                  </a:lnTo>
                  <a:lnTo>
                    <a:pt x="190624" y="1883843"/>
                  </a:lnTo>
                  <a:lnTo>
                    <a:pt x="181384" y="1963469"/>
                  </a:lnTo>
                  <a:lnTo>
                    <a:pt x="171697" y="2041953"/>
                  </a:lnTo>
                  <a:lnTo>
                    <a:pt x="161711" y="2119676"/>
                  </a:lnTo>
                  <a:lnTo>
                    <a:pt x="151526" y="2196891"/>
                  </a:lnTo>
                  <a:lnTo>
                    <a:pt x="140502" y="2270240"/>
                  </a:lnTo>
                  <a:lnTo>
                    <a:pt x="128920" y="2341012"/>
                  </a:lnTo>
                  <a:lnTo>
                    <a:pt x="116965" y="2410065"/>
                  </a:lnTo>
                  <a:lnTo>
                    <a:pt x="105467" y="2475856"/>
                  </a:lnTo>
                  <a:lnTo>
                    <a:pt x="94275" y="2539472"/>
                  </a:lnTo>
                  <a:lnTo>
                    <a:pt x="83285" y="2601638"/>
                  </a:lnTo>
                  <a:lnTo>
                    <a:pt x="73136" y="2659310"/>
                  </a:lnTo>
                  <a:lnTo>
                    <a:pt x="63548" y="2713986"/>
                  </a:lnTo>
                  <a:lnTo>
                    <a:pt x="54334" y="2766664"/>
                  </a:lnTo>
                  <a:lnTo>
                    <a:pt x="45369" y="2815189"/>
                  </a:lnTo>
                  <a:lnTo>
                    <a:pt x="36570" y="2860944"/>
                  </a:lnTo>
                  <a:lnTo>
                    <a:pt x="27882" y="2904853"/>
                  </a:lnTo>
                  <a:lnTo>
                    <a:pt x="20679" y="2942592"/>
                  </a:lnTo>
                  <a:lnTo>
                    <a:pt x="14465" y="2976219"/>
                  </a:lnTo>
                  <a:lnTo>
                    <a:pt x="8912" y="3007102"/>
                  </a:lnTo>
                  <a:lnTo>
                    <a:pt x="2743" y="3054589"/>
                  </a:lnTo>
                  <a:lnTo>
                    <a:pt x="0" y="3090040"/>
                  </a:lnTo>
                  <a:lnTo>
                    <a:pt x="121" y="3132031"/>
                  </a:lnTo>
                  <a:lnTo>
                    <a:pt x="1466" y="3138495"/>
                  </a:lnTo>
                  <a:lnTo>
                    <a:pt x="8605" y="3149439"/>
                  </a:lnTo>
                  <a:lnTo>
                    <a:pt x="13471" y="3154333"/>
                  </a:lnTo>
                  <a:lnTo>
                    <a:pt x="50661" y="3167963"/>
                  </a:lnTo>
                  <a:lnTo>
                    <a:pt x="73259" y="3171621"/>
                  </a:lnTo>
                  <a:lnTo>
                    <a:pt x="101025" y="3174766"/>
                  </a:lnTo>
                  <a:lnTo>
                    <a:pt x="132235" y="3177567"/>
                  </a:lnTo>
                  <a:lnTo>
                    <a:pt x="172798" y="3178024"/>
                  </a:lnTo>
                  <a:lnTo>
                    <a:pt x="219595" y="3176917"/>
                  </a:lnTo>
                  <a:lnTo>
                    <a:pt x="270548" y="3174768"/>
                  </a:lnTo>
                  <a:lnTo>
                    <a:pt x="331328" y="3171219"/>
                  </a:lnTo>
                  <a:lnTo>
                    <a:pt x="398660" y="3166736"/>
                  </a:lnTo>
                  <a:lnTo>
                    <a:pt x="470359" y="3161632"/>
                  </a:lnTo>
                  <a:lnTo>
                    <a:pt x="552024" y="3156111"/>
                  </a:lnTo>
                  <a:lnTo>
                    <a:pt x="640335" y="3150314"/>
                  </a:lnTo>
                  <a:lnTo>
                    <a:pt x="733075" y="3144333"/>
                  </a:lnTo>
                  <a:lnTo>
                    <a:pt x="828062" y="3139640"/>
                  </a:lnTo>
                  <a:lnTo>
                    <a:pt x="924549" y="3135806"/>
                  </a:lnTo>
                  <a:lnTo>
                    <a:pt x="1022034" y="3132545"/>
                  </a:lnTo>
                  <a:lnTo>
                    <a:pt x="1127948" y="3131781"/>
                  </a:lnTo>
                  <a:lnTo>
                    <a:pt x="1239477" y="3132683"/>
                  </a:lnTo>
                  <a:lnTo>
                    <a:pt x="1354753" y="3134696"/>
                  </a:lnTo>
                  <a:lnTo>
                    <a:pt x="1474644" y="3138154"/>
                  </a:lnTo>
                  <a:lnTo>
                    <a:pt x="1597609" y="3142576"/>
                  </a:lnTo>
                  <a:lnTo>
                    <a:pt x="1722625" y="3147641"/>
                  </a:lnTo>
                  <a:lnTo>
                    <a:pt x="1849007" y="3153840"/>
                  </a:lnTo>
                  <a:lnTo>
                    <a:pt x="1976302" y="3160794"/>
                  </a:lnTo>
                  <a:lnTo>
                    <a:pt x="2104203" y="3168253"/>
                  </a:lnTo>
                  <a:lnTo>
                    <a:pt x="2231805" y="3176048"/>
                  </a:lnTo>
                  <a:lnTo>
                    <a:pt x="2359204" y="3184067"/>
                  </a:lnTo>
                  <a:lnTo>
                    <a:pt x="2486471" y="3192235"/>
                  </a:lnTo>
                  <a:lnTo>
                    <a:pt x="2603771" y="3200503"/>
                  </a:lnTo>
                  <a:lnTo>
                    <a:pt x="2714427" y="3208836"/>
                  </a:lnTo>
                  <a:lnTo>
                    <a:pt x="2820653" y="3217215"/>
                  </a:lnTo>
                  <a:lnTo>
                    <a:pt x="2914754" y="3224917"/>
                  </a:lnTo>
                  <a:lnTo>
                    <a:pt x="3000772" y="3232168"/>
                  </a:lnTo>
                  <a:lnTo>
                    <a:pt x="3081400" y="3239119"/>
                  </a:lnTo>
                  <a:lnTo>
                    <a:pt x="3154907" y="3246575"/>
                  </a:lnTo>
                  <a:lnTo>
                    <a:pt x="3223668" y="3254368"/>
                  </a:lnTo>
                  <a:lnTo>
                    <a:pt x="3289264" y="3262386"/>
                  </a:lnTo>
                  <a:lnTo>
                    <a:pt x="3346400" y="3269847"/>
                  </a:lnTo>
                  <a:lnTo>
                    <a:pt x="3397896" y="3276939"/>
                  </a:lnTo>
                  <a:lnTo>
                    <a:pt x="3445633" y="3283783"/>
                  </a:lnTo>
                  <a:lnTo>
                    <a:pt x="3490863" y="3291873"/>
                  </a:lnTo>
                  <a:lnTo>
                    <a:pt x="3534421" y="3300795"/>
                  </a:lnTo>
                  <a:lnTo>
                    <a:pt x="3576866" y="3310270"/>
                  </a:lnTo>
                  <a:lnTo>
                    <a:pt x="3661756" y="3329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19"/>
            <p:cNvSpPr/>
            <p:nvPr>
              <p:custDataLst>
                <p:tags r:id="rId136"/>
              </p:custDataLst>
            </p:nvPr>
          </p:nvSpPr>
          <p:spPr>
            <a:xfrm>
              <a:off x="8930791" y="420244"/>
              <a:ext cx="175110" cy="252857"/>
            </a:xfrm>
            <a:custGeom>
              <a:avLst/>
              <a:gdLst/>
              <a:ahLst/>
              <a:cxnLst/>
              <a:rect l="0" t="0" r="0" b="0"/>
              <a:pathLst>
                <a:path w="175110" h="25285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5" y="4649"/>
                  </a:lnTo>
                  <a:lnTo>
                    <a:pt x="3038" y="0"/>
                  </a:lnTo>
                  <a:lnTo>
                    <a:pt x="10217" y="2566"/>
                  </a:lnTo>
                  <a:lnTo>
                    <a:pt x="41917" y="45040"/>
                  </a:lnTo>
                  <a:lnTo>
                    <a:pt x="77318" y="90151"/>
                  </a:lnTo>
                  <a:lnTo>
                    <a:pt x="102718" y="123393"/>
                  </a:lnTo>
                  <a:lnTo>
                    <a:pt x="123414" y="159333"/>
                  </a:lnTo>
                  <a:lnTo>
                    <a:pt x="147562" y="205155"/>
                  </a:lnTo>
                  <a:lnTo>
                    <a:pt x="175109" y="2528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20"/>
            <p:cNvSpPr/>
            <p:nvPr>
              <p:custDataLst>
                <p:tags r:id="rId137"/>
              </p:custDataLst>
            </p:nvPr>
          </p:nvSpPr>
          <p:spPr>
            <a:xfrm>
              <a:off x="9004300" y="375533"/>
              <a:ext cx="177801" cy="297568"/>
            </a:xfrm>
            <a:custGeom>
              <a:avLst/>
              <a:gdLst/>
              <a:ahLst/>
              <a:cxnLst/>
              <a:rect l="0" t="0" r="0" b="0"/>
              <a:pathLst>
                <a:path w="177801" h="297568">
                  <a:moveTo>
                    <a:pt x="177800" y="5467"/>
                  </a:moveTo>
                  <a:lnTo>
                    <a:pt x="177800" y="5467"/>
                  </a:lnTo>
                  <a:lnTo>
                    <a:pt x="174429" y="2096"/>
                  </a:lnTo>
                  <a:lnTo>
                    <a:pt x="170893" y="441"/>
                  </a:lnTo>
                  <a:lnTo>
                    <a:pt x="168962" y="0"/>
                  </a:lnTo>
                  <a:lnTo>
                    <a:pt x="156131" y="9491"/>
                  </a:lnTo>
                  <a:lnTo>
                    <a:pt x="130716" y="55468"/>
                  </a:lnTo>
                  <a:lnTo>
                    <a:pt x="110306" y="96128"/>
                  </a:lnTo>
                  <a:lnTo>
                    <a:pt x="87125" y="140541"/>
                  </a:lnTo>
                  <a:lnTo>
                    <a:pt x="63417" y="184033"/>
                  </a:lnTo>
                  <a:lnTo>
                    <a:pt x="41120" y="222178"/>
                  </a:lnTo>
                  <a:lnTo>
                    <a:pt x="15477" y="265273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21"/>
            <p:cNvSpPr/>
            <p:nvPr>
              <p:custDataLst>
                <p:tags r:id="rId138"/>
              </p:custDataLst>
            </p:nvPr>
          </p:nvSpPr>
          <p:spPr>
            <a:xfrm>
              <a:off x="9309361" y="525035"/>
              <a:ext cx="190240" cy="87884"/>
            </a:xfrm>
            <a:custGeom>
              <a:avLst/>
              <a:gdLst/>
              <a:ahLst/>
              <a:cxnLst/>
              <a:rect l="0" t="0" r="0" b="0"/>
              <a:pathLst>
                <a:path w="190240" h="87884">
                  <a:moveTo>
                    <a:pt x="6089" y="46465"/>
                  </a:moveTo>
                  <a:lnTo>
                    <a:pt x="6089" y="46465"/>
                  </a:lnTo>
                  <a:lnTo>
                    <a:pt x="622" y="51932"/>
                  </a:lnTo>
                  <a:lnTo>
                    <a:pt x="327" y="51521"/>
                  </a:lnTo>
                  <a:lnTo>
                    <a:pt x="0" y="49182"/>
                  </a:lnTo>
                  <a:lnTo>
                    <a:pt x="8600" y="23560"/>
                  </a:lnTo>
                  <a:lnTo>
                    <a:pt x="21414" y="10594"/>
                  </a:lnTo>
                  <a:lnTo>
                    <a:pt x="45359" y="1186"/>
                  </a:lnTo>
                  <a:lnTo>
                    <a:pt x="60936" y="0"/>
                  </a:lnTo>
                  <a:lnTo>
                    <a:pt x="68053" y="672"/>
                  </a:lnTo>
                  <a:lnTo>
                    <a:pt x="81607" y="8944"/>
                  </a:lnTo>
                  <a:lnTo>
                    <a:pt x="88184" y="15101"/>
                  </a:lnTo>
                  <a:lnTo>
                    <a:pt x="95492" y="31349"/>
                  </a:lnTo>
                  <a:lnTo>
                    <a:pt x="102707" y="75564"/>
                  </a:lnTo>
                  <a:lnTo>
                    <a:pt x="106181" y="84092"/>
                  </a:lnTo>
                  <a:lnTo>
                    <a:pt x="110076" y="87883"/>
                  </a:lnTo>
                  <a:lnTo>
                    <a:pt x="112808" y="87482"/>
                  </a:lnTo>
                  <a:lnTo>
                    <a:pt x="141481" y="66230"/>
                  </a:lnTo>
                  <a:lnTo>
                    <a:pt x="175090" y="23807"/>
                  </a:lnTo>
                  <a:lnTo>
                    <a:pt x="190239" y="2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22"/>
            <p:cNvSpPr/>
            <p:nvPr>
              <p:custDataLst>
                <p:tags r:id="rId139"/>
              </p:custDataLst>
            </p:nvPr>
          </p:nvSpPr>
          <p:spPr>
            <a:xfrm>
              <a:off x="9664182" y="374650"/>
              <a:ext cx="119762" cy="254821"/>
            </a:xfrm>
            <a:custGeom>
              <a:avLst/>
              <a:gdLst/>
              <a:ahLst/>
              <a:cxnLst/>
              <a:rect l="0" t="0" r="0" b="0"/>
              <a:pathLst>
                <a:path w="119762" h="254821">
                  <a:moveTo>
                    <a:pt x="38618" y="25400"/>
                  </a:moveTo>
                  <a:lnTo>
                    <a:pt x="38618" y="25400"/>
                  </a:lnTo>
                  <a:lnTo>
                    <a:pt x="41988" y="18658"/>
                  </a:lnTo>
                  <a:lnTo>
                    <a:pt x="42276" y="15966"/>
                  </a:lnTo>
                  <a:lnTo>
                    <a:pt x="40714" y="11094"/>
                  </a:lnTo>
                  <a:lnTo>
                    <a:pt x="38604" y="10218"/>
                  </a:lnTo>
                  <a:lnTo>
                    <a:pt x="32496" y="11127"/>
                  </a:lnTo>
                  <a:lnTo>
                    <a:pt x="30303" y="13768"/>
                  </a:lnTo>
                  <a:lnTo>
                    <a:pt x="16383" y="49190"/>
                  </a:lnTo>
                  <a:lnTo>
                    <a:pt x="12978" y="79482"/>
                  </a:lnTo>
                  <a:lnTo>
                    <a:pt x="10995" y="116464"/>
                  </a:lnTo>
                  <a:lnTo>
                    <a:pt x="3057" y="156419"/>
                  </a:lnTo>
                  <a:lnTo>
                    <a:pt x="0" y="192051"/>
                  </a:lnTo>
                  <a:lnTo>
                    <a:pt x="3110" y="221528"/>
                  </a:lnTo>
                  <a:lnTo>
                    <a:pt x="13899" y="241685"/>
                  </a:lnTo>
                  <a:lnTo>
                    <a:pt x="20728" y="247907"/>
                  </a:lnTo>
                  <a:lnTo>
                    <a:pt x="35841" y="254820"/>
                  </a:lnTo>
                  <a:lnTo>
                    <a:pt x="43822" y="254546"/>
                  </a:lnTo>
                  <a:lnTo>
                    <a:pt x="60215" y="248598"/>
                  </a:lnTo>
                  <a:lnTo>
                    <a:pt x="88683" y="219866"/>
                  </a:lnTo>
                  <a:lnTo>
                    <a:pt x="105319" y="188264"/>
                  </a:lnTo>
                  <a:lnTo>
                    <a:pt x="116945" y="149995"/>
                  </a:lnTo>
                  <a:lnTo>
                    <a:pt x="119761" y="107116"/>
                  </a:lnTo>
                  <a:lnTo>
                    <a:pt x="116780" y="69715"/>
                  </a:lnTo>
                  <a:lnTo>
                    <a:pt x="109049" y="28417"/>
                  </a:lnTo>
                  <a:lnTo>
                    <a:pt x="1021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23"/>
            <p:cNvSpPr/>
            <p:nvPr>
              <p:custDataLst>
                <p:tags r:id="rId140"/>
              </p:custDataLst>
            </p:nvPr>
          </p:nvSpPr>
          <p:spPr>
            <a:xfrm>
              <a:off x="9824333" y="479462"/>
              <a:ext cx="75318" cy="88614"/>
            </a:xfrm>
            <a:custGeom>
              <a:avLst/>
              <a:gdLst/>
              <a:ahLst/>
              <a:cxnLst/>
              <a:rect l="0" t="0" r="0" b="0"/>
              <a:pathLst>
                <a:path w="75318" h="88614">
                  <a:moveTo>
                    <a:pt x="5467" y="41238"/>
                  </a:moveTo>
                  <a:lnTo>
                    <a:pt x="5467" y="41238"/>
                  </a:lnTo>
                  <a:lnTo>
                    <a:pt x="0" y="35771"/>
                  </a:lnTo>
                  <a:lnTo>
                    <a:pt x="2749" y="38520"/>
                  </a:lnTo>
                  <a:lnTo>
                    <a:pt x="2377" y="45675"/>
                  </a:lnTo>
                  <a:lnTo>
                    <a:pt x="1291" y="50546"/>
                  </a:lnTo>
                  <a:lnTo>
                    <a:pt x="1977" y="55204"/>
                  </a:lnTo>
                  <a:lnTo>
                    <a:pt x="7569" y="69208"/>
                  </a:lnTo>
                  <a:lnTo>
                    <a:pt x="5883" y="88613"/>
                  </a:lnTo>
                  <a:lnTo>
                    <a:pt x="6449" y="88344"/>
                  </a:lnTo>
                  <a:lnTo>
                    <a:pt x="8961" y="84281"/>
                  </a:lnTo>
                  <a:lnTo>
                    <a:pt x="22111" y="43570"/>
                  </a:lnTo>
                  <a:lnTo>
                    <a:pt x="37605" y="9478"/>
                  </a:lnTo>
                  <a:lnTo>
                    <a:pt x="41003" y="5248"/>
                  </a:lnTo>
                  <a:lnTo>
                    <a:pt x="48542" y="548"/>
                  </a:lnTo>
                  <a:lnTo>
                    <a:pt x="51822" y="0"/>
                  </a:lnTo>
                  <a:lnTo>
                    <a:pt x="57348" y="1273"/>
                  </a:lnTo>
                  <a:lnTo>
                    <a:pt x="62157" y="11717"/>
                  </a:lnTo>
                  <a:lnTo>
                    <a:pt x="65235" y="27412"/>
                  </a:lnTo>
                  <a:lnTo>
                    <a:pt x="65118" y="52115"/>
                  </a:lnTo>
                  <a:lnTo>
                    <a:pt x="75317" y="85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24"/>
            <p:cNvSpPr/>
            <p:nvPr>
              <p:custDataLst>
                <p:tags r:id="rId141"/>
              </p:custDataLst>
            </p:nvPr>
          </p:nvSpPr>
          <p:spPr>
            <a:xfrm>
              <a:off x="9973754" y="476250"/>
              <a:ext cx="2097" cy="57151"/>
            </a:xfrm>
            <a:custGeom>
              <a:avLst/>
              <a:gdLst/>
              <a:ahLst/>
              <a:cxnLst/>
              <a:rect l="0" t="0" r="0" b="0"/>
              <a:pathLst>
                <a:path w="2097" h="57151">
                  <a:moveTo>
                    <a:pt x="2096" y="0"/>
                  </a:moveTo>
                  <a:lnTo>
                    <a:pt x="2096" y="0"/>
                  </a:lnTo>
                  <a:lnTo>
                    <a:pt x="0" y="44159"/>
                  </a:lnTo>
                  <a:lnTo>
                    <a:pt x="2096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25"/>
            <p:cNvSpPr/>
            <p:nvPr>
              <p:custDataLst>
                <p:tags r:id="rId142"/>
              </p:custDataLst>
            </p:nvPr>
          </p:nvSpPr>
          <p:spPr>
            <a:xfrm>
              <a:off x="9982200" y="3492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8441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26"/>
            <p:cNvSpPr/>
            <p:nvPr>
              <p:custDataLst>
                <p:tags r:id="rId143"/>
              </p:custDataLst>
            </p:nvPr>
          </p:nvSpPr>
          <p:spPr>
            <a:xfrm>
              <a:off x="10054056" y="318546"/>
              <a:ext cx="36095" cy="272005"/>
            </a:xfrm>
            <a:custGeom>
              <a:avLst/>
              <a:gdLst/>
              <a:ahLst/>
              <a:cxnLst/>
              <a:rect l="0" t="0" r="0" b="0"/>
              <a:pathLst>
                <a:path w="36095" h="272005">
                  <a:moveTo>
                    <a:pt x="36094" y="24354"/>
                  </a:moveTo>
                  <a:lnTo>
                    <a:pt x="36094" y="24354"/>
                  </a:lnTo>
                  <a:lnTo>
                    <a:pt x="35389" y="6898"/>
                  </a:lnTo>
                  <a:lnTo>
                    <a:pt x="34213" y="4250"/>
                  </a:lnTo>
                  <a:lnTo>
                    <a:pt x="32724" y="2485"/>
                  </a:lnTo>
                  <a:lnTo>
                    <a:pt x="29187" y="523"/>
                  </a:lnTo>
                  <a:lnTo>
                    <a:pt x="27255" y="0"/>
                  </a:lnTo>
                  <a:lnTo>
                    <a:pt x="21348" y="3182"/>
                  </a:lnTo>
                  <a:lnTo>
                    <a:pt x="17797" y="6006"/>
                  </a:lnTo>
                  <a:lnTo>
                    <a:pt x="13850" y="18551"/>
                  </a:lnTo>
                  <a:lnTo>
                    <a:pt x="4575" y="62092"/>
                  </a:lnTo>
                  <a:lnTo>
                    <a:pt x="919" y="93337"/>
                  </a:lnTo>
                  <a:lnTo>
                    <a:pt x="0" y="128391"/>
                  </a:lnTo>
                  <a:lnTo>
                    <a:pt x="1943" y="165137"/>
                  </a:lnTo>
                  <a:lnTo>
                    <a:pt x="5158" y="198872"/>
                  </a:lnTo>
                  <a:lnTo>
                    <a:pt x="9054" y="238106"/>
                  </a:lnTo>
                  <a:lnTo>
                    <a:pt x="10694" y="2720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27"/>
            <p:cNvSpPr/>
            <p:nvPr>
              <p:custDataLst>
                <p:tags r:id="rId144"/>
              </p:custDataLst>
            </p:nvPr>
          </p:nvSpPr>
          <p:spPr>
            <a:xfrm>
              <a:off x="10021182" y="457200"/>
              <a:ext cx="94369" cy="19051"/>
            </a:xfrm>
            <a:custGeom>
              <a:avLst/>
              <a:gdLst/>
              <a:ahLst/>
              <a:cxnLst/>
              <a:rect l="0" t="0" r="0" b="0"/>
              <a:pathLst>
                <a:path w="943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28745" y="7117"/>
                  </a:lnTo>
                  <a:lnTo>
                    <a:pt x="71056" y="1406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28"/>
            <p:cNvSpPr/>
            <p:nvPr>
              <p:custDataLst>
                <p:tags r:id="rId145"/>
              </p:custDataLst>
            </p:nvPr>
          </p:nvSpPr>
          <p:spPr>
            <a:xfrm>
              <a:off x="10206273" y="318383"/>
              <a:ext cx="87078" cy="253118"/>
            </a:xfrm>
            <a:custGeom>
              <a:avLst/>
              <a:gdLst/>
              <a:ahLst/>
              <a:cxnLst/>
              <a:rect l="0" t="0" r="0" b="0"/>
              <a:pathLst>
                <a:path w="87078" h="253118">
                  <a:moveTo>
                    <a:pt x="87077" y="5467"/>
                  </a:moveTo>
                  <a:lnTo>
                    <a:pt x="87077" y="5467"/>
                  </a:lnTo>
                  <a:lnTo>
                    <a:pt x="83706" y="2096"/>
                  </a:lnTo>
                  <a:lnTo>
                    <a:pt x="80170" y="441"/>
                  </a:lnTo>
                  <a:lnTo>
                    <a:pt x="78239" y="0"/>
                  </a:lnTo>
                  <a:lnTo>
                    <a:pt x="68779" y="2750"/>
                  </a:lnTo>
                  <a:lnTo>
                    <a:pt x="57039" y="14775"/>
                  </a:lnTo>
                  <a:lnTo>
                    <a:pt x="32538" y="61607"/>
                  </a:lnTo>
                  <a:lnTo>
                    <a:pt x="9686" y="102385"/>
                  </a:lnTo>
                  <a:lnTo>
                    <a:pt x="0" y="143086"/>
                  </a:lnTo>
                  <a:lnTo>
                    <a:pt x="1809" y="180225"/>
                  </a:lnTo>
                  <a:lnTo>
                    <a:pt x="12020" y="210843"/>
                  </a:lnTo>
                  <a:lnTo>
                    <a:pt x="22222" y="222112"/>
                  </a:lnTo>
                  <a:lnTo>
                    <a:pt x="80727" y="253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29"/>
            <p:cNvSpPr/>
            <p:nvPr>
              <p:custDataLst>
                <p:tags r:id="rId146"/>
              </p:custDataLst>
            </p:nvPr>
          </p:nvSpPr>
          <p:spPr>
            <a:xfrm>
              <a:off x="10351645" y="400050"/>
              <a:ext cx="84026" cy="150923"/>
            </a:xfrm>
            <a:custGeom>
              <a:avLst/>
              <a:gdLst/>
              <a:ahLst/>
              <a:cxnLst/>
              <a:rect l="0" t="0" r="0" b="0"/>
              <a:pathLst>
                <a:path w="84026" h="150923">
                  <a:moveTo>
                    <a:pt x="56005" y="0"/>
                  </a:moveTo>
                  <a:lnTo>
                    <a:pt x="56005" y="0"/>
                  </a:lnTo>
                  <a:lnTo>
                    <a:pt x="30256" y="1881"/>
                  </a:lnTo>
                  <a:lnTo>
                    <a:pt x="24022" y="3371"/>
                  </a:lnTo>
                  <a:lnTo>
                    <a:pt x="11451" y="14433"/>
                  </a:lnTo>
                  <a:lnTo>
                    <a:pt x="5135" y="22322"/>
                  </a:lnTo>
                  <a:lnTo>
                    <a:pt x="0" y="44258"/>
                  </a:lnTo>
                  <a:lnTo>
                    <a:pt x="1481" y="69765"/>
                  </a:lnTo>
                  <a:lnTo>
                    <a:pt x="13509" y="107219"/>
                  </a:lnTo>
                  <a:lnTo>
                    <a:pt x="27029" y="138151"/>
                  </a:lnTo>
                  <a:lnTo>
                    <a:pt x="38188" y="149124"/>
                  </a:lnTo>
                  <a:lnTo>
                    <a:pt x="44127" y="150922"/>
                  </a:lnTo>
                  <a:lnTo>
                    <a:pt x="56371" y="149156"/>
                  </a:lnTo>
                  <a:lnTo>
                    <a:pt x="68868" y="136142"/>
                  </a:lnTo>
                  <a:lnTo>
                    <a:pt x="75164" y="126744"/>
                  </a:lnTo>
                  <a:lnTo>
                    <a:pt x="84025" y="89922"/>
                  </a:lnTo>
                  <a:lnTo>
                    <a:pt x="79907" y="54474"/>
                  </a:lnTo>
                  <a:lnTo>
                    <a:pt x="71566" y="38086"/>
                  </a:lnTo>
                  <a:lnTo>
                    <a:pt x="66380" y="31741"/>
                  </a:lnTo>
                  <a:lnTo>
                    <a:pt x="61510" y="28922"/>
                  </a:lnTo>
                  <a:lnTo>
                    <a:pt x="56852" y="28453"/>
                  </a:lnTo>
                  <a:lnTo>
                    <a:pt x="43305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30"/>
            <p:cNvSpPr/>
            <p:nvPr>
              <p:custDataLst>
                <p:tags r:id="rId147"/>
              </p:custDataLst>
            </p:nvPr>
          </p:nvSpPr>
          <p:spPr>
            <a:xfrm>
              <a:off x="10528300" y="5461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18719" y="2949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31"/>
            <p:cNvSpPr/>
            <p:nvPr>
              <p:custDataLst>
                <p:tags r:id="rId148"/>
              </p:custDataLst>
            </p:nvPr>
          </p:nvSpPr>
          <p:spPr>
            <a:xfrm>
              <a:off x="10669324" y="387350"/>
              <a:ext cx="17727" cy="139701"/>
            </a:xfrm>
            <a:custGeom>
              <a:avLst/>
              <a:gdLst/>
              <a:ahLst/>
              <a:cxnLst/>
              <a:rect l="0" t="0" r="0" b="0"/>
              <a:pathLst>
                <a:path w="17727" h="139701">
                  <a:moveTo>
                    <a:pt x="5026" y="0"/>
                  </a:moveTo>
                  <a:lnTo>
                    <a:pt x="5026" y="0"/>
                  </a:lnTo>
                  <a:lnTo>
                    <a:pt x="4321" y="6481"/>
                  </a:lnTo>
                  <a:lnTo>
                    <a:pt x="0" y="34206"/>
                  </a:lnTo>
                  <a:lnTo>
                    <a:pt x="2830" y="70578"/>
                  </a:lnTo>
                  <a:lnTo>
                    <a:pt x="13059" y="117423"/>
                  </a:lnTo>
                  <a:lnTo>
                    <a:pt x="17726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32"/>
            <p:cNvSpPr/>
            <p:nvPr>
              <p:custDataLst>
                <p:tags r:id="rId149"/>
              </p:custDataLst>
            </p:nvPr>
          </p:nvSpPr>
          <p:spPr>
            <a:xfrm>
              <a:off x="10725150" y="312033"/>
              <a:ext cx="82224" cy="316618"/>
            </a:xfrm>
            <a:custGeom>
              <a:avLst/>
              <a:gdLst/>
              <a:ahLst/>
              <a:cxnLst/>
              <a:rect l="0" t="0" r="0" b="0"/>
              <a:pathLst>
                <a:path w="82224" h="316618">
                  <a:moveTo>
                    <a:pt x="69850" y="5467"/>
                  </a:moveTo>
                  <a:lnTo>
                    <a:pt x="69850" y="5467"/>
                  </a:lnTo>
                  <a:lnTo>
                    <a:pt x="69850" y="0"/>
                  </a:lnTo>
                  <a:lnTo>
                    <a:pt x="73221" y="39193"/>
                  </a:lnTo>
                  <a:lnTo>
                    <a:pt x="78639" y="71021"/>
                  </a:lnTo>
                  <a:lnTo>
                    <a:pt x="82223" y="110802"/>
                  </a:lnTo>
                  <a:lnTo>
                    <a:pt x="80214" y="134252"/>
                  </a:lnTo>
                  <a:lnTo>
                    <a:pt x="76760" y="159057"/>
                  </a:lnTo>
                  <a:lnTo>
                    <a:pt x="63513" y="205433"/>
                  </a:lnTo>
                  <a:lnTo>
                    <a:pt x="45161" y="247446"/>
                  </a:lnTo>
                  <a:lnTo>
                    <a:pt x="15263" y="293927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79"/>
          <p:cNvGrpSpPr/>
          <p:nvPr/>
        </p:nvGrpSpPr>
        <p:grpSpPr>
          <a:xfrm>
            <a:off x="8827383" y="927100"/>
            <a:ext cx="1582676" cy="398226"/>
            <a:chOff x="8827383" y="927100"/>
            <a:chExt cx="1582676" cy="398226"/>
          </a:xfrm>
        </p:grpSpPr>
        <p:sp>
          <p:nvSpPr>
            <p:cNvPr id="118" name="SMARTInkShape-933"/>
            <p:cNvSpPr/>
            <p:nvPr>
              <p:custDataLst>
                <p:tags r:id="rId127"/>
              </p:custDataLst>
            </p:nvPr>
          </p:nvSpPr>
          <p:spPr>
            <a:xfrm>
              <a:off x="8827383" y="997133"/>
              <a:ext cx="95228" cy="328193"/>
            </a:xfrm>
            <a:custGeom>
              <a:avLst/>
              <a:gdLst/>
              <a:ahLst/>
              <a:cxnLst/>
              <a:rect l="0" t="0" r="0" b="0"/>
              <a:pathLst>
                <a:path w="95228" h="328193">
                  <a:moveTo>
                    <a:pt x="11817" y="76017"/>
                  </a:moveTo>
                  <a:lnTo>
                    <a:pt x="11817" y="76017"/>
                  </a:lnTo>
                  <a:lnTo>
                    <a:pt x="8446" y="76017"/>
                  </a:lnTo>
                  <a:lnTo>
                    <a:pt x="7453" y="76722"/>
                  </a:lnTo>
                  <a:lnTo>
                    <a:pt x="6791" y="77898"/>
                  </a:lnTo>
                  <a:lnTo>
                    <a:pt x="5473" y="82344"/>
                  </a:lnTo>
                  <a:lnTo>
                    <a:pt x="2097" y="85731"/>
                  </a:lnTo>
                  <a:lnTo>
                    <a:pt x="442" y="89271"/>
                  </a:lnTo>
                  <a:lnTo>
                    <a:pt x="0" y="91203"/>
                  </a:lnTo>
                  <a:lnTo>
                    <a:pt x="4662" y="127985"/>
                  </a:lnTo>
                  <a:lnTo>
                    <a:pt x="11970" y="167536"/>
                  </a:lnTo>
                  <a:lnTo>
                    <a:pt x="15414" y="200653"/>
                  </a:lnTo>
                  <a:lnTo>
                    <a:pt x="17648" y="235128"/>
                  </a:lnTo>
                  <a:lnTo>
                    <a:pt x="22874" y="280892"/>
                  </a:lnTo>
                  <a:lnTo>
                    <a:pt x="27197" y="321149"/>
                  </a:lnTo>
                  <a:lnTo>
                    <a:pt x="26304" y="326222"/>
                  </a:lnTo>
                  <a:lnTo>
                    <a:pt x="26414" y="328192"/>
                  </a:lnTo>
                  <a:lnTo>
                    <a:pt x="27193" y="328095"/>
                  </a:lnTo>
                  <a:lnTo>
                    <a:pt x="28418" y="326619"/>
                  </a:lnTo>
                  <a:lnTo>
                    <a:pt x="29677" y="295375"/>
                  </a:lnTo>
                  <a:lnTo>
                    <a:pt x="27280" y="262880"/>
                  </a:lnTo>
                  <a:lnTo>
                    <a:pt x="23864" y="215511"/>
                  </a:lnTo>
                  <a:lnTo>
                    <a:pt x="21964" y="188063"/>
                  </a:lnTo>
                  <a:lnTo>
                    <a:pt x="20699" y="162709"/>
                  </a:lnTo>
                  <a:lnTo>
                    <a:pt x="19292" y="115723"/>
                  </a:lnTo>
                  <a:lnTo>
                    <a:pt x="16785" y="80729"/>
                  </a:lnTo>
                  <a:lnTo>
                    <a:pt x="16142" y="54122"/>
                  </a:lnTo>
                  <a:lnTo>
                    <a:pt x="26974" y="24688"/>
                  </a:lnTo>
                  <a:lnTo>
                    <a:pt x="35252" y="11811"/>
                  </a:lnTo>
                  <a:lnTo>
                    <a:pt x="49279" y="3266"/>
                  </a:lnTo>
                  <a:lnTo>
                    <a:pt x="57958" y="0"/>
                  </a:lnTo>
                  <a:lnTo>
                    <a:pt x="73247" y="133"/>
                  </a:lnTo>
                  <a:lnTo>
                    <a:pt x="80286" y="2145"/>
                  </a:lnTo>
                  <a:lnTo>
                    <a:pt x="85685" y="7719"/>
                  </a:lnTo>
                  <a:lnTo>
                    <a:pt x="93565" y="25201"/>
                  </a:lnTo>
                  <a:lnTo>
                    <a:pt x="95227" y="58844"/>
                  </a:lnTo>
                  <a:lnTo>
                    <a:pt x="87880" y="92252"/>
                  </a:lnTo>
                  <a:lnTo>
                    <a:pt x="70024" y="121122"/>
                  </a:lnTo>
                  <a:lnTo>
                    <a:pt x="43488" y="144180"/>
                  </a:lnTo>
                  <a:lnTo>
                    <a:pt x="29186" y="150291"/>
                  </a:lnTo>
                  <a:lnTo>
                    <a:pt x="23395" y="150933"/>
                  </a:lnTo>
                  <a:lnTo>
                    <a:pt x="20241" y="149950"/>
                  </a:lnTo>
                  <a:lnTo>
                    <a:pt x="18844" y="147883"/>
                  </a:lnTo>
                  <a:lnTo>
                    <a:pt x="18167" y="139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34"/>
            <p:cNvSpPr/>
            <p:nvPr>
              <p:custDataLst>
                <p:tags r:id="rId128"/>
              </p:custDataLst>
            </p:nvPr>
          </p:nvSpPr>
          <p:spPr>
            <a:xfrm>
              <a:off x="8956191" y="1092200"/>
              <a:ext cx="111610" cy="202512"/>
            </a:xfrm>
            <a:custGeom>
              <a:avLst/>
              <a:gdLst/>
              <a:ahLst/>
              <a:cxnLst/>
              <a:rect l="0" t="0" r="0" b="0"/>
              <a:pathLst>
                <a:path w="111610" h="202512">
                  <a:moveTo>
                    <a:pt x="3659" y="88900"/>
                  </a:moveTo>
                  <a:lnTo>
                    <a:pt x="3659" y="88900"/>
                  </a:lnTo>
                  <a:lnTo>
                    <a:pt x="288" y="82158"/>
                  </a:lnTo>
                  <a:lnTo>
                    <a:pt x="0" y="80172"/>
                  </a:lnTo>
                  <a:lnTo>
                    <a:pt x="515" y="78848"/>
                  </a:lnTo>
                  <a:lnTo>
                    <a:pt x="1562" y="77965"/>
                  </a:lnTo>
                  <a:lnTo>
                    <a:pt x="6491" y="78866"/>
                  </a:lnTo>
                  <a:lnTo>
                    <a:pt x="27893" y="88564"/>
                  </a:lnTo>
                  <a:lnTo>
                    <a:pt x="39359" y="101686"/>
                  </a:lnTo>
                  <a:lnTo>
                    <a:pt x="48453" y="119983"/>
                  </a:lnTo>
                  <a:lnTo>
                    <a:pt x="54847" y="142226"/>
                  </a:lnTo>
                  <a:lnTo>
                    <a:pt x="54396" y="164341"/>
                  </a:lnTo>
                  <a:lnTo>
                    <a:pt x="45980" y="197170"/>
                  </a:lnTo>
                  <a:lnTo>
                    <a:pt x="43867" y="200591"/>
                  </a:lnTo>
                  <a:lnTo>
                    <a:pt x="41754" y="202166"/>
                  </a:lnTo>
                  <a:lnTo>
                    <a:pt x="39639" y="202511"/>
                  </a:lnTo>
                  <a:lnTo>
                    <a:pt x="38229" y="200624"/>
                  </a:lnTo>
                  <a:lnTo>
                    <a:pt x="36245" y="185033"/>
                  </a:lnTo>
                  <a:lnTo>
                    <a:pt x="37774" y="146155"/>
                  </a:lnTo>
                  <a:lnTo>
                    <a:pt x="45632" y="102822"/>
                  </a:lnTo>
                  <a:lnTo>
                    <a:pt x="63706" y="64279"/>
                  </a:lnTo>
                  <a:lnTo>
                    <a:pt x="92241" y="24220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35"/>
            <p:cNvSpPr/>
            <p:nvPr>
              <p:custDataLst>
                <p:tags r:id="rId129"/>
              </p:custDataLst>
            </p:nvPr>
          </p:nvSpPr>
          <p:spPr>
            <a:xfrm>
              <a:off x="9256293" y="1010533"/>
              <a:ext cx="84558" cy="284868"/>
            </a:xfrm>
            <a:custGeom>
              <a:avLst/>
              <a:gdLst/>
              <a:ahLst/>
              <a:cxnLst/>
              <a:rect l="0" t="0" r="0" b="0"/>
              <a:pathLst>
                <a:path w="84558" h="284868">
                  <a:moveTo>
                    <a:pt x="65507" y="5467"/>
                  </a:moveTo>
                  <a:lnTo>
                    <a:pt x="65507" y="5467"/>
                  </a:lnTo>
                  <a:lnTo>
                    <a:pt x="58765" y="5467"/>
                  </a:lnTo>
                  <a:lnTo>
                    <a:pt x="53574" y="3586"/>
                  </a:lnTo>
                  <a:lnTo>
                    <a:pt x="48914" y="1103"/>
                  </a:lnTo>
                  <a:lnTo>
                    <a:pt x="44492" y="0"/>
                  </a:lnTo>
                  <a:lnTo>
                    <a:pt x="38293" y="5154"/>
                  </a:lnTo>
                  <a:lnTo>
                    <a:pt x="22815" y="29080"/>
                  </a:lnTo>
                  <a:lnTo>
                    <a:pt x="10367" y="66243"/>
                  </a:lnTo>
                  <a:lnTo>
                    <a:pt x="3842" y="100682"/>
                  </a:lnTo>
                  <a:lnTo>
                    <a:pt x="0" y="139507"/>
                  </a:lnTo>
                  <a:lnTo>
                    <a:pt x="644" y="180281"/>
                  </a:lnTo>
                  <a:lnTo>
                    <a:pt x="5164" y="216277"/>
                  </a:lnTo>
                  <a:lnTo>
                    <a:pt x="13994" y="245916"/>
                  </a:lnTo>
                  <a:lnTo>
                    <a:pt x="29677" y="266144"/>
                  </a:lnTo>
                  <a:lnTo>
                    <a:pt x="50288" y="276546"/>
                  </a:lnTo>
                  <a:lnTo>
                    <a:pt x="84557" y="284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36"/>
            <p:cNvSpPr/>
            <p:nvPr>
              <p:custDataLst>
                <p:tags r:id="rId130"/>
              </p:custDataLst>
            </p:nvPr>
          </p:nvSpPr>
          <p:spPr>
            <a:xfrm>
              <a:off x="9400691" y="1079500"/>
              <a:ext cx="149710" cy="184151"/>
            </a:xfrm>
            <a:custGeom>
              <a:avLst/>
              <a:gdLst/>
              <a:ahLst/>
              <a:cxnLst/>
              <a:rect l="0" t="0" r="0" b="0"/>
              <a:pathLst>
                <a:path w="149710" h="1841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4378" y="7186"/>
                  </a:lnTo>
                  <a:lnTo>
                    <a:pt x="33361" y="44813"/>
                  </a:lnTo>
                  <a:lnTo>
                    <a:pt x="74907" y="90226"/>
                  </a:lnTo>
                  <a:lnTo>
                    <a:pt x="114054" y="136199"/>
                  </a:lnTo>
                  <a:lnTo>
                    <a:pt x="149709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37"/>
            <p:cNvSpPr/>
            <p:nvPr>
              <p:custDataLst>
                <p:tags r:id="rId131"/>
              </p:custDataLst>
            </p:nvPr>
          </p:nvSpPr>
          <p:spPr>
            <a:xfrm>
              <a:off x="9424183" y="1031392"/>
              <a:ext cx="170668" cy="218401"/>
            </a:xfrm>
            <a:custGeom>
              <a:avLst/>
              <a:gdLst/>
              <a:ahLst/>
              <a:cxnLst/>
              <a:rect l="0" t="0" r="0" b="0"/>
              <a:pathLst>
                <a:path w="170668" h="218401">
                  <a:moveTo>
                    <a:pt x="170667" y="3658"/>
                  </a:moveTo>
                  <a:lnTo>
                    <a:pt x="170667" y="3658"/>
                  </a:lnTo>
                  <a:lnTo>
                    <a:pt x="163925" y="287"/>
                  </a:lnTo>
                  <a:lnTo>
                    <a:pt x="161939" y="0"/>
                  </a:lnTo>
                  <a:lnTo>
                    <a:pt x="160615" y="513"/>
                  </a:lnTo>
                  <a:lnTo>
                    <a:pt x="128235" y="40102"/>
                  </a:lnTo>
                  <a:lnTo>
                    <a:pt x="104394" y="74899"/>
                  </a:lnTo>
                  <a:lnTo>
                    <a:pt x="72714" y="118762"/>
                  </a:lnTo>
                  <a:lnTo>
                    <a:pt x="39887" y="164136"/>
                  </a:lnTo>
                  <a:lnTo>
                    <a:pt x="8740" y="206389"/>
                  </a:lnTo>
                  <a:lnTo>
                    <a:pt x="391" y="216763"/>
                  </a:lnTo>
                  <a:lnTo>
                    <a:pt x="0" y="218400"/>
                  </a:lnTo>
                  <a:lnTo>
                    <a:pt x="1856" y="218080"/>
                  </a:lnTo>
                  <a:lnTo>
                    <a:pt x="11917" y="213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38"/>
            <p:cNvSpPr/>
            <p:nvPr>
              <p:custDataLst>
                <p:tags r:id="rId132"/>
              </p:custDataLst>
            </p:nvPr>
          </p:nvSpPr>
          <p:spPr>
            <a:xfrm>
              <a:off x="9800413" y="1047750"/>
              <a:ext cx="169088" cy="177801"/>
            </a:xfrm>
            <a:custGeom>
              <a:avLst/>
              <a:gdLst/>
              <a:ahLst/>
              <a:cxnLst/>
              <a:rect l="0" t="0" r="0" b="0"/>
              <a:pathLst>
                <a:path w="169088" h="177801">
                  <a:moveTo>
                    <a:pt x="143687" y="0"/>
                  </a:moveTo>
                  <a:lnTo>
                    <a:pt x="143687" y="0"/>
                  </a:lnTo>
                  <a:lnTo>
                    <a:pt x="149154" y="0"/>
                  </a:lnTo>
                  <a:lnTo>
                    <a:pt x="146404" y="0"/>
                  </a:lnTo>
                  <a:lnTo>
                    <a:pt x="100508" y="27437"/>
                  </a:lnTo>
                  <a:lnTo>
                    <a:pt x="53783" y="56089"/>
                  </a:lnTo>
                  <a:lnTo>
                    <a:pt x="17272" y="78969"/>
                  </a:lnTo>
                  <a:lnTo>
                    <a:pt x="1182" y="96071"/>
                  </a:lnTo>
                  <a:lnTo>
                    <a:pt x="0" y="102147"/>
                  </a:lnTo>
                  <a:lnTo>
                    <a:pt x="1328" y="108315"/>
                  </a:lnTo>
                  <a:lnTo>
                    <a:pt x="4331" y="114543"/>
                  </a:lnTo>
                  <a:lnTo>
                    <a:pt x="15193" y="125227"/>
                  </a:lnTo>
                  <a:lnTo>
                    <a:pt x="31546" y="134678"/>
                  </a:lnTo>
                  <a:lnTo>
                    <a:pt x="69224" y="147933"/>
                  </a:lnTo>
                  <a:lnTo>
                    <a:pt x="113001" y="160092"/>
                  </a:lnTo>
                  <a:lnTo>
                    <a:pt x="156858" y="173186"/>
                  </a:lnTo>
                  <a:lnTo>
                    <a:pt x="169087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39"/>
            <p:cNvSpPr/>
            <p:nvPr>
              <p:custDataLst>
                <p:tags r:id="rId133"/>
              </p:custDataLst>
            </p:nvPr>
          </p:nvSpPr>
          <p:spPr>
            <a:xfrm>
              <a:off x="10103296" y="1042283"/>
              <a:ext cx="171005" cy="164218"/>
            </a:xfrm>
            <a:custGeom>
              <a:avLst/>
              <a:gdLst/>
              <a:ahLst/>
              <a:cxnLst/>
              <a:rect l="0" t="0" r="0" b="0"/>
              <a:pathLst>
                <a:path w="171005" h="164218">
                  <a:moveTo>
                    <a:pt x="171004" y="5467"/>
                  </a:moveTo>
                  <a:lnTo>
                    <a:pt x="171004" y="5467"/>
                  </a:lnTo>
                  <a:lnTo>
                    <a:pt x="167633" y="2096"/>
                  </a:lnTo>
                  <a:lnTo>
                    <a:pt x="164097" y="441"/>
                  </a:lnTo>
                  <a:lnTo>
                    <a:pt x="162166" y="0"/>
                  </a:lnTo>
                  <a:lnTo>
                    <a:pt x="156258" y="5154"/>
                  </a:lnTo>
                  <a:lnTo>
                    <a:pt x="131092" y="43212"/>
                  </a:lnTo>
                  <a:lnTo>
                    <a:pt x="107751" y="81248"/>
                  </a:lnTo>
                  <a:lnTo>
                    <a:pt x="78100" y="117526"/>
                  </a:lnTo>
                  <a:lnTo>
                    <a:pt x="54924" y="134999"/>
                  </a:lnTo>
                  <a:lnTo>
                    <a:pt x="44227" y="139094"/>
                  </a:lnTo>
                  <a:lnTo>
                    <a:pt x="24818" y="139881"/>
                  </a:lnTo>
                  <a:lnTo>
                    <a:pt x="17103" y="136704"/>
                  </a:lnTo>
                  <a:lnTo>
                    <a:pt x="4766" y="125648"/>
                  </a:lnTo>
                  <a:lnTo>
                    <a:pt x="1617" y="118043"/>
                  </a:lnTo>
                  <a:lnTo>
                    <a:pt x="0" y="100186"/>
                  </a:lnTo>
                  <a:lnTo>
                    <a:pt x="2674" y="92602"/>
                  </a:lnTo>
                  <a:lnTo>
                    <a:pt x="13170" y="80412"/>
                  </a:lnTo>
                  <a:lnTo>
                    <a:pt x="25361" y="74054"/>
                  </a:lnTo>
                  <a:lnTo>
                    <a:pt x="39246" y="71933"/>
                  </a:lnTo>
                  <a:lnTo>
                    <a:pt x="57177" y="73343"/>
                  </a:lnTo>
                  <a:lnTo>
                    <a:pt x="73142" y="83847"/>
                  </a:lnTo>
                  <a:lnTo>
                    <a:pt x="100638" y="119335"/>
                  </a:lnTo>
                  <a:lnTo>
                    <a:pt x="120204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40"/>
            <p:cNvSpPr/>
            <p:nvPr>
              <p:custDataLst>
                <p:tags r:id="rId134"/>
              </p:custDataLst>
            </p:nvPr>
          </p:nvSpPr>
          <p:spPr>
            <a:xfrm>
              <a:off x="10356850" y="927100"/>
              <a:ext cx="53209" cy="304801"/>
            </a:xfrm>
            <a:custGeom>
              <a:avLst/>
              <a:gdLst/>
              <a:ahLst/>
              <a:cxnLst/>
              <a:rect l="0" t="0" r="0" b="0"/>
              <a:pathLst>
                <a:path w="53209" h="304801">
                  <a:moveTo>
                    <a:pt x="19050" y="0"/>
                  </a:moveTo>
                  <a:lnTo>
                    <a:pt x="19050" y="0"/>
                  </a:lnTo>
                  <a:lnTo>
                    <a:pt x="39314" y="44057"/>
                  </a:lnTo>
                  <a:lnTo>
                    <a:pt x="48282" y="75320"/>
                  </a:lnTo>
                  <a:lnTo>
                    <a:pt x="53208" y="116025"/>
                  </a:lnTo>
                  <a:lnTo>
                    <a:pt x="52576" y="161634"/>
                  </a:lnTo>
                  <a:lnTo>
                    <a:pt x="42887" y="207774"/>
                  </a:lnTo>
                  <a:lnTo>
                    <a:pt x="27293" y="24850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80"/>
          <p:cNvGrpSpPr/>
          <p:nvPr/>
        </p:nvGrpSpPr>
        <p:grpSpPr>
          <a:xfrm>
            <a:off x="10782300" y="939800"/>
            <a:ext cx="1025721" cy="374651"/>
            <a:chOff x="10782300" y="939800"/>
            <a:chExt cx="1025721" cy="374651"/>
          </a:xfrm>
        </p:grpSpPr>
        <p:sp>
          <p:nvSpPr>
            <p:cNvPr id="127" name="SMARTInkShape-941"/>
            <p:cNvSpPr/>
            <p:nvPr>
              <p:custDataLst>
                <p:tags r:id="rId117"/>
              </p:custDataLst>
            </p:nvPr>
          </p:nvSpPr>
          <p:spPr>
            <a:xfrm>
              <a:off x="10782300" y="1109023"/>
              <a:ext cx="120651" cy="14928"/>
            </a:xfrm>
            <a:custGeom>
              <a:avLst/>
              <a:gdLst/>
              <a:ahLst/>
              <a:cxnLst/>
              <a:rect l="0" t="0" r="0" b="0"/>
              <a:pathLst>
                <a:path w="120651" h="1492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7526" y="8020"/>
                  </a:lnTo>
                  <a:lnTo>
                    <a:pt x="48837" y="0"/>
                  </a:lnTo>
                  <a:lnTo>
                    <a:pt x="91690" y="470"/>
                  </a:lnTo>
                  <a:lnTo>
                    <a:pt x="120650" y="2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42"/>
            <p:cNvSpPr/>
            <p:nvPr>
              <p:custDataLst>
                <p:tags r:id="rId118"/>
              </p:custDataLst>
            </p:nvPr>
          </p:nvSpPr>
          <p:spPr>
            <a:xfrm>
              <a:off x="10831279" y="1206500"/>
              <a:ext cx="58972" cy="19051"/>
            </a:xfrm>
            <a:custGeom>
              <a:avLst/>
              <a:gdLst/>
              <a:ahLst/>
              <a:cxnLst/>
              <a:rect l="0" t="0" r="0" b="0"/>
              <a:pathLst>
                <a:path w="58972" h="19051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607" y="19050"/>
                  </a:lnTo>
                  <a:lnTo>
                    <a:pt x="46616" y="3163"/>
                  </a:lnTo>
                  <a:lnTo>
                    <a:pt x="589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43"/>
            <p:cNvSpPr/>
            <p:nvPr>
              <p:custDataLst>
                <p:tags r:id="rId119"/>
              </p:custDataLst>
            </p:nvPr>
          </p:nvSpPr>
          <p:spPr>
            <a:xfrm>
              <a:off x="11087100" y="980592"/>
              <a:ext cx="44451" cy="251309"/>
            </a:xfrm>
            <a:custGeom>
              <a:avLst/>
              <a:gdLst/>
              <a:ahLst/>
              <a:cxnLst/>
              <a:rect l="0" t="0" r="0" b="0"/>
              <a:pathLst>
                <a:path w="44451" h="251309">
                  <a:moveTo>
                    <a:pt x="44450" y="3658"/>
                  </a:moveTo>
                  <a:lnTo>
                    <a:pt x="44450" y="3658"/>
                  </a:lnTo>
                  <a:lnTo>
                    <a:pt x="37708" y="287"/>
                  </a:lnTo>
                  <a:lnTo>
                    <a:pt x="35016" y="0"/>
                  </a:lnTo>
                  <a:lnTo>
                    <a:pt x="30145" y="1562"/>
                  </a:lnTo>
                  <a:lnTo>
                    <a:pt x="27510" y="14015"/>
                  </a:lnTo>
                  <a:lnTo>
                    <a:pt x="24143" y="54234"/>
                  </a:lnTo>
                  <a:lnTo>
                    <a:pt x="19902" y="94575"/>
                  </a:lnTo>
                  <a:lnTo>
                    <a:pt x="13314" y="140727"/>
                  </a:lnTo>
                  <a:lnTo>
                    <a:pt x="7565" y="185698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44"/>
            <p:cNvSpPr/>
            <p:nvPr>
              <p:custDataLst>
                <p:tags r:id="rId120"/>
              </p:custDataLst>
            </p:nvPr>
          </p:nvSpPr>
          <p:spPr>
            <a:xfrm>
              <a:off x="11083729" y="939800"/>
              <a:ext cx="206572" cy="63501"/>
            </a:xfrm>
            <a:custGeom>
              <a:avLst/>
              <a:gdLst/>
              <a:ahLst/>
              <a:cxnLst/>
              <a:rect l="0" t="0" r="0" b="0"/>
              <a:pathLst>
                <a:path w="2065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18" y="62089"/>
                  </a:lnTo>
                  <a:lnTo>
                    <a:pt x="4645" y="56758"/>
                  </a:lnTo>
                  <a:lnTo>
                    <a:pt x="38556" y="42452"/>
                  </a:lnTo>
                  <a:lnTo>
                    <a:pt x="76864" y="32744"/>
                  </a:lnTo>
                  <a:lnTo>
                    <a:pt x="120701" y="23019"/>
                  </a:lnTo>
                  <a:lnTo>
                    <a:pt x="163703" y="11642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45"/>
            <p:cNvSpPr/>
            <p:nvPr>
              <p:custDataLst>
                <p:tags r:id="rId121"/>
              </p:custDataLst>
            </p:nvPr>
          </p:nvSpPr>
          <p:spPr>
            <a:xfrm>
              <a:off x="11068050" y="10985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2534" y="3972"/>
                  </a:lnTo>
                  <a:lnTo>
                    <a:pt x="73845" y="11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46"/>
            <p:cNvSpPr/>
            <p:nvPr>
              <p:custDataLst>
                <p:tags r:id="rId122"/>
              </p:custDataLst>
            </p:nvPr>
          </p:nvSpPr>
          <p:spPr>
            <a:xfrm>
              <a:off x="11225833" y="1200150"/>
              <a:ext cx="83518" cy="114301"/>
            </a:xfrm>
            <a:custGeom>
              <a:avLst/>
              <a:gdLst/>
              <a:ahLst/>
              <a:cxnLst/>
              <a:rect l="0" t="0" r="0" b="0"/>
              <a:pathLst>
                <a:path w="83518" h="114301">
                  <a:moveTo>
                    <a:pt x="7317" y="0"/>
                  </a:moveTo>
                  <a:lnTo>
                    <a:pt x="7317" y="0"/>
                  </a:lnTo>
                  <a:lnTo>
                    <a:pt x="575" y="0"/>
                  </a:lnTo>
                  <a:lnTo>
                    <a:pt x="0" y="1411"/>
                  </a:lnTo>
                  <a:lnTo>
                    <a:pt x="24343" y="41427"/>
                  </a:lnTo>
                  <a:lnTo>
                    <a:pt x="57850" y="82021"/>
                  </a:lnTo>
                  <a:lnTo>
                    <a:pt x="83517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47"/>
            <p:cNvSpPr/>
            <p:nvPr>
              <p:custDataLst>
                <p:tags r:id="rId123"/>
              </p:custDataLst>
            </p:nvPr>
          </p:nvSpPr>
          <p:spPr>
            <a:xfrm>
              <a:off x="11233150" y="12192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37193" y="31393"/>
                  </a:lnTo>
                  <a:lnTo>
                    <a:pt x="10796" y="7401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48"/>
            <p:cNvSpPr/>
            <p:nvPr>
              <p:custDataLst>
                <p:tags r:id="rId124"/>
              </p:custDataLst>
            </p:nvPr>
          </p:nvSpPr>
          <p:spPr>
            <a:xfrm>
              <a:off x="11461708" y="987229"/>
              <a:ext cx="95293" cy="276422"/>
            </a:xfrm>
            <a:custGeom>
              <a:avLst/>
              <a:gdLst/>
              <a:ahLst/>
              <a:cxnLst/>
              <a:rect l="0" t="0" r="0" b="0"/>
              <a:pathLst>
                <a:path w="95293" h="276422">
                  <a:moveTo>
                    <a:pt x="95292" y="3371"/>
                  </a:moveTo>
                  <a:lnTo>
                    <a:pt x="95292" y="3371"/>
                  </a:lnTo>
                  <a:lnTo>
                    <a:pt x="91922" y="0"/>
                  </a:lnTo>
                  <a:lnTo>
                    <a:pt x="84622" y="226"/>
                  </a:lnTo>
                  <a:lnTo>
                    <a:pt x="79712" y="1275"/>
                  </a:lnTo>
                  <a:lnTo>
                    <a:pt x="68611" y="9965"/>
                  </a:lnTo>
                  <a:lnTo>
                    <a:pt x="40867" y="48653"/>
                  </a:lnTo>
                  <a:lnTo>
                    <a:pt x="26654" y="82998"/>
                  </a:lnTo>
                  <a:lnTo>
                    <a:pt x="13985" y="124133"/>
                  </a:lnTo>
                  <a:lnTo>
                    <a:pt x="3653" y="168286"/>
                  </a:lnTo>
                  <a:lnTo>
                    <a:pt x="0" y="206253"/>
                  </a:lnTo>
                  <a:lnTo>
                    <a:pt x="3792" y="247869"/>
                  </a:lnTo>
                  <a:lnTo>
                    <a:pt x="12742" y="276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49"/>
            <p:cNvSpPr/>
            <p:nvPr>
              <p:custDataLst>
                <p:tags r:id="rId125"/>
              </p:custDataLst>
            </p:nvPr>
          </p:nvSpPr>
          <p:spPr>
            <a:xfrm>
              <a:off x="11547637" y="1041400"/>
              <a:ext cx="149064" cy="158751"/>
            </a:xfrm>
            <a:custGeom>
              <a:avLst/>
              <a:gdLst/>
              <a:ahLst/>
              <a:cxnLst/>
              <a:rect l="0" t="0" r="0" b="0"/>
              <a:pathLst>
                <a:path w="149064" h="158751">
                  <a:moveTo>
                    <a:pt x="149063" y="0"/>
                  </a:moveTo>
                  <a:lnTo>
                    <a:pt x="149063" y="0"/>
                  </a:lnTo>
                  <a:lnTo>
                    <a:pt x="142322" y="0"/>
                  </a:lnTo>
                  <a:lnTo>
                    <a:pt x="139629" y="1411"/>
                  </a:lnTo>
                  <a:lnTo>
                    <a:pt x="134758" y="6742"/>
                  </a:lnTo>
                  <a:lnTo>
                    <a:pt x="125880" y="33212"/>
                  </a:lnTo>
                  <a:lnTo>
                    <a:pt x="113571" y="75862"/>
                  </a:lnTo>
                  <a:lnTo>
                    <a:pt x="101539" y="95805"/>
                  </a:lnTo>
                  <a:lnTo>
                    <a:pt x="74930" y="118227"/>
                  </a:lnTo>
                  <a:lnTo>
                    <a:pt x="54968" y="129216"/>
                  </a:lnTo>
                  <a:lnTo>
                    <a:pt x="36217" y="131277"/>
                  </a:lnTo>
                  <a:lnTo>
                    <a:pt x="19887" y="127490"/>
                  </a:lnTo>
                  <a:lnTo>
                    <a:pt x="7926" y="121103"/>
                  </a:lnTo>
                  <a:lnTo>
                    <a:pt x="1668" y="113561"/>
                  </a:lnTo>
                  <a:lnTo>
                    <a:pt x="0" y="109574"/>
                  </a:lnTo>
                  <a:lnTo>
                    <a:pt x="1005" y="106210"/>
                  </a:lnTo>
                  <a:lnTo>
                    <a:pt x="7765" y="100592"/>
                  </a:lnTo>
                  <a:lnTo>
                    <a:pt x="23471" y="96833"/>
                  </a:lnTo>
                  <a:lnTo>
                    <a:pt x="37270" y="101598"/>
                  </a:lnTo>
                  <a:lnTo>
                    <a:pt x="81790" y="127836"/>
                  </a:lnTo>
                  <a:lnTo>
                    <a:pt x="130013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50"/>
            <p:cNvSpPr/>
            <p:nvPr>
              <p:custDataLst>
                <p:tags r:id="rId126"/>
              </p:custDataLst>
            </p:nvPr>
          </p:nvSpPr>
          <p:spPr>
            <a:xfrm>
              <a:off x="11722100" y="971550"/>
              <a:ext cx="85921" cy="342901"/>
            </a:xfrm>
            <a:custGeom>
              <a:avLst/>
              <a:gdLst/>
              <a:ahLst/>
              <a:cxnLst/>
              <a:rect l="0" t="0" r="0" b="0"/>
              <a:pathLst>
                <a:path w="85921" h="342901">
                  <a:moveTo>
                    <a:pt x="82550" y="0"/>
                  </a:moveTo>
                  <a:lnTo>
                    <a:pt x="82550" y="0"/>
                  </a:lnTo>
                  <a:lnTo>
                    <a:pt x="85920" y="37903"/>
                  </a:lnTo>
                  <a:lnTo>
                    <a:pt x="83812" y="76583"/>
                  </a:lnTo>
                  <a:lnTo>
                    <a:pt x="81276" y="99738"/>
                  </a:lnTo>
                  <a:lnTo>
                    <a:pt x="77467" y="124348"/>
                  </a:lnTo>
                  <a:lnTo>
                    <a:pt x="72813" y="149926"/>
                  </a:lnTo>
                  <a:lnTo>
                    <a:pt x="67590" y="176151"/>
                  </a:lnTo>
                  <a:lnTo>
                    <a:pt x="61289" y="200689"/>
                  </a:lnTo>
                  <a:lnTo>
                    <a:pt x="46760" y="246769"/>
                  </a:lnTo>
                  <a:lnTo>
                    <a:pt x="29013" y="28700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81"/>
          <p:cNvGrpSpPr/>
          <p:nvPr/>
        </p:nvGrpSpPr>
        <p:grpSpPr>
          <a:xfrm>
            <a:off x="8915400" y="1857779"/>
            <a:ext cx="859660" cy="435916"/>
            <a:chOff x="8915400" y="1857779"/>
            <a:chExt cx="859660" cy="435916"/>
          </a:xfrm>
        </p:grpSpPr>
        <p:sp>
          <p:nvSpPr>
            <p:cNvPr id="138" name="SMARTInkShape-951"/>
            <p:cNvSpPr/>
            <p:nvPr>
              <p:custDataLst>
                <p:tags r:id="rId111"/>
              </p:custDataLst>
            </p:nvPr>
          </p:nvSpPr>
          <p:spPr>
            <a:xfrm>
              <a:off x="8915400" y="1857779"/>
              <a:ext cx="95251" cy="435916"/>
            </a:xfrm>
            <a:custGeom>
              <a:avLst/>
              <a:gdLst/>
              <a:ahLst/>
              <a:cxnLst/>
              <a:rect l="0" t="0" r="0" b="0"/>
              <a:pathLst>
                <a:path w="95251" h="435916">
                  <a:moveTo>
                    <a:pt x="95250" y="21821"/>
                  </a:moveTo>
                  <a:lnTo>
                    <a:pt x="95250" y="21821"/>
                  </a:lnTo>
                  <a:lnTo>
                    <a:pt x="95250" y="9611"/>
                  </a:lnTo>
                  <a:lnTo>
                    <a:pt x="94544" y="7331"/>
                  </a:lnTo>
                  <a:lnTo>
                    <a:pt x="93369" y="5811"/>
                  </a:lnTo>
                  <a:lnTo>
                    <a:pt x="88769" y="3417"/>
                  </a:lnTo>
                  <a:lnTo>
                    <a:pt x="79670" y="0"/>
                  </a:lnTo>
                  <a:lnTo>
                    <a:pt x="74279" y="218"/>
                  </a:lnTo>
                  <a:lnTo>
                    <a:pt x="62646" y="4223"/>
                  </a:lnTo>
                  <a:lnTo>
                    <a:pt x="44197" y="24525"/>
                  </a:lnTo>
                  <a:lnTo>
                    <a:pt x="25324" y="56254"/>
                  </a:lnTo>
                  <a:lnTo>
                    <a:pt x="16441" y="92466"/>
                  </a:lnTo>
                  <a:lnTo>
                    <a:pt x="17179" y="130006"/>
                  </a:lnTo>
                  <a:lnTo>
                    <a:pt x="25237" y="171312"/>
                  </a:lnTo>
                  <a:lnTo>
                    <a:pt x="39933" y="218201"/>
                  </a:lnTo>
                  <a:lnTo>
                    <a:pt x="57693" y="261100"/>
                  </a:lnTo>
                  <a:lnTo>
                    <a:pt x="69619" y="307364"/>
                  </a:lnTo>
                  <a:lnTo>
                    <a:pt x="70879" y="353449"/>
                  </a:lnTo>
                  <a:lnTo>
                    <a:pt x="60041" y="395013"/>
                  </a:lnTo>
                  <a:lnTo>
                    <a:pt x="43425" y="424026"/>
                  </a:lnTo>
                  <a:lnTo>
                    <a:pt x="33176" y="433412"/>
                  </a:lnTo>
                  <a:lnTo>
                    <a:pt x="28467" y="435915"/>
                  </a:lnTo>
                  <a:lnTo>
                    <a:pt x="23212" y="435467"/>
                  </a:lnTo>
                  <a:lnTo>
                    <a:pt x="0" y="421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52"/>
            <p:cNvSpPr/>
            <p:nvPr>
              <p:custDataLst>
                <p:tags r:id="rId112"/>
              </p:custDataLst>
            </p:nvPr>
          </p:nvSpPr>
          <p:spPr>
            <a:xfrm>
              <a:off x="9243716" y="1912833"/>
              <a:ext cx="65385" cy="316018"/>
            </a:xfrm>
            <a:custGeom>
              <a:avLst/>
              <a:gdLst/>
              <a:ahLst/>
              <a:cxnLst/>
              <a:rect l="0" t="0" r="0" b="0"/>
              <a:pathLst>
                <a:path w="65385" h="316018">
                  <a:moveTo>
                    <a:pt x="65384" y="23917"/>
                  </a:moveTo>
                  <a:lnTo>
                    <a:pt x="65384" y="23917"/>
                  </a:lnTo>
                  <a:lnTo>
                    <a:pt x="60315" y="18142"/>
                  </a:lnTo>
                  <a:lnTo>
                    <a:pt x="53847" y="8722"/>
                  </a:lnTo>
                  <a:lnTo>
                    <a:pt x="42088" y="0"/>
                  </a:lnTo>
                  <a:lnTo>
                    <a:pt x="37156" y="1058"/>
                  </a:lnTo>
                  <a:lnTo>
                    <a:pt x="33865" y="2327"/>
                  </a:lnTo>
                  <a:lnTo>
                    <a:pt x="19121" y="20969"/>
                  </a:lnTo>
                  <a:lnTo>
                    <a:pt x="8088" y="55578"/>
                  </a:lnTo>
                  <a:lnTo>
                    <a:pt x="3722" y="100482"/>
                  </a:lnTo>
                  <a:lnTo>
                    <a:pt x="820" y="134852"/>
                  </a:lnTo>
                  <a:lnTo>
                    <a:pt x="0" y="170588"/>
                  </a:lnTo>
                  <a:lnTo>
                    <a:pt x="6691" y="205285"/>
                  </a:lnTo>
                  <a:lnTo>
                    <a:pt x="15616" y="246440"/>
                  </a:lnTo>
                  <a:lnTo>
                    <a:pt x="25259" y="292125"/>
                  </a:lnTo>
                  <a:lnTo>
                    <a:pt x="27089" y="302576"/>
                  </a:lnTo>
                  <a:lnTo>
                    <a:pt x="33634" y="316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53"/>
            <p:cNvSpPr/>
            <p:nvPr>
              <p:custDataLst>
                <p:tags r:id="rId113"/>
              </p:custDataLst>
            </p:nvPr>
          </p:nvSpPr>
          <p:spPr>
            <a:xfrm>
              <a:off x="9175750" y="20828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36627" y="25890"/>
                  </a:lnTo>
                  <a:lnTo>
                    <a:pt x="66844" y="18327"/>
                  </a:lnTo>
                  <a:lnTo>
                    <a:pt x="100970" y="1096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54"/>
            <p:cNvSpPr/>
            <p:nvPr>
              <p:custDataLst>
                <p:tags r:id="rId114"/>
              </p:custDataLst>
            </p:nvPr>
          </p:nvSpPr>
          <p:spPr>
            <a:xfrm>
              <a:off x="9429145" y="1931283"/>
              <a:ext cx="76806" cy="259468"/>
            </a:xfrm>
            <a:custGeom>
              <a:avLst/>
              <a:gdLst/>
              <a:ahLst/>
              <a:cxnLst/>
              <a:rect l="0" t="0" r="0" b="0"/>
              <a:pathLst>
                <a:path w="76806" h="259468">
                  <a:moveTo>
                    <a:pt x="76805" y="5467"/>
                  </a:moveTo>
                  <a:lnTo>
                    <a:pt x="76805" y="5467"/>
                  </a:lnTo>
                  <a:lnTo>
                    <a:pt x="76805" y="2096"/>
                  </a:lnTo>
                  <a:lnTo>
                    <a:pt x="76099" y="1103"/>
                  </a:lnTo>
                  <a:lnTo>
                    <a:pt x="74924" y="441"/>
                  </a:lnTo>
                  <a:lnTo>
                    <a:pt x="73434" y="0"/>
                  </a:lnTo>
                  <a:lnTo>
                    <a:pt x="64596" y="2750"/>
                  </a:lnTo>
                  <a:lnTo>
                    <a:pt x="53040" y="8033"/>
                  </a:lnTo>
                  <a:lnTo>
                    <a:pt x="40679" y="24180"/>
                  </a:lnTo>
                  <a:lnTo>
                    <a:pt x="24708" y="60322"/>
                  </a:lnTo>
                  <a:lnTo>
                    <a:pt x="14610" y="92641"/>
                  </a:lnTo>
                  <a:lnTo>
                    <a:pt x="6124" y="128172"/>
                  </a:lnTo>
                  <a:lnTo>
                    <a:pt x="0" y="165130"/>
                  </a:lnTo>
                  <a:lnTo>
                    <a:pt x="2699" y="211525"/>
                  </a:lnTo>
                  <a:lnTo>
                    <a:pt x="12590" y="233220"/>
                  </a:lnTo>
                  <a:lnTo>
                    <a:pt x="32355" y="259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55"/>
            <p:cNvSpPr/>
            <p:nvPr>
              <p:custDataLst>
                <p:tags r:id="rId115"/>
              </p:custDataLst>
            </p:nvPr>
          </p:nvSpPr>
          <p:spPr>
            <a:xfrm>
              <a:off x="9514991" y="2034979"/>
              <a:ext cx="168760" cy="134234"/>
            </a:xfrm>
            <a:custGeom>
              <a:avLst/>
              <a:gdLst/>
              <a:ahLst/>
              <a:cxnLst/>
              <a:rect l="0" t="0" r="0" b="0"/>
              <a:pathLst>
                <a:path w="168760" h="134234">
                  <a:moveTo>
                    <a:pt x="3659" y="3371"/>
                  </a:moveTo>
                  <a:lnTo>
                    <a:pt x="3659" y="3371"/>
                  </a:lnTo>
                  <a:lnTo>
                    <a:pt x="0" y="3371"/>
                  </a:lnTo>
                  <a:lnTo>
                    <a:pt x="1563" y="3371"/>
                  </a:lnTo>
                  <a:lnTo>
                    <a:pt x="13151" y="0"/>
                  </a:lnTo>
                  <a:lnTo>
                    <a:pt x="36731" y="4646"/>
                  </a:lnTo>
                  <a:lnTo>
                    <a:pt x="62690" y="18330"/>
                  </a:lnTo>
                  <a:lnTo>
                    <a:pt x="68414" y="26749"/>
                  </a:lnTo>
                  <a:lnTo>
                    <a:pt x="74772" y="49274"/>
                  </a:lnTo>
                  <a:lnTo>
                    <a:pt x="71953" y="71985"/>
                  </a:lnTo>
                  <a:lnTo>
                    <a:pt x="56268" y="111939"/>
                  </a:lnTo>
                  <a:lnTo>
                    <a:pt x="44209" y="125942"/>
                  </a:lnTo>
                  <a:lnTo>
                    <a:pt x="37042" y="131652"/>
                  </a:lnTo>
                  <a:lnTo>
                    <a:pt x="31559" y="134047"/>
                  </a:lnTo>
                  <a:lnTo>
                    <a:pt x="27199" y="134233"/>
                  </a:lnTo>
                  <a:lnTo>
                    <a:pt x="23585" y="132945"/>
                  </a:lnTo>
                  <a:lnTo>
                    <a:pt x="22587" y="129265"/>
                  </a:lnTo>
                  <a:lnTo>
                    <a:pt x="25241" y="117650"/>
                  </a:lnTo>
                  <a:lnTo>
                    <a:pt x="47397" y="73985"/>
                  </a:lnTo>
                  <a:lnTo>
                    <a:pt x="64361" y="48047"/>
                  </a:lnTo>
                  <a:lnTo>
                    <a:pt x="102641" y="2478"/>
                  </a:lnTo>
                  <a:lnTo>
                    <a:pt x="103513" y="2070"/>
                  </a:lnTo>
                  <a:lnTo>
                    <a:pt x="104095" y="2503"/>
                  </a:lnTo>
                  <a:lnTo>
                    <a:pt x="100080" y="38412"/>
                  </a:lnTo>
                  <a:lnTo>
                    <a:pt x="101545" y="63395"/>
                  </a:lnTo>
                  <a:lnTo>
                    <a:pt x="109253" y="81554"/>
                  </a:lnTo>
                  <a:lnTo>
                    <a:pt x="114977" y="87243"/>
                  </a:lnTo>
                  <a:lnTo>
                    <a:pt x="128863" y="93564"/>
                  </a:lnTo>
                  <a:lnTo>
                    <a:pt x="136518" y="93133"/>
                  </a:lnTo>
                  <a:lnTo>
                    <a:pt x="168759" y="79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56"/>
            <p:cNvSpPr/>
            <p:nvPr>
              <p:custDataLst>
                <p:tags r:id="rId116"/>
              </p:custDataLst>
            </p:nvPr>
          </p:nvSpPr>
          <p:spPr>
            <a:xfrm>
              <a:off x="9696450" y="1945792"/>
              <a:ext cx="78610" cy="295759"/>
            </a:xfrm>
            <a:custGeom>
              <a:avLst/>
              <a:gdLst/>
              <a:ahLst/>
              <a:cxnLst/>
              <a:rect l="0" t="0" r="0" b="0"/>
              <a:pathLst>
                <a:path w="78610" h="295759">
                  <a:moveTo>
                    <a:pt x="44450" y="3658"/>
                  </a:moveTo>
                  <a:lnTo>
                    <a:pt x="44450" y="3658"/>
                  </a:lnTo>
                  <a:lnTo>
                    <a:pt x="44450" y="287"/>
                  </a:lnTo>
                  <a:lnTo>
                    <a:pt x="45155" y="0"/>
                  </a:lnTo>
                  <a:lnTo>
                    <a:pt x="47820" y="1562"/>
                  </a:lnTo>
                  <a:lnTo>
                    <a:pt x="60030" y="16521"/>
                  </a:lnTo>
                  <a:lnTo>
                    <a:pt x="73682" y="55682"/>
                  </a:lnTo>
                  <a:lnTo>
                    <a:pt x="78609" y="93337"/>
                  </a:lnTo>
                  <a:lnTo>
                    <a:pt x="77977" y="135943"/>
                  </a:lnTo>
                  <a:lnTo>
                    <a:pt x="68287" y="180750"/>
                  </a:lnTo>
                  <a:lnTo>
                    <a:pt x="45166" y="226534"/>
                  </a:lnTo>
                  <a:lnTo>
                    <a:pt x="20073" y="264992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957"/>
          <p:cNvSpPr/>
          <p:nvPr>
            <p:custDataLst>
              <p:tags r:id="rId5"/>
            </p:custDataLst>
          </p:nvPr>
        </p:nvSpPr>
        <p:spPr>
          <a:xfrm>
            <a:off x="8893061" y="2420851"/>
            <a:ext cx="95112" cy="138121"/>
          </a:xfrm>
          <a:custGeom>
            <a:avLst/>
            <a:gdLst/>
            <a:ahLst/>
            <a:cxnLst/>
            <a:rect l="0" t="0" r="0" b="0"/>
            <a:pathLst>
              <a:path w="95112" h="138121">
                <a:moveTo>
                  <a:pt x="60439" y="17549"/>
                </a:moveTo>
                <a:lnTo>
                  <a:pt x="60439" y="17549"/>
                </a:lnTo>
                <a:lnTo>
                  <a:pt x="49607" y="7423"/>
                </a:lnTo>
                <a:lnTo>
                  <a:pt x="43432" y="5612"/>
                </a:lnTo>
                <a:lnTo>
                  <a:pt x="39240" y="5188"/>
                </a:lnTo>
                <a:lnTo>
                  <a:pt x="33142" y="8763"/>
                </a:lnTo>
                <a:lnTo>
                  <a:pt x="29541" y="11691"/>
                </a:lnTo>
                <a:lnTo>
                  <a:pt x="13622" y="42445"/>
                </a:lnTo>
                <a:lnTo>
                  <a:pt x="652" y="86672"/>
                </a:lnTo>
                <a:lnTo>
                  <a:pt x="0" y="106832"/>
                </a:lnTo>
                <a:lnTo>
                  <a:pt x="4414" y="122847"/>
                </a:lnTo>
                <a:lnTo>
                  <a:pt x="12961" y="133257"/>
                </a:lnTo>
                <a:lnTo>
                  <a:pt x="18204" y="137021"/>
                </a:lnTo>
                <a:lnTo>
                  <a:pt x="24520" y="138120"/>
                </a:lnTo>
                <a:lnTo>
                  <a:pt x="39066" y="135577"/>
                </a:lnTo>
                <a:lnTo>
                  <a:pt x="54937" y="124098"/>
                </a:lnTo>
                <a:lnTo>
                  <a:pt x="77859" y="95921"/>
                </a:lnTo>
                <a:lnTo>
                  <a:pt x="89348" y="72137"/>
                </a:lnTo>
                <a:lnTo>
                  <a:pt x="95111" y="33801"/>
                </a:lnTo>
                <a:lnTo>
                  <a:pt x="93958" y="15600"/>
                </a:lnTo>
                <a:lnTo>
                  <a:pt x="89840" y="9900"/>
                </a:lnTo>
                <a:lnTo>
                  <a:pt x="83568" y="6100"/>
                </a:lnTo>
                <a:lnTo>
                  <a:pt x="54895" y="0"/>
                </a:lnTo>
                <a:lnTo>
                  <a:pt x="28689" y="484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958"/>
          <p:cNvSpPr/>
          <p:nvPr>
            <p:custDataLst>
              <p:tags r:id="rId6"/>
            </p:custDataLst>
          </p:nvPr>
        </p:nvSpPr>
        <p:spPr>
          <a:xfrm>
            <a:off x="8829515" y="1593928"/>
            <a:ext cx="143036" cy="126923"/>
          </a:xfrm>
          <a:custGeom>
            <a:avLst/>
            <a:gdLst/>
            <a:ahLst/>
            <a:cxnLst/>
            <a:rect l="0" t="0" r="0" b="0"/>
            <a:pathLst>
              <a:path w="143036" h="126923">
                <a:moveTo>
                  <a:pt x="136685" y="6272"/>
                </a:moveTo>
                <a:lnTo>
                  <a:pt x="136685" y="6272"/>
                </a:lnTo>
                <a:lnTo>
                  <a:pt x="136684" y="0"/>
                </a:lnTo>
                <a:lnTo>
                  <a:pt x="136684" y="3316"/>
                </a:lnTo>
                <a:lnTo>
                  <a:pt x="120066" y="31036"/>
                </a:lnTo>
                <a:lnTo>
                  <a:pt x="74228" y="77458"/>
                </a:lnTo>
                <a:lnTo>
                  <a:pt x="31033" y="104773"/>
                </a:lnTo>
                <a:lnTo>
                  <a:pt x="23917" y="107923"/>
                </a:lnTo>
                <a:lnTo>
                  <a:pt x="17762" y="107906"/>
                </a:lnTo>
                <a:lnTo>
                  <a:pt x="12247" y="105778"/>
                </a:lnTo>
                <a:lnTo>
                  <a:pt x="7160" y="102242"/>
                </a:lnTo>
                <a:lnTo>
                  <a:pt x="3768" y="96358"/>
                </a:lnTo>
                <a:lnTo>
                  <a:pt x="0" y="80412"/>
                </a:lnTo>
                <a:lnTo>
                  <a:pt x="2088" y="67210"/>
                </a:lnTo>
                <a:lnTo>
                  <a:pt x="4620" y="61714"/>
                </a:lnTo>
                <a:lnTo>
                  <a:pt x="13078" y="53726"/>
                </a:lnTo>
                <a:lnTo>
                  <a:pt x="18297" y="50608"/>
                </a:lnTo>
                <a:lnTo>
                  <a:pt x="33504" y="49025"/>
                </a:lnTo>
                <a:lnTo>
                  <a:pt x="52021" y="52084"/>
                </a:lnTo>
                <a:lnTo>
                  <a:pt x="92654" y="73177"/>
                </a:lnTo>
                <a:lnTo>
                  <a:pt x="110765" y="87513"/>
                </a:lnTo>
                <a:lnTo>
                  <a:pt x="143035" y="12692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184"/>
          <p:cNvGrpSpPr/>
          <p:nvPr/>
        </p:nvGrpSpPr>
        <p:grpSpPr>
          <a:xfrm>
            <a:off x="9931536" y="1944771"/>
            <a:ext cx="641215" cy="297047"/>
            <a:chOff x="9931536" y="1944771"/>
            <a:chExt cx="641215" cy="297047"/>
          </a:xfrm>
        </p:grpSpPr>
        <p:sp>
          <p:nvSpPr>
            <p:cNvPr id="147" name="SMARTInkShape-959"/>
            <p:cNvSpPr/>
            <p:nvPr>
              <p:custDataLst>
                <p:tags r:id="rId107"/>
              </p:custDataLst>
            </p:nvPr>
          </p:nvSpPr>
          <p:spPr>
            <a:xfrm>
              <a:off x="9931536" y="1944771"/>
              <a:ext cx="133215" cy="297047"/>
            </a:xfrm>
            <a:custGeom>
              <a:avLst/>
              <a:gdLst/>
              <a:ahLst/>
              <a:cxnLst/>
              <a:rect l="0" t="0" r="0" b="0"/>
              <a:pathLst>
                <a:path w="133215" h="297047">
                  <a:moveTo>
                    <a:pt x="76064" y="207879"/>
                  </a:moveTo>
                  <a:lnTo>
                    <a:pt x="76064" y="207879"/>
                  </a:lnTo>
                  <a:lnTo>
                    <a:pt x="76063" y="201137"/>
                  </a:lnTo>
                  <a:lnTo>
                    <a:pt x="74183" y="195945"/>
                  </a:lnTo>
                  <a:lnTo>
                    <a:pt x="71700" y="191286"/>
                  </a:lnTo>
                  <a:lnTo>
                    <a:pt x="70596" y="186864"/>
                  </a:lnTo>
                  <a:lnTo>
                    <a:pt x="68185" y="185402"/>
                  </a:lnTo>
                  <a:lnTo>
                    <a:pt x="59862" y="183778"/>
                  </a:lnTo>
                  <a:lnTo>
                    <a:pt x="49107" y="188701"/>
                  </a:lnTo>
                  <a:lnTo>
                    <a:pt x="21585" y="215850"/>
                  </a:lnTo>
                  <a:lnTo>
                    <a:pt x="4026" y="244970"/>
                  </a:lnTo>
                  <a:lnTo>
                    <a:pt x="67" y="265521"/>
                  </a:lnTo>
                  <a:lnTo>
                    <a:pt x="0" y="275941"/>
                  </a:lnTo>
                  <a:lnTo>
                    <a:pt x="2070" y="283592"/>
                  </a:lnTo>
                  <a:lnTo>
                    <a:pt x="5568" y="289399"/>
                  </a:lnTo>
                  <a:lnTo>
                    <a:pt x="10016" y="293975"/>
                  </a:lnTo>
                  <a:lnTo>
                    <a:pt x="15100" y="296321"/>
                  </a:lnTo>
                  <a:lnTo>
                    <a:pt x="26391" y="297046"/>
                  </a:lnTo>
                  <a:lnTo>
                    <a:pt x="42228" y="287490"/>
                  </a:lnTo>
                  <a:lnTo>
                    <a:pt x="51390" y="280003"/>
                  </a:lnTo>
                  <a:lnTo>
                    <a:pt x="74397" y="239127"/>
                  </a:lnTo>
                  <a:lnTo>
                    <a:pt x="84260" y="193544"/>
                  </a:lnTo>
                  <a:lnTo>
                    <a:pt x="87879" y="166573"/>
                  </a:lnTo>
                  <a:lnTo>
                    <a:pt x="91702" y="138008"/>
                  </a:lnTo>
                  <a:lnTo>
                    <a:pt x="95661" y="108382"/>
                  </a:lnTo>
                  <a:lnTo>
                    <a:pt x="99712" y="78047"/>
                  </a:lnTo>
                  <a:lnTo>
                    <a:pt x="104213" y="36817"/>
                  </a:lnTo>
                  <a:lnTo>
                    <a:pt x="104865" y="5264"/>
                  </a:lnTo>
                  <a:lnTo>
                    <a:pt x="103731" y="836"/>
                  </a:lnTo>
                  <a:lnTo>
                    <a:pt x="101566" y="0"/>
                  </a:lnTo>
                  <a:lnTo>
                    <a:pt x="98710" y="1560"/>
                  </a:lnTo>
                  <a:lnTo>
                    <a:pt x="95395" y="4716"/>
                  </a:lnTo>
                  <a:lnTo>
                    <a:pt x="87358" y="29384"/>
                  </a:lnTo>
                  <a:lnTo>
                    <a:pt x="87250" y="76989"/>
                  </a:lnTo>
                  <a:lnTo>
                    <a:pt x="88090" y="113722"/>
                  </a:lnTo>
                  <a:lnTo>
                    <a:pt x="88464" y="150509"/>
                  </a:lnTo>
                  <a:lnTo>
                    <a:pt x="88631" y="185674"/>
                  </a:lnTo>
                  <a:lnTo>
                    <a:pt x="88724" y="230463"/>
                  </a:lnTo>
                  <a:lnTo>
                    <a:pt x="92123" y="263802"/>
                  </a:lnTo>
                  <a:lnTo>
                    <a:pt x="97548" y="276949"/>
                  </a:lnTo>
                  <a:lnTo>
                    <a:pt x="100970" y="281442"/>
                  </a:lnTo>
                  <a:lnTo>
                    <a:pt x="103957" y="283027"/>
                  </a:lnTo>
                  <a:lnTo>
                    <a:pt x="106654" y="282672"/>
                  </a:lnTo>
                  <a:lnTo>
                    <a:pt x="133214" y="2650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60"/>
            <p:cNvSpPr/>
            <p:nvPr>
              <p:custDataLst>
                <p:tags r:id="rId108"/>
              </p:custDataLst>
            </p:nvPr>
          </p:nvSpPr>
          <p:spPr>
            <a:xfrm>
              <a:off x="10099191" y="2077594"/>
              <a:ext cx="118191" cy="133142"/>
            </a:xfrm>
            <a:custGeom>
              <a:avLst/>
              <a:gdLst/>
              <a:ahLst/>
              <a:cxnLst/>
              <a:rect l="0" t="0" r="0" b="0"/>
              <a:pathLst>
                <a:path w="118191" h="133142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4" y="4648"/>
                  </a:lnTo>
                  <a:lnTo>
                    <a:pt x="1563" y="2717"/>
                  </a:lnTo>
                  <a:lnTo>
                    <a:pt x="3672" y="1430"/>
                  </a:lnTo>
                  <a:lnTo>
                    <a:pt x="9780" y="0"/>
                  </a:lnTo>
                  <a:lnTo>
                    <a:pt x="27894" y="9308"/>
                  </a:lnTo>
                  <a:lnTo>
                    <a:pt x="47764" y="28842"/>
                  </a:lnTo>
                  <a:lnTo>
                    <a:pt x="55012" y="48167"/>
                  </a:lnTo>
                  <a:lnTo>
                    <a:pt x="56943" y="59246"/>
                  </a:lnTo>
                  <a:lnTo>
                    <a:pt x="53447" y="80965"/>
                  </a:lnTo>
                  <a:lnTo>
                    <a:pt x="33954" y="120281"/>
                  </a:lnTo>
                  <a:lnTo>
                    <a:pt x="25824" y="130434"/>
                  </a:lnTo>
                  <a:lnTo>
                    <a:pt x="22670" y="133141"/>
                  </a:lnTo>
                  <a:lnTo>
                    <a:pt x="21977" y="131418"/>
                  </a:lnTo>
                  <a:lnTo>
                    <a:pt x="28451" y="112139"/>
                  </a:lnTo>
                  <a:lnTo>
                    <a:pt x="51124" y="74019"/>
                  </a:lnTo>
                  <a:lnTo>
                    <a:pt x="90134" y="27778"/>
                  </a:lnTo>
                  <a:lnTo>
                    <a:pt x="113717" y="5196"/>
                  </a:lnTo>
                  <a:lnTo>
                    <a:pt x="117248" y="3083"/>
                  </a:lnTo>
                  <a:lnTo>
                    <a:pt x="118190" y="3085"/>
                  </a:lnTo>
                  <a:lnTo>
                    <a:pt x="98575" y="41044"/>
                  </a:lnTo>
                  <a:lnTo>
                    <a:pt x="90892" y="74151"/>
                  </a:lnTo>
                  <a:lnTo>
                    <a:pt x="92559" y="106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61"/>
            <p:cNvSpPr/>
            <p:nvPr>
              <p:custDataLst>
                <p:tags r:id="rId109"/>
              </p:custDataLst>
            </p:nvPr>
          </p:nvSpPr>
          <p:spPr>
            <a:xfrm>
              <a:off x="10416979" y="2120900"/>
              <a:ext cx="85922" cy="6351"/>
            </a:xfrm>
            <a:custGeom>
              <a:avLst/>
              <a:gdLst/>
              <a:ahLst/>
              <a:cxnLst/>
              <a:rect l="0" t="0" r="0" b="0"/>
              <a:pathLst>
                <a:path w="859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7281" y="0"/>
                  </a:lnTo>
                  <a:lnTo>
                    <a:pt x="85921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62"/>
            <p:cNvSpPr/>
            <p:nvPr>
              <p:custDataLst>
                <p:tags r:id="rId110"/>
              </p:custDataLst>
            </p:nvPr>
          </p:nvSpPr>
          <p:spPr>
            <a:xfrm>
              <a:off x="10410630" y="2190750"/>
              <a:ext cx="162121" cy="31751"/>
            </a:xfrm>
            <a:custGeom>
              <a:avLst/>
              <a:gdLst/>
              <a:ahLst/>
              <a:cxnLst/>
              <a:rect l="0" t="0" r="0" b="0"/>
              <a:pathLst>
                <a:path w="162121" h="31751">
                  <a:moveTo>
                    <a:pt x="3370" y="31750"/>
                  </a:moveTo>
                  <a:lnTo>
                    <a:pt x="3370" y="31750"/>
                  </a:lnTo>
                  <a:lnTo>
                    <a:pt x="0" y="31750"/>
                  </a:lnTo>
                  <a:lnTo>
                    <a:pt x="41358" y="16053"/>
                  </a:lnTo>
                  <a:lnTo>
                    <a:pt x="77404" y="7135"/>
                  </a:lnTo>
                  <a:lnTo>
                    <a:pt x="119293" y="3171"/>
                  </a:lnTo>
                  <a:lnTo>
                    <a:pt x="1621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85"/>
          <p:cNvGrpSpPr/>
          <p:nvPr/>
        </p:nvGrpSpPr>
        <p:grpSpPr>
          <a:xfrm>
            <a:off x="10902530" y="1689623"/>
            <a:ext cx="660821" cy="894865"/>
            <a:chOff x="10902530" y="1689623"/>
            <a:chExt cx="660821" cy="894865"/>
          </a:xfrm>
        </p:grpSpPr>
        <p:sp>
          <p:nvSpPr>
            <p:cNvPr id="152" name="SMARTInkShape-963"/>
            <p:cNvSpPr/>
            <p:nvPr>
              <p:custDataLst>
                <p:tags r:id="rId103"/>
              </p:custDataLst>
            </p:nvPr>
          </p:nvSpPr>
          <p:spPr>
            <a:xfrm>
              <a:off x="11001954" y="1913782"/>
              <a:ext cx="90975" cy="473819"/>
            </a:xfrm>
            <a:custGeom>
              <a:avLst/>
              <a:gdLst/>
              <a:ahLst/>
              <a:cxnLst/>
              <a:rect l="0" t="0" r="0" b="0"/>
              <a:pathLst>
                <a:path w="90975" h="473819">
                  <a:moveTo>
                    <a:pt x="78796" y="61068"/>
                  </a:moveTo>
                  <a:lnTo>
                    <a:pt x="78796" y="61068"/>
                  </a:lnTo>
                  <a:lnTo>
                    <a:pt x="87523" y="45859"/>
                  </a:lnTo>
                  <a:lnTo>
                    <a:pt x="90974" y="19659"/>
                  </a:lnTo>
                  <a:lnTo>
                    <a:pt x="89030" y="15117"/>
                  </a:lnTo>
                  <a:lnTo>
                    <a:pt x="81228" y="6308"/>
                  </a:lnTo>
                  <a:lnTo>
                    <a:pt x="70705" y="1453"/>
                  </a:lnTo>
                  <a:lnTo>
                    <a:pt x="58972" y="0"/>
                  </a:lnTo>
                  <a:lnTo>
                    <a:pt x="46702" y="1706"/>
                  </a:lnTo>
                  <a:lnTo>
                    <a:pt x="34193" y="12342"/>
                  </a:lnTo>
                  <a:lnTo>
                    <a:pt x="8916" y="54657"/>
                  </a:lnTo>
                  <a:lnTo>
                    <a:pt x="0" y="99542"/>
                  </a:lnTo>
                  <a:lnTo>
                    <a:pt x="1677" y="133906"/>
                  </a:lnTo>
                  <a:lnTo>
                    <a:pt x="8537" y="171052"/>
                  </a:lnTo>
                  <a:lnTo>
                    <a:pt x="20994" y="211079"/>
                  </a:lnTo>
                  <a:lnTo>
                    <a:pt x="35938" y="252388"/>
                  </a:lnTo>
                  <a:lnTo>
                    <a:pt x="50576" y="292854"/>
                  </a:lnTo>
                  <a:lnTo>
                    <a:pt x="61785" y="329654"/>
                  </a:lnTo>
                  <a:lnTo>
                    <a:pt x="67708" y="362943"/>
                  </a:lnTo>
                  <a:lnTo>
                    <a:pt x="69161" y="407570"/>
                  </a:lnTo>
                  <a:lnTo>
                    <a:pt x="63240" y="441959"/>
                  </a:lnTo>
                  <a:lnTo>
                    <a:pt x="57065" y="456131"/>
                  </a:lnTo>
                  <a:lnTo>
                    <a:pt x="51969" y="462429"/>
                  </a:lnTo>
                  <a:lnTo>
                    <a:pt x="34346" y="4738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64"/>
            <p:cNvSpPr/>
            <p:nvPr>
              <p:custDataLst>
                <p:tags r:id="rId104"/>
              </p:custDataLst>
            </p:nvPr>
          </p:nvSpPr>
          <p:spPr>
            <a:xfrm>
              <a:off x="11028062" y="2495550"/>
              <a:ext cx="55917" cy="88938"/>
            </a:xfrm>
            <a:custGeom>
              <a:avLst/>
              <a:gdLst/>
              <a:ahLst/>
              <a:cxnLst/>
              <a:rect l="0" t="0" r="0" b="0"/>
              <a:pathLst>
                <a:path w="55917" h="88938">
                  <a:moveTo>
                    <a:pt x="27288" y="6350"/>
                  </a:moveTo>
                  <a:lnTo>
                    <a:pt x="27288" y="6350"/>
                  </a:lnTo>
                  <a:lnTo>
                    <a:pt x="23917" y="6350"/>
                  </a:lnTo>
                  <a:lnTo>
                    <a:pt x="15079" y="13092"/>
                  </a:lnTo>
                  <a:lnTo>
                    <a:pt x="6893" y="27398"/>
                  </a:lnTo>
                  <a:lnTo>
                    <a:pt x="0" y="48413"/>
                  </a:lnTo>
                  <a:lnTo>
                    <a:pt x="1284" y="62439"/>
                  </a:lnTo>
                  <a:lnTo>
                    <a:pt x="6558" y="75023"/>
                  </a:lnTo>
                  <a:lnTo>
                    <a:pt x="13606" y="85319"/>
                  </a:lnTo>
                  <a:lnTo>
                    <a:pt x="18167" y="87924"/>
                  </a:lnTo>
                  <a:lnTo>
                    <a:pt x="28879" y="88937"/>
                  </a:lnTo>
                  <a:lnTo>
                    <a:pt x="40695" y="81390"/>
                  </a:lnTo>
                  <a:lnTo>
                    <a:pt x="46809" y="75427"/>
                  </a:lnTo>
                  <a:lnTo>
                    <a:pt x="53602" y="61275"/>
                  </a:lnTo>
                  <a:lnTo>
                    <a:pt x="55916" y="44872"/>
                  </a:lnTo>
                  <a:lnTo>
                    <a:pt x="54593" y="25823"/>
                  </a:lnTo>
                  <a:lnTo>
                    <a:pt x="47890" y="11242"/>
                  </a:lnTo>
                  <a:lnTo>
                    <a:pt x="43140" y="5378"/>
                  </a:lnTo>
                  <a:lnTo>
                    <a:pt x="38561" y="2174"/>
                  </a:lnTo>
                  <a:lnTo>
                    <a:pt x="34098" y="744"/>
                  </a:lnTo>
                  <a:lnTo>
                    <a:pt x="209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65"/>
            <p:cNvSpPr/>
            <p:nvPr>
              <p:custDataLst>
                <p:tags r:id="rId105"/>
              </p:custDataLst>
            </p:nvPr>
          </p:nvSpPr>
          <p:spPr>
            <a:xfrm>
              <a:off x="10902530" y="1689623"/>
              <a:ext cx="108371" cy="139178"/>
            </a:xfrm>
            <a:custGeom>
              <a:avLst/>
              <a:gdLst/>
              <a:ahLst/>
              <a:cxnLst/>
              <a:rect l="0" t="0" r="0" b="0"/>
              <a:pathLst>
                <a:path w="108371" h="139178">
                  <a:moveTo>
                    <a:pt x="108370" y="12177"/>
                  </a:moveTo>
                  <a:lnTo>
                    <a:pt x="108370" y="12177"/>
                  </a:lnTo>
                  <a:lnTo>
                    <a:pt x="108370" y="5435"/>
                  </a:lnTo>
                  <a:lnTo>
                    <a:pt x="107664" y="3449"/>
                  </a:lnTo>
                  <a:lnTo>
                    <a:pt x="106489" y="2125"/>
                  </a:lnTo>
                  <a:lnTo>
                    <a:pt x="102903" y="0"/>
                  </a:lnTo>
                  <a:lnTo>
                    <a:pt x="105652" y="3003"/>
                  </a:lnTo>
                  <a:lnTo>
                    <a:pt x="107564" y="15103"/>
                  </a:lnTo>
                  <a:lnTo>
                    <a:pt x="98018" y="42207"/>
                  </a:lnTo>
                  <a:lnTo>
                    <a:pt x="67101" y="82105"/>
                  </a:lnTo>
                  <a:lnTo>
                    <a:pt x="45812" y="99297"/>
                  </a:lnTo>
                  <a:lnTo>
                    <a:pt x="32589" y="103814"/>
                  </a:lnTo>
                  <a:lnTo>
                    <a:pt x="19655" y="102058"/>
                  </a:lnTo>
                  <a:lnTo>
                    <a:pt x="13244" y="99614"/>
                  </a:lnTo>
                  <a:lnTo>
                    <a:pt x="4238" y="91255"/>
                  </a:lnTo>
                  <a:lnTo>
                    <a:pt x="849" y="86062"/>
                  </a:lnTo>
                  <a:lnTo>
                    <a:pt x="0" y="80484"/>
                  </a:lnTo>
                  <a:lnTo>
                    <a:pt x="2821" y="68641"/>
                  </a:lnTo>
                  <a:lnTo>
                    <a:pt x="12342" y="53445"/>
                  </a:lnTo>
                  <a:lnTo>
                    <a:pt x="21946" y="46276"/>
                  </a:lnTo>
                  <a:lnTo>
                    <a:pt x="27471" y="43376"/>
                  </a:lnTo>
                  <a:lnTo>
                    <a:pt x="37372" y="42036"/>
                  </a:lnTo>
                  <a:lnTo>
                    <a:pt x="41988" y="42666"/>
                  </a:lnTo>
                  <a:lnTo>
                    <a:pt x="45770" y="45909"/>
                  </a:lnTo>
                  <a:lnTo>
                    <a:pt x="67286" y="87178"/>
                  </a:lnTo>
                  <a:lnTo>
                    <a:pt x="102020" y="1391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66"/>
            <p:cNvSpPr/>
            <p:nvPr>
              <p:custDataLst>
                <p:tags r:id="rId106"/>
              </p:custDataLst>
            </p:nvPr>
          </p:nvSpPr>
          <p:spPr>
            <a:xfrm>
              <a:off x="11286716" y="1944769"/>
              <a:ext cx="276635" cy="338076"/>
            </a:xfrm>
            <a:custGeom>
              <a:avLst/>
              <a:gdLst/>
              <a:ahLst/>
              <a:cxnLst/>
              <a:rect l="0" t="0" r="0" b="0"/>
              <a:pathLst>
                <a:path w="276635" h="338076">
                  <a:moveTo>
                    <a:pt x="73434" y="233281"/>
                  </a:moveTo>
                  <a:lnTo>
                    <a:pt x="73434" y="233281"/>
                  </a:lnTo>
                  <a:lnTo>
                    <a:pt x="67659" y="228211"/>
                  </a:lnTo>
                  <a:lnTo>
                    <a:pt x="45595" y="216980"/>
                  </a:lnTo>
                  <a:lnTo>
                    <a:pt x="37308" y="215453"/>
                  </a:lnTo>
                  <a:lnTo>
                    <a:pt x="32416" y="217868"/>
                  </a:lnTo>
                  <a:lnTo>
                    <a:pt x="21336" y="228077"/>
                  </a:lnTo>
                  <a:lnTo>
                    <a:pt x="6571" y="253063"/>
                  </a:lnTo>
                  <a:lnTo>
                    <a:pt x="0" y="286179"/>
                  </a:lnTo>
                  <a:lnTo>
                    <a:pt x="2227" y="304769"/>
                  </a:lnTo>
                  <a:lnTo>
                    <a:pt x="8626" y="319381"/>
                  </a:lnTo>
                  <a:lnTo>
                    <a:pt x="18524" y="330579"/>
                  </a:lnTo>
                  <a:lnTo>
                    <a:pt x="29980" y="336497"/>
                  </a:lnTo>
                  <a:lnTo>
                    <a:pt x="35998" y="338075"/>
                  </a:lnTo>
                  <a:lnTo>
                    <a:pt x="42832" y="334894"/>
                  </a:lnTo>
                  <a:lnTo>
                    <a:pt x="57952" y="320070"/>
                  </a:lnTo>
                  <a:lnTo>
                    <a:pt x="75588" y="281182"/>
                  </a:lnTo>
                  <a:lnTo>
                    <a:pt x="83330" y="235050"/>
                  </a:lnTo>
                  <a:lnTo>
                    <a:pt x="86380" y="206943"/>
                  </a:lnTo>
                  <a:lnTo>
                    <a:pt x="89121" y="176917"/>
                  </a:lnTo>
                  <a:lnTo>
                    <a:pt x="91653" y="145611"/>
                  </a:lnTo>
                  <a:lnTo>
                    <a:pt x="94046" y="113451"/>
                  </a:lnTo>
                  <a:lnTo>
                    <a:pt x="95643" y="86366"/>
                  </a:lnTo>
                  <a:lnTo>
                    <a:pt x="97415" y="41221"/>
                  </a:lnTo>
                  <a:lnTo>
                    <a:pt x="97848" y="3145"/>
                  </a:lnTo>
                  <a:lnTo>
                    <a:pt x="96766" y="835"/>
                  </a:lnTo>
                  <a:lnTo>
                    <a:pt x="95338" y="0"/>
                  </a:lnTo>
                  <a:lnTo>
                    <a:pt x="91871" y="8480"/>
                  </a:lnTo>
                  <a:lnTo>
                    <a:pt x="87834" y="42496"/>
                  </a:lnTo>
                  <a:lnTo>
                    <a:pt x="87594" y="79343"/>
                  </a:lnTo>
                  <a:lnTo>
                    <a:pt x="89841" y="123942"/>
                  </a:lnTo>
                  <a:lnTo>
                    <a:pt x="93190" y="166341"/>
                  </a:lnTo>
                  <a:lnTo>
                    <a:pt x="97031" y="204941"/>
                  </a:lnTo>
                  <a:lnTo>
                    <a:pt x="103161" y="250911"/>
                  </a:lnTo>
                  <a:lnTo>
                    <a:pt x="109671" y="275229"/>
                  </a:lnTo>
                  <a:lnTo>
                    <a:pt x="110291" y="276063"/>
                  </a:lnTo>
                  <a:lnTo>
                    <a:pt x="123634" y="232118"/>
                  </a:lnTo>
                  <a:lnTo>
                    <a:pt x="135441" y="184768"/>
                  </a:lnTo>
                  <a:lnTo>
                    <a:pt x="136643" y="181889"/>
                  </a:lnTo>
                  <a:lnTo>
                    <a:pt x="138152" y="179970"/>
                  </a:lnTo>
                  <a:lnTo>
                    <a:pt x="139862" y="178690"/>
                  </a:lnTo>
                  <a:lnTo>
                    <a:pt x="147407" y="179150"/>
                  </a:lnTo>
                  <a:lnTo>
                    <a:pt x="152382" y="180260"/>
                  </a:lnTo>
                  <a:lnTo>
                    <a:pt x="161674" y="189020"/>
                  </a:lnTo>
                  <a:lnTo>
                    <a:pt x="172957" y="209818"/>
                  </a:lnTo>
                  <a:lnTo>
                    <a:pt x="175766" y="217639"/>
                  </a:lnTo>
                  <a:lnTo>
                    <a:pt x="175125" y="235736"/>
                  </a:lnTo>
                  <a:lnTo>
                    <a:pt x="166830" y="261996"/>
                  </a:lnTo>
                  <a:lnTo>
                    <a:pt x="154755" y="286460"/>
                  </a:lnTo>
                  <a:lnTo>
                    <a:pt x="152342" y="288489"/>
                  </a:lnTo>
                  <a:lnTo>
                    <a:pt x="150029" y="288431"/>
                  </a:lnTo>
                  <a:lnTo>
                    <a:pt x="147780" y="286981"/>
                  </a:lnTo>
                  <a:lnTo>
                    <a:pt x="147693" y="283898"/>
                  </a:lnTo>
                  <a:lnTo>
                    <a:pt x="151359" y="274827"/>
                  </a:lnTo>
                  <a:lnTo>
                    <a:pt x="182093" y="230538"/>
                  </a:lnTo>
                  <a:lnTo>
                    <a:pt x="225014" y="183680"/>
                  </a:lnTo>
                  <a:lnTo>
                    <a:pt x="232524" y="172195"/>
                  </a:lnTo>
                  <a:lnTo>
                    <a:pt x="235862" y="164504"/>
                  </a:lnTo>
                  <a:lnTo>
                    <a:pt x="236753" y="163441"/>
                  </a:lnTo>
                  <a:lnTo>
                    <a:pt x="237346" y="163437"/>
                  </a:lnTo>
                  <a:lnTo>
                    <a:pt x="224124" y="208898"/>
                  </a:lnTo>
                  <a:lnTo>
                    <a:pt x="224230" y="242911"/>
                  </a:lnTo>
                  <a:lnTo>
                    <a:pt x="232647" y="262726"/>
                  </a:lnTo>
                  <a:lnTo>
                    <a:pt x="238842" y="271961"/>
                  </a:lnTo>
                  <a:lnTo>
                    <a:pt x="253252" y="282222"/>
                  </a:lnTo>
                  <a:lnTo>
                    <a:pt x="276634" y="290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86"/>
          <p:cNvGrpSpPr/>
          <p:nvPr/>
        </p:nvGrpSpPr>
        <p:grpSpPr>
          <a:xfrm>
            <a:off x="10423630" y="2974666"/>
            <a:ext cx="650771" cy="257485"/>
            <a:chOff x="10423630" y="2974666"/>
            <a:chExt cx="650771" cy="257485"/>
          </a:xfrm>
        </p:grpSpPr>
        <p:sp>
          <p:nvSpPr>
            <p:cNvPr id="157" name="SMARTInkShape-967"/>
            <p:cNvSpPr/>
            <p:nvPr>
              <p:custDataLst>
                <p:tags r:id="rId99"/>
              </p:custDataLst>
            </p:nvPr>
          </p:nvSpPr>
          <p:spPr>
            <a:xfrm>
              <a:off x="10423630" y="2974666"/>
              <a:ext cx="180871" cy="9835"/>
            </a:xfrm>
            <a:custGeom>
              <a:avLst/>
              <a:gdLst/>
              <a:ahLst/>
              <a:cxnLst/>
              <a:rect l="0" t="0" r="0" b="0"/>
              <a:pathLst>
                <a:path w="180871" h="9835">
                  <a:moveTo>
                    <a:pt x="9420" y="9834"/>
                  </a:moveTo>
                  <a:lnTo>
                    <a:pt x="9420" y="9834"/>
                  </a:lnTo>
                  <a:lnTo>
                    <a:pt x="0" y="9834"/>
                  </a:lnTo>
                  <a:lnTo>
                    <a:pt x="46154" y="4808"/>
                  </a:lnTo>
                  <a:lnTo>
                    <a:pt x="90859" y="1995"/>
                  </a:lnTo>
                  <a:lnTo>
                    <a:pt x="123932" y="0"/>
                  </a:lnTo>
                  <a:lnTo>
                    <a:pt x="180870" y="3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68"/>
            <p:cNvSpPr/>
            <p:nvPr>
              <p:custDataLst>
                <p:tags r:id="rId100"/>
              </p:custDataLst>
            </p:nvPr>
          </p:nvSpPr>
          <p:spPr>
            <a:xfrm>
              <a:off x="10464799" y="3054350"/>
              <a:ext cx="88902" cy="18168"/>
            </a:xfrm>
            <a:custGeom>
              <a:avLst/>
              <a:gdLst/>
              <a:ahLst/>
              <a:cxnLst/>
              <a:rect l="0" t="0" r="0" b="0"/>
              <a:pathLst>
                <a:path w="88902" h="18168">
                  <a:moveTo>
                    <a:pt x="1" y="12700"/>
                  </a:moveTo>
                  <a:lnTo>
                    <a:pt x="1" y="12700"/>
                  </a:lnTo>
                  <a:lnTo>
                    <a:pt x="0" y="16071"/>
                  </a:lnTo>
                  <a:lnTo>
                    <a:pt x="1412" y="17064"/>
                  </a:lnTo>
                  <a:lnTo>
                    <a:pt x="6743" y="18167"/>
                  </a:lnTo>
                  <a:lnTo>
                    <a:pt x="50217" y="10145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69"/>
            <p:cNvSpPr/>
            <p:nvPr>
              <p:custDataLst>
                <p:tags r:id="rId101"/>
              </p:custDataLst>
            </p:nvPr>
          </p:nvSpPr>
          <p:spPr>
            <a:xfrm>
              <a:off x="10864850" y="3165279"/>
              <a:ext cx="209551" cy="9722"/>
            </a:xfrm>
            <a:custGeom>
              <a:avLst/>
              <a:gdLst/>
              <a:ahLst/>
              <a:cxnLst/>
              <a:rect l="0" t="0" r="0" b="0"/>
              <a:pathLst>
                <a:path w="209551" h="9722">
                  <a:moveTo>
                    <a:pt x="0" y="3371"/>
                  </a:moveTo>
                  <a:lnTo>
                    <a:pt x="0" y="3371"/>
                  </a:lnTo>
                  <a:lnTo>
                    <a:pt x="35341" y="2665"/>
                  </a:lnTo>
                  <a:lnTo>
                    <a:pt x="70506" y="0"/>
                  </a:lnTo>
                  <a:lnTo>
                    <a:pt x="112004" y="227"/>
                  </a:lnTo>
                  <a:lnTo>
                    <a:pt x="152085" y="2679"/>
                  </a:lnTo>
                  <a:lnTo>
                    <a:pt x="209550" y="9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70"/>
            <p:cNvSpPr/>
            <p:nvPr>
              <p:custDataLst>
                <p:tags r:id="rId102"/>
              </p:custDataLst>
            </p:nvPr>
          </p:nvSpPr>
          <p:spPr>
            <a:xfrm>
              <a:off x="10848780" y="3200400"/>
              <a:ext cx="193871" cy="31751"/>
            </a:xfrm>
            <a:custGeom>
              <a:avLst/>
              <a:gdLst/>
              <a:ahLst/>
              <a:cxnLst/>
              <a:rect l="0" t="0" r="0" b="0"/>
              <a:pathLst>
                <a:path w="193871" h="31751">
                  <a:moveTo>
                    <a:pt x="3370" y="31750"/>
                  </a:moveTo>
                  <a:lnTo>
                    <a:pt x="3370" y="31750"/>
                  </a:lnTo>
                  <a:lnTo>
                    <a:pt x="0" y="28379"/>
                  </a:lnTo>
                  <a:lnTo>
                    <a:pt x="1828" y="26680"/>
                  </a:lnTo>
                  <a:lnTo>
                    <a:pt x="40095" y="15122"/>
                  </a:lnTo>
                  <a:lnTo>
                    <a:pt x="83191" y="6721"/>
                  </a:lnTo>
                  <a:lnTo>
                    <a:pt x="109501" y="4481"/>
                  </a:lnTo>
                  <a:lnTo>
                    <a:pt x="156372" y="1991"/>
                  </a:lnTo>
                  <a:lnTo>
                    <a:pt x="1938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971"/>
          <p:cNvSpPr/>
          <p:nvPr>
            <p:custDataLst>
              <p:tags r:id="rId7"/>
            </p:custDataLst>
          </p:nvPr>
        </p:nvSpPr>
        <p:spPr>
          <a:xfrm>
            <a:off x="10891426" y="2885592"/>
            <a:ext cx="182975" cy="187809"/>
          </a:xfrm>
          <a:custGeom>
            <a:avLst/>
            <a:gdLst/>
            <a:ahLst/>
            <a:cxnLst/>
            <a:rect l="0" t="0" r="0" b="0"/>
            <a:pathLst>
              <a:path w="182975" h="187809">
                <a:moveTo>
                  <a:pt x="182974" y="3658"/>
                </a:moveTo>
                <a:lnTo>
                  <a:pt x="182974" y="3658"/>
                </a:lnTo>
                <a:lnTo>
                  <a:pt x="179603" y="287"/>
                </a:lnTo>
                <a:lnTo>
                  <a:pt x="177199" y="0"/>
                </a:lnTo>
                <a:lnTo>
                  <a:pt x="170765" y="1562"/>
                </a:lnTo>
                <a:lnTo>
                  <a:pt x="165083" y="8371"/>
                </a:lnTo>
                <a:lnTo>
                  <a:pt x="153493" y="38145"/>
                </a:lnTo>
                <a:lnTo>
                  <a:pt x="139259" y="83535"/>
                </a:lnTo>
                <a:lnTo>
                  <a:pt x="117811" y="123516"/>
                </a:lnTo>
                <a:lnTo>
                  <a:pt x="101096" y="147239"/>
                </a:lnTo>
                <a:lnTo>
                  <a:pt x="81907" y="164839"/>
                </a:lnTo>
                <a:lnTo>
                  <a:pt x="63501" y="172190"/>
                </a:lnTo>
                <a:lnTo>
                  <a:pt x="54643" y="173163"/>
                </a:lnTo>
                <a:lnTo>
                  <a:pt x="37273" y="166717"/>
                </a:lnTo>
                <a:lnTo>
                  <a:pt x="28690" y="161048"/>
                </a:lnTo>
                <a:lnTo>
                  <a:pt x="6497" y="129471"/>
                </a:lnTo>
                <a:lnTo>
                  <a:pt x="588" y="110375"/>
                </a:lnTo>
                <a:lnTo>
                  <a:pt x="0" y="102319"/>
                </a:lnTo>
                <a:lnTo>
                  <a:pt x="1019" y="96244"/>
                </a:lnTo>
                <a:lnTo>
                  <a:pt x="5914" y="87611"/>
                </a:lnTo>
                <a:lnTo>
                  <a:pt x="10607" y="85732"/>
                </a:lnTo>
                <a:lnTo>
                  <a:pt x="23346" y="85525"/>
                </a:lnTo>
                <a:lnTo>
                  <a:pt x="49756" y="96118"/>
                </a:lnTo>
                <a:lnTo>
                  <a:pt x="88169" y="128095"/>
                </a:lnTo>
                <a:lnTo>
                  <a:pt x="124544" y="172821"/>
                </a:lnTo>
                <a:lnTo>
                  <a:pt x="138524" y="18780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Shape-972"/>
          <p:cNvSpPr/>
          <p:nvPr>
            <p:custDataLst>
              <p:tags r:id="rId8"/>
            </p:custDataLst>
          </p:nvPr>
        </p:nvSpPr>
        <p:spPr>
          <a:xfrm>
            <a:off x="1435100" y="4108692"/>
            <a:ext cx="8763001" cy="310909"/>
          </a:xfrm>
          <a:custGeom>
            <a:avLst/>
            <a:gdLst/>
            <a:ahLst/>
            <a:cxnLst/>
            <a:rect l="0" t="0" r="0" b="0"/>
            <a:pathLst>
              <a:path w="8763001" h="310909">
                <a:moveTo>
                  <a:pt x="0" y="18808"/>
                </a:moveTo>
                <a:lnTo>
                  <a:pt x="0" y="18808"/>
                </a:lnTo>
                <a:lnTo>
                  <a:pt x="35774" y="25715"/>
                </a:lnTo>
                <a:lnTo>
                  <a:pt x="76578" y="28228"/>
                </a:lnTo>
                <a:lnTo>
                  <a:pt x="103263" y="27910"/>
                </a:lnTo>
                <a:lnTo>
                  <a:pt x="132342" y="26993"/>
                </a:lnTo>
                <a:lnTo>
                  <a:pt x="166545" y="25675"/>
                </a:lnTo>
                <a:lnTo>
                  <a:pt x="204163" y="24092"/>
                </a:lnTo>
                <a:lnTo>
                  <a:pt x="244059" y="22330"/>
                </a:lnTo>
                <a:lnTo>
                  <a:pt x="290411" y="19745"/>
                </a:lnTo>
                <a:lnTo>
                  <a:pt x="341069" y="16610"/>
                </a:lnTo>
                <a:lnTo>
                  <a:pt x="394596" y="13110"/>
                </a:lnTo>
                <a:lnTo>
                  <a:pt x="454269" y="10070"/>
                </a:lnTo>
                <a:lnTo>
                  <a:pt x="518041" y="7338"/>
                </a:lnTo>
                <a:lnTo>
                  <a:pt x="584544" y="4812"/>
                </a:lnTo>
                <a:lnTo>
                  <a:pt x="657807" y="3127"/>
                </a:lnTo>
                <a:lnTo>
                  <a:pt x="735577" y="2004"/>
                </a:lnTo>
                <a:lnTo>
                  <a:pt x="816351" y="1255"/>
                </a:lnTo>
                <a:lnTo>
                  <a:pt x="905479" y="1462"/>
                </a:lnTo>
                <a:lnTo>
                  <a:pt x="1000175" y="2305"/>
                </a:lnTo>
                <a:lnTo>
                  <a:pt x="1098583" y="3572"/>
                </a:lnTo>
                <a:lnTo>
                  <a:pt x="1202994" y="4417"/>
                </a:lnTo>
                <a:lnTo>
                  <a:pt x="1311407" y="4981"/>
                </a:lnTo>
                <a:lnTo>
                  <a:pt x="1422488" y="5357"/>
                </a:lnTo>
                <a:lnTo>
                  <a:pt x="1539581" y="4901"/>
                </a:lnTo>
                <a:lnTo>
                  <a:pt x="1660682" y="3893"/>
                </a:lnTo>
                <a:lnTo>
                  <a:pt x="1784455" y="2514"/>
                </a:lnTo>
                <a:lnTo>
                  <a:pt x="1917064" y="1595"/>
                </a:lnTo>
                <a:lnTo>
                  <a:pt x="2055565" y="983"/>
                </a:lnTo>
                <a:lnTo>
                  <a:pt x="2197993" y="575"/>
                </a:lnTo>
                <a:lnTo>
                  <a:pt x="2345156" y="302"/>
                </a:lnTo>
                <a:lnTo>
                  <a:pt x="2495476" y="121"/>
                </a:lnTo>
                <a:lnTo>
                  <a:pt x="2647901" y="0"/>
                </a:lnTo>
                <a:lnTo>
                  <a:pt x="2806667" y="1330"/>
                </a:lnTo>
                <a:lnTo>
                  <a:pt x="2969661" y="3628"/>
                </a:lnTo>
                <a:lnTo>
                  <a:pt x="3135475" y="6572"/>
                </a:lnTo>
                <a:lnTo>
                  <a:pt x="3309516" y="10650"/>
                </a:lnTo>
                <a:lnTo>
                  <a:pt x="3489044" y="15486"/>
                </a:lnTo>
                <a:lnTo>
                  <a:pt x="3672229" y="20827"/>
                </a:lnTo>
                <a:lnTo>
                  <a:pt x="3859969" y="26504"/>
                </a:lnTo>
                <a:lnTo>
                  <a:pt x="4050747" y="32405"/>
                </a:lnTo>
                <a:lnTo>
                  <a:pt x="4243548" y="38456"/>
                </a:lnTo>
                <a:lnTo>
                  <a:pt x="4439110" y="43901"/>
                </a:lnTo>
                <a:lnTo>
                  <a:pt x="4636512" y="48942"/>
                </a:lnTo>
                <a:lnTo>
                  <a:pt x="4835141" y="53714"/>
                </a:lnTo>
                <a:lnTo>
                  <a:pt x="5036705" y="59012"/>
                </a:lnTo>
                <a:lnTo>
                  <a:pt x="5240225" y="64661"/>
                </a:lnTo>
                <a:lnTo>
                  <a:pt x="5445050" y="70543"/>
                </a:lnTo>
                <a:lnTo>
                  <a:pt x="5647217" y="76581"/>
                </a:lnTo>
                <a:lnTo>
                  <a:pt x="5847611" y="82723"/>
                </a:lnTo>
                <a:lnTo>
                  <a:pt x="6046825" y="88935"/>
                </a:lnTo>
                <a:lnTo>
                  <a:pt x="6242427" y="96604"/>
                </a:lnTo>
                <a:lnTo>
                  <a:pt x="6435623" y="105244"/>
                </a:lnTo>
                <a:lnTo>
                  <a:pt x="6627216" y="114532"/>
                </a:lnTo>
                <a:lnTo>
                  <a:pt x="6817033" y="124957"/>
                </a:lnTo>
                <a:lnTo>
                  <a:pt x="7005666" y="136141"/>
                </a:lnTo>
                <a:lnTo>
                  <a:pt x="7193511" y="147830"/>
                </a:lnTo>
                <a:lnTo>
                  <a:pt x="7373068" y="160561"/>
                </a:lnTo>
                <a:lnTo>
                  <a:pt x="7547101" y="173988"/>
                </a:lnTo>
                <a:lnTo>
                  <a:pt x="7717451" y="187878"/>
                </a:lnTo>
                <a:lnTo>
                  <a:pt x="7874761" y="202782"/>
                </a:lnTo>
                <a:lnTo>
                  <a:pt x="8023380" y="218363"/>
                </a:lnTo>
                <a:lnTo>
                  <a:pt x="8166203" y="234395"/>
                </a:lnTo>
                <a:lnTo>
                  <a:pt x="8295991" y="250021"/>
                </a:lnTo>
                <a:lnTo>
                  <a:pt x="8417088" y="265378"/>
                </a:lnTo>
                <a:lnTo>
                  <a:pt x="8532392" y="280555"/>
                </a:lnTo>
                <a:lnTo>
                  <a:pt x="8609261" y="290673"/>
                </a:lnTo>
                <a:lnTo>
                  <a:pt x="8763000" y="3109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189"/>
          <p:cNvGrpSpPr/>
          <p:nvPr/>
        </p:nvGrpSpPr>
        <p:grpSpPr>
          <a:xfrm>
            <a:off x="1470916" y="4353694"/>
            <a:ext cx="627760" cy="431228"/>
            <a:chOff x="1470916" y="4353694"/>
            <a:chExt cx="627760" cy="431228"/>
          </a:xfrm>
        </p:grpSpPr>
        <p:sp>
          <p:nvSpPr>
            <p:cNvPr id="164" name="SMARTInkShape-973"/>
            <p:cNvSpPr/>
            <p:nvPr>
              <p:custDataLst>
                <p:tags r:id="rId91"/>
              </p:custDataLst>
            </p:nvPr>
          </p:nvSpPr>
          <p:spPr>
            <a:xfrm>
              <a:off x="1470916" y="4367996"/>
              <a:ext cx="91185" cy="259148"/>
            </a:xfrm>
            <a:custGeom>
              <a:avLst/>
              <a:gdLst/>
              <a:ahLst/>
              <a:cxnLst/>
              <a:rect l="0" t="0" r="0" b="0"/>
              <a:pathLst>
                <a:path w="91185" h="259148">
                  <a:moveTo>
                    <a:pt x="91184" y="32554"/>
                  </a:moveTo>
                  <a:lnTo>
                    <a:pt x="91184" y="32554"/>
                  </a:lnTo>
                  <a:lnTo>
                    <a:pt x="82395" y="18739"/>
                  </a:lnTo>
                  <a:lnTo>
                    <a:pt x="64048" y="2700"/>
                  </a:lnTo>
                  <a:lnTo>
                    <a:pt x="50431" y="0"/>
                  </a:lnTo>
                  <a:lnTo>
                    <a:pt x="35677" y="1857"/>
                  </a:lnTo>
                  <a:lnTo>
                    <a:pt x="22064" y="7387"/>
                  </a:lnTo>
                  <a:lnTo>
                    <a:pt x="16882" y="12954"/>
                  </a:lnTo>
                  <a:lnTo>
                    <a:pt x="6217" y="37643"/>
                  </a:lnTo>
                  <a:lnTo>
                    <a:pt x="0" y="66596"/>
                  </a:lnTo>
                  <a:lnTo>
                    <a:pt x="798" y="84608"/>
                  </a:lnTo>
                  <a:lnTo>
                    <a:pt x="7268" y="100139"/>
                  </a:lnTo>
                  <a:lnTo>
                    <a:pt x="47729" y="147213"/>
                  </a:lnTo>
                  <a:lnTo>
                    <a:pt x="77426" y="180791"/>
                  </a:lnTo>
                  <a:lnTo>
                    <a:pt x="85069" y="195804"/>
                  </a:lnTo>
                  <a:lnTo>
                    <a:pt x="87761" y="209532"/>
                  </a:lnTo>
                  <a:lnTo>
                    <a:pt x="86605" y="222689"/>
                  </a:lnTo>
                  <a:lnTo>
                    <a:pt x="79977" y="235592"/>
                  </a:lnTo>
                  <a:lnTo>
                    <a:pt x="66226" y="250993"/>
                  </a:lnTo>
                  <a:lnTo>
                    <a:pt x="57514" y="256638"/>
                  </a:lnTo>
                  <a:lnTo>
                    <a:pt x="48938" y="259147"/>
                  </a:lnTo>
                  <a:lnTo>
                    <a:pt x="45381" y="258405"/>
                  </a:lnTo>
                  <a:lnTo>
                    <a:pt x="34034" y="248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74"/>
            <p:cNvSpPr/>
            <p:nvPr>
              <p:custDataLst>
                <p:tags r:id="rId92"/>
              </p:custDataLst>
            </p:nvPr>
          </p:nvSpPr>
          <p:spPr>
            <a:xfrm>
              <a:off x="1612363" y="4541394"/>
              <a:ext cx="59307" cy="81661"/>
            </a:xfrm>
            <a:custGeom>
              <a:avLst/>
              <a:gdLst/>
              <a:ahLst/>
              <a:cxnLst/>
              <a:rect l="0" t="0" r="0" b="0"/>
              <a:pathLst>
                <a:path w="59307" h="81661">
                  <a:moveTo>
                    <a:pt x="51337" y="11556"/>
                  </a:moveTo>
                  <a:lnTo>
                    <a:pt x="51337" y="11556"/>
                  </a:lnTo>
                  <a:lnTo>
                    <a:pt x="51337" y="2717"/>
                  </a:lnTo>
                  <a:lnTo>
                    <a:pt x="50631" y="1430"/>
                  </a:lnTo>
                  <a:lnTo>
                    <a:pt x="49455" y="572"/>
                  </a:lnTo>
                  <a:lnTo>
                    <a:pt x="47966" y="0"/>
                  </a:lnTo>
                  <a:lnTo>
                    <a:pt x="32386" y="5937"/>
                  </a:lnTo>
                  <a:lnTo>
                    <a:pt x="21512" y="16584"/>
                  </a:lnTo>
                  <a:lnTo>
                    <a:pt x="3034" y="46416"/>
                  </a:lnTo>
                  <a:lnTo>
                    <a:pt x="0" y="60916"/>
                  </a:lnTo>
                  <a:lnTo>
                    <a:pt x="1004" y="73005"/>
                  </a:lnTo>
                  <a:lnTo>
                    <a:pt x="3802" y="80730"/>
                  </a:lnTo>
                  <a:lnTo>
                    <a:pt x="7652" y="81660"/>
                  </a:lnTo>
                  <a:lnTo>
                    <a:pt x="19457" y="78932"/>
                  </a:lnTo>
                  <a:lnTo>
                    <a:pt x="32229" y="69252"/>
                  </a:lnTo>
                  <a:lnTo>
                    <a:pt x="43550" y="55543"/>
                  </a:lnTo>
                  <a:lnTo>
                    <a:pt x="59057" y="18821"/>
                  </a:lnTo>
                  <a:lnTo>
                    <a:pt x="59306" y="13577"/>
                  </a:lnTo>
                  <a:lnTo>
                    <a:pt x="58061" y="9376"/>
                  </a:lnTo>
                  <a:lnTo>
                    <a:pt x="53620" y="3531"/>
                  </a:lnTo>
                  <a:lnTo>
                    <a:pt x="49294" y="933"/>
                  </a:lnTo>
                  <a:lnTo>
                    <a:pt x="43138" y="1661"/>
                  </a:lnTo>
                  <a:lnTo>
                    <a:pt x="3228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75"/>
            <p:cNvSpPr/>
            <p:nvPr>
              <p:custDataLst>
                <p:tags r:id="rId93"/>
              </p:custDataLst>
            </p:nvPr>
          </p:nvSpPr>
          <p:spPr>
            <a:xfrm>
              <a:off x="1765300" y="4395083"/>
              <a:ext cx="19051" cy="215018"/>
            </a:xfrm>
            <a:custGeom>
              <a:avLst/>
              <a:gdLst/>
              <a:ahLst/>
              <a:cxnLst/>
              <a:rect l="0" t="0" r="0" b="0"/>
              <a:pathLst>
                <a:path w="19051" h="2150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5679" y="6120"/>
                  </a:lnTo>
                  <a:lnTo>
                    <a:pt x="13092" y="37434"/>
                  </a:lnTo>
                  <a:lnTo>
                    <a:pt x="12816" y="72794"/>
                  </a:lnTo>
                  <a:lnTo>
                    <a:pt x="10853" y="116432"/>
                  </a:lnTo>
                  <a:lnTo>
                    <a:pt x="5803" y="161347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76"/>
            <p:cNvSpPr/>
            <p:nvPr>
              <p:custDataLst>
                <p:tags r:id="rId94"/>
              </p:custDataLst>
            </p:nvPr>
          </p:nvSpPr>
          <p:spPr>
            <a:xfrm>
              <a:off x="1854278" y="4353694"/>
              <a:ext cx="88823" cy="78607"/>
            </a:xfrm>
            <a:custGeom>
              <a:avLst/>
              <a:gdLst/>
              <a:ahLst/>
              <a:cxnLst/>
              <a:rect l="0" t="0" r="0" b="0"/>
              <a:pathLst>
                <a:path w="88823" h="78607">
                  <a:moveTo>
                    <a:pt x="6272" y="2406"/>
                  </a:moveTo>
                  <a:lnTo>
                    <a:pt x="6272" y="2406"/>
                  </a:lnTo>
                  <a:lnTo>
                    <a:pt x="4391" y="30017"/>
                  </a:lnTo>
                  <a:lnTo>
                    <a:pt x="183" y="51338"/>
                  </a:lnTo>
                  <a:lnTo>
                    <a:pt x="96" y="51255"/>
                  </a:lnTo>
                  <a:lnTo>
                    <a:pt x="0" y="49281"/>
                  </a:lnTo>
                  <a:lnTo>
                    <a:pt x="15628" y="19545"/>
                  </a:lnTo>
                  <a:lnTo>
                    <a:pt x="25953" y="6496"/>
                  </a:lnTo>
                  <a:lnTo>
                    <a:pt x="35245" y="696"/>
                  </a:lnTo>
                  <a:lnTo>
                    <a:pt x="44078" y="0"/>
                  </a:lnTo>
                  <a:lnTo>
                    <a:pt x="48410" y="801"/>
                  </a:lnTo>
                  <a:lnTo>
                    <a:pt x="64618" y="12043"/>
                  </a:lnTo>
                  <a:lnTo>
                    <a:pt x="79455" y="32151"/>
                  </a:lnTo>
                  <a:lnTo>
                    <a:pt x="88822" y="78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77"/>
            <p:cNvSpPr/>
            <p:nvPr>
              <p:custDataLst>
                <p:tags r:id="rId95"/>
              </p:custDataLst>
            </p:nvPr>
          </p:nvSpPr>
          <p:spPr>
            <a:xfrm>
              <a:off x="1498600" y="4713426"/>
              <a:ext cx="361951" cy="26163"/>
            </a:xfrm>
            <a:custGeom>
              <a:avLst/>
              <a:gdLst/>
              <a:ahLst/>
              <a:cxnLst/>
              <a:rect l="0" t="0" r="0" b="0"/>
              <a:pathLst>
                <a:path w="361951" h="26163">
                  <a:moveTo>
                    <a:pt x="0" y="17324"/>
                  </a:moveTo>
                  <a:lnTo>
                    <a:pt x="0" y="17324"/>
                  </a:lnTo>
                  <a:lnTo>
                    <a:pt x="0" y="20695"/>
                  </a:lnTo>
                  <a:lnTo>
                    <a:pt x="7526" y="24231"/>
                  </a:lnTo>
                  <a:lnTo>
                    <a:pt x="13484" y="26162"/>
                  </a:lnTo>
                  <a:lnTo>
                    <a:pt x="55579" y="22138"/>
                  </a:lnTo>
                  <a:lnTo>
                    <a:pt x="102313" y="15700"/>
                  </a:lnTo>
                  <a:lnTo>
                    <a:pt x="129592" y="12008"/>
                  </a:lnTo>
                  <a:lnTo>
                    <a:pt x="159067" y="8841"/>
                  </a:lnTo>
                  <a:lnTo>
                    <a:pt x="190006" y="6024"/>
                  </a:lnTo>
                  <a:lnTo>
                    <a:pt x="221920" y="3441"/>
                  </a:lnTo>
                  <a:lnTo>
                    <a:pt x="250253" y="1719"/>
                  </a:lnTo>
                  <a:lnTo>
                    <a:pt x="276196" y="570"/>
                  </a:lnTo>
                  <a:lnTo>
                    <a:pt x="318193" y="0"/>
                  </a:lnTo>
                  <a:lnTo>
                    <a:pt x="361950" y="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78"/>
            <p:cNvSpPr/>
            <p:nvPr>
              <p:custDataLst>
                <p:tags r:id="rId96"/>
              </p:custDataLst>
            </p:nvPr>
          </p:nvSpPr>
          <p:spPr>
            <a:xfrm>
              <a:off x="1517650" y="4743450"/>
              <a:ext cx="304801" cy="41472"/>
            </a:xfrm>
            <a:custGeom>
              <a:avLst/>
              <a:gdLst/>
              <a:ahLst/>
              <a:cxnLst/>
              <a:rect l="0" t="0" r="0" b="0"/>
              <a:pathLst>
                <a:path w="304801" h="41472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45495" y="38086"/>
                  </a:lnTo>
                  <a:lnTo>
                    <a:pt x="68430" y="35269"/>
                  </a:lnTo>
                  <a:lnTo>
                    <a:pt x="94303" y="31979"/>
                  </a:lnTo>
                  <a:lnTo>
                    <a:pt x="121430" y="28375"/>
                  </a:lnTo>
                  <a:lnTo>
                    <a:pt x="149392" y="24561"/>
                  </a:lnTo>
                  <a:lnTo>
                    <a:pt x="177911" y="20607"/>
                  </a:lnTo>
                  <a:lnTo>
                    <a:pt x="204685" y="16560"/>
                  </a:lnTo>
                  <a:lnTo>
                    <a:pt x="230296" y="12452"/>
                  </a:lnTo>
                  <a:lnTo>
                    <a:pt x="271687" y="5534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79"/>
            <p:cNvSpPr/>
            <p:nvPr>
              <p:custDataLst>
                <p:tags r:id="rId97"/>
              </p:custDataLst>
            </p:nvPr>
          </p:nvSpPr>
          <p:spPr>
            <a:xfrm>
              <a:off x="2070100" y="4540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80"/>
            <p:cNvSpPr/>
            <p:nvPr>
              <p:custDataLst>
                <p:tags r:id="rId98"/>
              </p:custDataLst>
            </p:nvPr>
          </p:nvSpPr>
          <p:spPr>
            <a:xfrm>
              <a:off x="2089150" y="4660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190"/>
          <p:cNvGrpSpPr/>
          <p:nvPr/>
        </p:nvGrpSpPr>
        <p:grpSpPr>
          <a:xfrm>
            <a:off x="2590800" y="4419600"/>
            <a:ext cx="1079413" cy="495301"/>
            <a:chOff x="2590800" y="4419600"/>
            <a:chExt cx="1079413" cy="495301"/>
          </a:xfrm>
        </p:grpSpPr>
        <p:sp>
          <p:nvSpPr>
            <p:cNvPr id="173" name="SMARTInkShape-981"/>
            <p:cNvSpPr/>
            <p:nvPr>
              <p:custDataLst>
                <p:tags r:id="rId84"/>
              </p:custDataLst>
            </p:nvPr>
          </p:nvSpPr>
          <p:spPr>
            <a:xfrm>
              <a:off x="3613150" y="4479729"/>
              <a:ext cx="57063" cy="365322"/>
            </a:xfrm>
            <a:custGeom>
              <a:avLst/>
              <a:gdLst/>
              <a:ahLst/>
              <a:cxnLst/>
              <a:rect l="0" t="0" r="0" b="0"/>
              <a:pathLst>
                <a:path w="57063" h="3653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1" y="1124"/>
                  </a:lnTo>
                  <a:lnTo>
                    <a:pt x="15580" y="8017"/>
                  </a:lnTo>
                  <a:lnTo>
                    <a:pt x="35974" y="44023"/>
                  </a:lnTo>
                  <a:lnTo>
                    <a:pt x="47974" y="86585"/>
                  </a:lnTo>
                  <a:lnTo>
                    <a:pt x="53149" y="111764"/>
                  </a:lnTo>
                  <a:lnTo>
                    <a:pt x="55893" y="139132"/>
                  </a:lnTo>
                  <a:lnTo>
                    <a:pt x="57018" y="167962"/>
                  </a:lnTo>
                  <a:lnTo>
                    <a:pt x="57062" y="197765"/>
                  </a:lnTo>
                  <a:lnTo>
                    <a:pt x="54269" y="226100"/>
                  </a:lnTo>
                  <a:lnTo>
                    <a:pt x="49585" y="253458"/>
                  </a:lnTo>
                  <a:lnTo>
                    <a:pt x="43640" y="280162"/>
                  </a:lnTo>
                  <a:lnTo>
                    <a:pt x="29508" y="319241"/>
                  </a:lnTo>
                  <a:lnTo>
                    <a:pt x="635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82"/>
            <p:cNvSpPr/>
            <p:nvPr>
              <p:custDataLst>
                <p:tags r:id="rId85"/>
              </p:custDataLst>
            </p:nvPr>
          </p:nvSpPr>
          <p:spPr>
            <a:xfrm>
              <a:off x="3291048" y="4542942"/>
              <a:ext cx="207803" cy="200509"/>
            </a:xfrm>
            <a:custGeom>
              <a:avLst/>
              <a:gdLst/>
              <a:ahLst/>
              <a:cxnLst/>
              <a:rect l="0" t="0" r="0" b="0"/>
              <a:pathLst>
                <a:path w="207803" h="200509">
                  <a:moveTo>
                    <a:pt x="207802" y="3658"/>
                  </a:moveTo>
                  <a:lnTo>
                    <a:pt x="207802" y="3658"/>
                  </a:lnTo>
                  <a:lnTo>
                    <a:pt x="207802" y="0"/>
                  </a:lnTo>
                  <a:lnTo>
                    <a:pt x="207802" y="1562"/>
                  </a:lnTo>
                  <a:lnTo>
                    <a:pt x="169078" y="40102"/>
                  </a:lnTo>
                  <a:lnTo>
                    <a:pt x="135885" y="85012"/>
                  </a:lnTo>
                  <a:lnTo>
                    <a:pt x="107871" y="118367"/>
                  </a:lnTo>
                  <a:lnTo>
                    <a:pt x="64127" y="165116"/>
                  </a:lnTo>
                  <a:lnTo>
                    <a:pt x="38819" y="188306"/>
                  </a:lnTo>
                  <a:lnTo>
                    <a:pt x="18163" y="198612"/>
                  </a:lnTo>
                  <a:lnTo>
                    <a:pt x="11526" y="198538"/>
                  </a:lnTo>
                  <a:lnTo>
                    <a:pt x="7101" y="195668"/>
                  </a:lnTo>
                  <a:lnTo>
                    <a:pt x="4151" y="190931"/>
                  </a:lnTo>
                  <a:lnTo>
                    <a:pt x="0" y="167410"/>
                  </a:lnTo>
                  <a:lnTo>
                    <a:pt x="5512" y="141469"/>
                  </a:lnTo>
                  <a:lnTo>
                    <a:pt x="10147" y="135748"/>
                  </a:lnTo>
                  <a:lnTo>
                    <a:pt x="22824" y="129393"/>
                  </a:lnTo>
                  <a:lnTo>
                    <a:pt x="35984" y="128449"/>
                  </a:lnTo>
                  <a:lnTo>
                    <a:pt x="51005" y="131793"/>
                  </a:lnTo>
                  <a:lnTo>
                    <a:pt x="84673" y="146987"/>
                  </a:lnTo>
                  <a:lnTo>
                    <a:pt x="126948" y="171793"/>
                  </a:lnTo>
                  <a:lnTo>
                    <a:pt x="169702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983"/>
            <p:cNvSpPr/>
            <p:nvPr>
              <p:custDataLst>
                <p:tags r:id="rId86"/>
              </p:custDataLst>
            </p:nvPr>
          </p:nvSpPr>
          <p:spPr>
            <a:xfrm>
              <a:off x="2590800" y="4433183"/>
              <a:ext cx="46678" cy="335668"/>
            </a:xfrm>
            <a:custGeom>
              <a:avLst/>
              <a:gdLst/>
              <a:ahLst/>
              <a:cxnLst/>
              <a:rect l="0" t="0" r="0" b="0"/>
              <a:pathLst>
                <a:path w="46678" h="335668">
                  <a:moveTo>
                    <a:pt x="31750" y="5467"/>
                  </a:moveTo>
                  <a:lnTo>
                    <a:pt x="31750" y="5467"/>
                  </a:lnTo>
                  <a:lnTo>
                    <a:pt x="31750" y="2096"/>
                  </a:lnTo>
                  <a:lnTo>
                    <a:pt x="32456" y="1103"/>
                  </a:lnTo>
                  <a:lnTo>
                    <a:pt x="33632" y="441"/>
                  </a:lnTo>
                  <a:lnTo>
                    <a:pt x="35121" y="0"/>
                  </a:lnTo>
                  <a:lnTo>
                    <a:pt x="36819" y="411"/>
                  </a:lnTo>
                  <a:lnTo>
                    <a:pt x="40588" y="2749"/>
                  </a:lnTo>
                  <a:lnTo>
                    <a:pt x="46677" y="21516"/>
                  </a:lnTo>
                  <a:lnTo>
                    <a:pt x="46207" y="66275"/>
                  </a:lnTo>
                  <a:lnTo>
                    <a:pt x="41468" y="111750"/>
                  </a:lnTo>
                  <a:lnTo>
                    <a:pt x="38229" y="137706"/>
                  </a:lnTo>
                  <a:lnTo>
                    <a:pt x="34658" y="163476"/>
                  </a:lnTo>
                  <a:lnTo>
                    <a:pt x="30867" y="189123"/>
                  </a:lnTo>
                  <a:lnTo>
                    <a:pt x="26928" y="214688"/>
                  </a:lnTo>
                  <a:lnTo>
                    <a:pt x="16907" y="258145"/>
                  </a:lnTo>
                  <a:lnTo>
                    <a:pt x="5009" y="304936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84"/>
            <p:cNvSpPr/>
            <p:nvPr>
              <p:custDataLst>
                <p:tags r:id="rId87"/>
              </p:custDataLst>
            </p:nvPr>
          </p:nvSpPr>
          <p:spPr>
            <a:xfrm>
              <a:off x="2610112" y="4419600"/>
              <a:ext cx="215639" cy="63501"/>
            </a:xfrm>
            <a:custGeom>
              <a:avLst/>
              <a:gdLst/>
              <a:ahLst/>
              <a:cxnLst/>
              <a:rect l="0" t="0" r="0" b="0"/>
              <a:pathLst>
                <a:path w="215639" h="63501">
                  <a:moveTo>
                    <a:pt x="6088" y="63500"/>
                  </a:moveTo>
                  <a:lnTo>
                    <a:pt x="6088" y="63500"/>
                  </a:lnTo>
                  <a:lnTo>
                    <a:pt x="0" y="57412"/>
                  </a:lnTo>
                  <a:lnTo>
                    <a:pt x="3187" y="53856"/>
                  </a:lnTo>
                  <a:lnTo>
                    <a:pt x="43118" y="35489"/>
                  </a:lnTo>
                  <a:lnTo>
                    <a:pt x="77815" y="21182"/>
                  </a:lnTo>
                  <a:lnTo>
                    <a:pt x="116754" y="9179"/>
                  </a:lnTo>
                  <a:lnTo>
                    <a:pt x="154756" y="1258"/>
                  </a:lnTo>
                  <a:lnTo>
                    <a:pt x="215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85"/>
            <p:cNvSpPr/>
            <p:nvPr>
              <p:custDataLst>
                <p:tags r:id="rId88"/>
              </p:custDataLst>
            </p:nvPr>
          </p:nvSpPr>
          <p:spPr>
            <a:xfrm>
              <a:off x="2590800" y="460375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42063" y="35661"/>
                  </a:lnTo>
                  <a:lnTo>
                    <a:pt x="75139" y="27844"/>
                  </a:lnTo>
                  <a:lnTo>
                    <a:pt x="113358" y="17314"/>
                  </a:lnTo>
                  <a:lnTo>
                    <a:pt x="150100" y="934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986"/>
            <p:cNvSpPr/>
            <p:nvPr>
              <p:custDataLst>
                <p:tags r:id="rId89"/>
              </p:custDataLst>
            </p:nvPr>
          </p:nvSpPr>
          <p:spPr>
            <a:xfrm>
              <a:off x="2800612" y="4712705"/>
              <a:ext cx="215639" cy="202196"/>
            </a:xfrm>
            <a:custGeom>
              <a:avLst/>
              <a:gdLst/>
              <a:ahLst/>
              <a:cxnLst/>
              <a:rect l="0" t="0" r="0" b="0"/>
              <a:pathLst>
                <a:path w="215639" h="202196">
                  <a:moveTo>
                    <a:pt x="6088" y="62495"/>
                  </a:moveTo>
                  <a:lnTo>
                    <a:pt x="6088" y="62495"/>
                  </a:lnTo>
                  <a:lnTo>
                    <a:pt x="1724" y="105541"/>
                  </a:lnTo>
                  <a:lnTo>
                    <a:pt x="0" y="152630"/>
                  </a:lnTo>
                  <a:lnTo>
                    <a:pt x="1654" y="186939"/>
                  </a:lnTo>
                  <a:lnTo>
                    <a:pt x="5212" y="199182"/>
                  </a:lnTo>
                  <a:lnTo>
                    <a:pt x="9462" y="193329"/>
                  </a:lnTo>
                  <a:lnTo>
                    <a:pt x="23688" y="156464"/>
                  </a:lnTo>
                  <a:lnTo>
                    <a:pt x="29902" y="116723"/>
                  </a:lnTo>
                  <a:lnTo>
                    <a:pt x="36428" y="71075"/>
                  </a:lnTo>
                  <a:lnTo>
                    <a:pt x="46383" y="34323"/>
                  </a:lnTo>
                  <a:lnTo>
                    <a:pt x="57146" y="6091"/>
                  </a:lnTo>
                  <a:lnTo>
                    <a:pt x="60588" y="2315"/>
                  </a:lnTo>
                  <a:lnTo>
                    <a:pt x="64293" y="503"/>
                  </a:lnTo>
                  <a:lnTo>
                    <a:pt x="68175" y="0"/>
                  </a:lnTo>
                  <a:lnTo>
                    <a:pt x="76251" y="3204"/>
                  </a:lnTo>
                  <a:lnTo>
                    <a:pt x="80380" y="6034"/>
                  </a:lnTo>
                  <a:lnTo>
                    <a:pt x="124098" y="52265"/>
                  </a:lnTo>
                  <a:lnTo>
                    <a:pt x="129211" y="55675"/>
                  </a:lnTo>
                  <a:lnTo>
                    <a:pt x="134032" y="57243"/>
                  </a:lnTo>
                  <a:lnTo>
                    <a:pt x="143150" y="57103"/>
                  </a:lnTo>
                  <a:lnTo>
                    <a:pt x="153788" y="49045"/>
                  </a:lnTo>
                  <a:lnTo>
                    <a:pt x="186620" y="17273"/>
                  </a:lnTo>
                  <a:lnTo>
                    <a:pt x="189942" y="15414"/>
                  </a:lnTo>
                  <a:lnTo>
                    <a:pt x="192158" y="16291"/>
                  </a:lnTo>
                  <a:lnTo>
                    <a:pt x="193634" y="18992"/>
                  </a:lnTo>
                  <a:lnTo>
                    <a:pt x="198210" y="66132"/>
                  </a:lnTo>
                  <a:lnTo>
                    <a:pt x="201537" y="103554"/>
                  </a:lnTo>
                  <a:lnTo>
                    <a:pt x="202523" y="144040"/>
                  </a:lnTo>
                  <a:lnTo>
                    <a:pt x="202856" y="185533"/>
                  </a:lnTo>
                  <a:lnTo>
                    <a:pt x="204294" y="191087"/>
                  </a:lnTo>
                  <a:lnTo>
                    <a:pt x="206665" y="194790"/>
                  </a:lnTo>
                  <a:lnTo>
                    <a:pt x="215638" y="202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987"/>
            <p:cNvSpPr/>
            <p:nvPr>
              <p:custDataLst>
                <p:tags r:id="rId90"/>
              </p:custDataLst>
            </p:nvPr>
          </p:nvSpPr>
          <p:spPr>
            <a:xfrm>
              <a:off x="3128644" y="4482436"/>
              <a:ext cx="116207" cy="292675"/>
            </a:xfrm>
            <a:custGeom>
              <a:avLst/>
              <a:gdLst/>
              <a:ahLst/>
              <a:cxnLst/>
              <a:rect l="0" t="0" r="0" b="0"/>
              <a:pathLst>
                <a:path w="116207" h="292675">
                  <a:moveTo>
                    <a:pt x="116206" y="38764"/>
                  </a:moveTo>
                  <a:lnTo>
                    <a:pt x="116206" y="38764"/>
                  </a:lnTo>
                  <a:lnTo>
                    <a:pt x="114324" y="18041"/>
                  </a:lnTo>
                  <a:lnTo>
                    <a:pt x="109299" y="3931"/>
                  </a:lnTo>
                  <a:lnTo>
                    <a:pt x="107368" y="725"/>
                  </a:lnTo>
                  <a:lnTo>
                    <a:pt x="103258" y="0"/>
                  </a:lnTo>
                  <a:lnTo>
                    <a:pt x="91166" y="2955"/>
                  </a:lnTo>
                  <a:lnTo>
                    <a:pt x="65120" y="26037"/>
                  </a:lnTo>
                  <a:lnTo>
                    <a:pt x="35061" y="69800"/>
                  </a:lnTo>
                  <a:lnTo>
                    <a:pt x="18052" y="112295"/>
                  </a:lnTo>
                  <a:lnTo>
                    <a:pt x="5554" y="159639"/>
                  </a:lnTo>
                  <a:lnTo>
                    <a:pt x="0" y="204199"/>
                  </a:lnTo>
                  <a:lnTo>
                    <a:pt x="5057" y="241878"/>
                  </a:lnTo>
                  <a:lnTo>
                    <a:pt x="17417" y="271559"/>
                  </a:lnTo>
                  <a:lnTo>
                    <a:pt x="34670" y="289454"/>
                  </a:lnTo>
                  <a:lnTo>
                    <a:pt x="44915" y="292674"/>
                  </a:lnTo>
                  <a:lnTo>
                    <a:pt x="90806" y="286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91"/>
          <p:cNvGrpSpPr/>
          <p:nvPr/>
        </p:nvGrpSpPr>
        <p:grpSpPr>
          <a:xfrm>
            <a:off x="3974708" y="4654550"/>
            <a:ext cx="248043" cy="133351"/>
            <a:chOff x="3974708" y="4654550"/>
            <a:chExt cx="248043" cy="133351"/>
          </a:xfrm>
        </p:grpSpPr>
        <p:sp>
          <p:nvSpPr>
            <p:cNvPr id="181" name="SMARTInkShape-988"/>
            <p:cNvSpPr/>
            <p:nvPr>
              <p:custDataLst>
                <p:tags r:id="rId82"/>
              </p:custDataLst>
            </p:nvPr>
          </p:nvSpPr>
          <p:spPr>
            <a:xfrm>
              <a:off x="3974708" y="4730750"/>
              <a:ext cx="248043" cy="57151"/>
            </a:xfrm>
            <a:custGeom>
              <a:avLst/>
              <a:gdLst/>
              <a:ahLst/>
              <a:cxnLst/>
              <a:rect l="0" t="0" r="0" b="0"/>
              <a:pathLst>
                <a:path w="248043" h="57151">
                  <a:moveTo>
                    <a:pt x="6742" y="57150"/>
                  </a:moveTo>
                  <a:lnTo>
                    <a:pt x="6742" y="57150"/>
                  </a:lnTo>
                  <a:lnTo>
                    <a:pt x="0" y="57150"/>
                  </a:lnTo>
                  <a:lnTo>
                    <a:pt x="1542" y="55033"/>
                  </a:lnTo>
                  <a:lnTo>
                    <a:pt x="12662" y="47037"/>
                  </a:lnTo>
                  <a:lnTo>
                    <a:pt x="58983" y="30635"/>
                  </a:lnTo>
                  <a:lnTo>
                    <a:pt x="103808" y="20436"/>
                  </a:lnTo>
                  <a:lnTo>
                    <a:pt x="128602" y="15741"/>
                  </a:lnTo>
                  <a:lnTo>
                    <a:pt x="152894" y="11905"/>
                  </a:lnTo>
                  <a:lnTo>
                    <a:pt x="176849" y="8642"/>
                  </a:lnTo>
                  <a:lnTo>
                    <a:pt x="216400" y="3841"/>
                  </a:lnTo>
                  <a:lnTo>
                    <a:pt x="248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989"/>
            <p:cNvSpPr/>
            <p:nvPr>
              <p:custDataLst>
                <p:tags r:id="rId83"/>
              </p:custDataLst>
            </p:nvPr>
          </p:nvSpPr>
          <p:spPr>
            <a:xfrm>
              <a:off x="3987800" y="46545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6628" y="2979"/>
                  </a:lnTo>
                  <a:lnTo>
                    <a:pt x="78037" y="883"/>
                  </a:lnTo>
                  <a:lnTo>
                    <a:pt x="122684" y="2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92"/>
          <p:cNvGrpSpPr/>
          <p:nvPr/>
        </p:nvGrpSpPr>
        <p:grpSpPr>
          <a:xfrm>
            <a:off x="4471953" y="4441703"/>
            <a:ext cx="1748605" cy="473198"/>
            <a:chOff x="4471953" y="4441703"/>
            <a:chExt cx="1748605" cy="473198"/>
          </a:xfrm>
        </p:grpSpPr>
        <p:sp>
          <p:nvSpPr>
            <p:cNvPr id="184" name="SMARTInkShape-990"/>
            <p:cNvSpPr/>
            <p:nvPr>
              <p:custDataLst>
                <p:tags r:id="rId75"/>
              </p:custDataLst>
            </p:nvPr>
          </p:nvSpPr>
          <p:spPr>
            <a:xfrm>
              <a:off x="6134100" y="4514850"/>
              <a:ext cx="86458" cy="400051"/>
            </a:xfrm>
            <a:custGeom>
              <a:avLst/>
              <a:gdLst/>
              <a:ahLst/>
              <a:cxnLst/>
              <a:rect l="0" t="0" r="0" b="0"/>
              <a:pathLst>
                <a:path w="86458" h="400051">
                  <a:moveTo>
                    <a:pt x="50800" y="0"/>
                  </a:moveTo>
                  <a:lnTo>
                    <a:pt x="50800" y="0"/>
                  </a:lnTo>
                  <a:lnTo>
                    <a:pt x="57542" y="3371"/>
                  </a:lnTo>
                  <a:lnTo>
                    <a:pt x="68476" y="22322"/>
                  </a:lnTo>
                  <a:lnTo>
                    <a:pt x="80654" y="63764"/>
                  </a:lnTo>
                  <a:lnTo>
                    <a:pt x="85234" y="105716"/>
                  </a:lnTo>
                  <a:lnTo>
                    <a:pt x="86457" y="129743"/>
                  </a:lnTo>
                  <a:lnTo>
                    <a:pt x="85932" y="177138"/>
                  </a:lnTo>
                  <a:lnTo>
                    <a:pt x="84805" y="200642"/>
                  </a:lnTo>
                  <a:lnTo>
                    <a:pt x="81937" y="225484"/>
                  </a:lnTo>
                  <a:lnTo>
                    <a:pt x="77907" y="251217"/>
                  </a:lnTo>
                  <a:lnTo>
                    <a:pt x="73105" y="277545"/>
                  </a:lnTo>
                  <a:lnTo>
                    <a:pt x="58361" y="319968"/>
                  </a:lnTo>
                  <a:lnTo>
                    <a:pt x="30227" y="365974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91"/>
            <p:cNvSpPr/>
            <p:nvPr>
              <p:custDataLst>
                <p:tags r:id="rId76"/>
              </p:custDataLst>
            </p:nvPr>
          </p:nvSpPr>
          <p:spPr>
            <a:xfrm>
              <a:off x="5829537" y="4582218"/>
              <a:ext cx="225084" cy="199653"/>
            </a:xfrm>
            <a:custGeom>
              <a:avLst/>
              <a:gdLst/>
              <a:ahLst/>
              <a:cxnLst/>
              <a:rect l="0" t="0" r="0" b="0"/>
              <a:pathLst>
                <a:path w="225084" h="199653">
                  <a:moveTo>
                    <a:pt x="215663" y="15182"/>
                  </a:moveTo>
                  <a:lnTo>
                    <a:pt x="215663" y="15182"/>
                  </a:lnTo>
                  <a:lnTo>
                    <a:pt x="225083" y="0"/>
                  </a:lnTo>
                  <a:lnTo>
                    <a:pt x="224766" y="122"/>
                  </a:lnTo>
                  <a:lnTo>
                    <a:pt x="212443" y="15499"/>
                  </a:lnTo>
                  <a:lnTo>
                    <a:pt x="187511" y="55854"/>
                  </a:lnTo>
                  <a:lnTo>
                    <a:pt x="155110" y="92143"/>
                  </a:lnTo>
                  <a:lnTo>
                    <a:pt x="113838" y="126886"/>
                  </a:lnTo>
                  <a:lnTo>
                    <a:pt x="68291" y="145254"/>
                  </a:lnTo>
                  <a:lnTo>
                    <a:pt x="43155" y="147546"/>
                  </a:lnTo>
                  <a:lnTo>
                    <a:pt x="23987" y="142449"/>
                  </a:lnTo>
                  <a:lnTo>
                    <a:pt x="15912" y="138126"/>
                  </a:lnTo>
                  <a:lnTo>
                    <a:pt x="5058" y="125798"/>
                  </a:lnTo>
                  <a:lnTo>
                    <a:pt x="1177" y="118559"/>
                  </a:lnTo>
                  <a:lnTo>
                    <a:pt x="0" y="111617"/>
                  </a:lnTo>
                  <a:lnTo>
                    <a:pt x="2456" y="98259"/>
                  </a:lnTo>
                  <a:lnTo>
                    <a:pt x="5792" y="93849"/>
                  </a:lnTo>
                  <a:lnTo>
                    <a:pt x="15141" y="88950"/>
                  </a:lnTo>
                  <a:lnTo>
                    <a:pt x="39049" y="89564"/>
                  </a:lnTo>
                  <a:lnTo>
                    <a:pt x="65103" y="100956"/>
                  </a:lnTo>
                  <a:lnTo>
                    <a:pt x="109331" y="129544"/>
                  </a:lnTo>
                  <a:lnTo>
                    <a:pt x="153188" y="164667"/>
                  </a:lnTo>
                  <a:lnTo>
                    <a:pt x="190442" y="199652"/>
                  </a:lnTo>
                  <a:lnTo>
                    <a:pt x="193911" y="199545"/>
                  </a:lnTo>
                  <a:lnTo>
                    <a:pt x="209313" y="18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92"/>
            <p:cNvSpPr/>
            <p:nvPr>
              <p:custDataLst>
                <p:tags r:id="rId77"/>
              </p:custDataLst>
            </p:nvPr>
          </p:nvSpPr>
          <p:spPr>
            <a:xfrm>
              <a:off x="5453035" y="4597400"/>
              <a:ext cx="223866" cy="171451"/>
            </a:xfrm>
            <a:custGeom>
              <a:avLst/>
              <a:gdLst/>
              <a:ahLst/>
              <a:cxnLst/>
              <a:rect l="0" t="0" r="0" b="0"/>
              <a:pathLst>
                <a:path w="223866" h="171451">
                  <a:moveTo>
                    <a:pt x="211165" y="0"/>
                  </a:moveTo>
                  <a:lnTo>
                    <a:pt x="211165" y="0"/>
                  </a:lnTo>
                  <a:lnTo>
                    <a:pt x="207794" y="3371"/>
                  </a:lnTo>
                  <a:lnTo>
                    <a:pt x="166353" y="14927"/>
                  </a:lnTo>
                  <a:lnTo>
                    <a:pt x="126234" y="27941"/>
                  </a:lnTo>
                  <a:lnTo>
                    <a:pt x="81969" y="45203"/>
                  </a:lnTo>
                  <a:lnTo>
                    <a:pt x="40946" y="63722"/>
                  </a:lnTo>
                  <a:lnTo>
                    <a:pt x="2744" y="81464"/>
                  </a:lnTo>
                  <a:lnTo>
                    <a:pt x="251" y="83943"/>
                  </a:lnTo>
                  <a:lnTo>
                    <a:pt x="0" y="86301"/>
                  </a:lnTo>
                  <a:lnTo>
                    <a:pt x="1244" y="88578"/>
                  </a:lnTo>
                  <a:lnTo>
                    <a:pt x="35361" y="115907"/>
                  </a:lnTo>
                  <a:lnTo>
                    <a:pt x="70958" y="130455"/>
                  </a:lnTo>
                  <a:lnTo>
                    <a:pt x="116157" y="143702"/>
                  </a:lnTo>
                  <a:lnTo>
                    <a:pt x="158555" y="153194"/>
                  </a:lnTo>
                  <a:lnTo>
                    <a:pt x="206049" y="164926"/>
                  </a:lnTo>
                  <a:lnTo>
                    <a:pt x="22386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93"/>
            <p:cNvSpPr/>
            <p:nvPr>
              <p:custDataLst>
                <p:tags r:id="rId78"/>
              </p:custDataLst>
            </p:nvPr>
          </p:nvSpPr>
          <p:spPr>
            <a:xfrm>
              <a:off x="5080341" y="4534075"/>
              <a:ext cx="209210" cy="223064"/>
            </a:xfrm>
            <a:custGeom>
              <a:avLst/>
              <a:gdLst/>
              <a:ahLst/>
              <a:cxnLst/>
              <a:rect l="0" t="0" r="0" b="0"/>
              <a:pathLst>
                <a:path w="209210" h="223064">
                  <a:moveTo>
                    <a:pt x="25059" y="44275"/>
                  </a:moveTo>
                  <a:lnTo>
                    <a:pt x="25059" y="44275"/>
                  </a:lnTo>
                  <a:lnTo>
                    <a:pt x="25059" y="47646"/>
                  </a:lnTo>
                  <a:lnTo>
                    <a:pt x="14075" y="93817"/>
                  </a:lnTo>
                  <a:lnTo>
                    <a:pt x="12698" y="140531"/>
                  </a:lnTo>
                  <a:lnTo>
                    <a:pt x="9088" y="177923"/>
                  </a:lnTo>
                  <a:lnTo>
                    <a:pt x="428" y="222499"/>
                  </a:lnTo>
                  <a:lnTo>
                    <a:pt x="171" y="223063"/>
                  </a:lnTo>
                  <a:lnTo>
                    <a:pt x="0" y="222733"/>
                  </a:lnTo>
                  <a:lnTo>
                    <a:pt x="4796" y="188965"/>
                  </a:lnTo>
                  <a:lnTo>
                    <a:pt x="8527" y="155619"/>
                  </a:lnTo>
                  <a:lnTo>
                    <a:pt x="12537" y="121043"/>
                  </a:lnTo>
                  <a:lnTo>
                    <a:pt x="18762" y="77369"/>
                  </a:lnTo>
                  <a:lnTo>
                    <a:pt x="26387" y="33365"/>
                  </a:lnTo>
                  <a:lnTo>
                    <a:pt x="37680" y="3553"/>
                  </a:lnTo>
                  <a:lnTo>
                    <a:pt x="39117" y="2310"/>
                  </a:lnTo>
                  <a:lnTo>
                    <a:pt x="40781" y="1482"/>
                  </a:lnTo>
                  <a:lnTo>
                    <a:pt x="42596" y="3046"/>
                  </a:lnTo>
                  <a:lnTo>
                    <a:pt x="48522" y="16066"/>
                  </a:lnTo>
                  <a:lnTo>
                    <a:pt x="61058" y="60294"/>
                  </a:lnTo>
                  <a:lnTo>
                    <a:pt x="71627" y="85931"/>
                  </a:lnTo>
                  <a:lnTo>
                    <a:pt x="73744" y="88273"/>
                  </a:lnTo>
                  <a:lnTo>
                    <a:pt x="75860" y="89129"/>
                  </a:lnTo>
                  <a:lnTo>
                    <a:pt x="77976" y="88994"/>
                  </a:lnTo>
                  <a:lnTo>
                    <a:pt x="84090" y="81319"/>
                  </a:lnTo>
                  <a:lnTo>
                    <a:pt x="102884" y="56766"/>
                  </a:lnTo>
                  <a:lnTo>
                    <a:pt x="144969" y="18856"/>
                  </a:lnTo>
                  <a:lnTo>
                    <a:pt x="169552" y="4316"/>
                  </a:lnTo>
                  <a:lnTo>
                    <a:pt x="183211" y="0"/>
                  </a:lnTo>
                  <a:lnTo>
                    <a:pt x="192595" y="17517"/>
                  </a:lnTo>
                  <a:lnTo>
                    <a:pt x="200100" y="50461"/>
                  </a:lnTo>
                  <a:lnTo>
                    <a:pt x="202041" y="89068"/>
                  </a:lnTo>
                  <a:lnTo>
                    <a:pt x="202616" y="130376"/>
                  </a:lnTo>
                  <a:lnTo>
                    <a:pt x="202811" y="172891"/>
                  </a:lnTo>
                  <a:lnTo>
                    <a:pt x="202856" y="200750"/>
                  </a:lnTo>
                  <a:lnTo>
                    <a:pt x="203562" y="200802"/>
                  </a:lnTo>
                  <a:lnTo>
                    <a:pt x="209209" y="19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94"/>
            <p:cNvSpPr/>
            <p:nvPr>
              <p:custDataLst>
                <p:tags r:id="rId79"/>
              </p:custDataLst>
            </p:nvPr>
          </p:nvSpPr>
          <p:spPr>
            <a:xfrm>
              <a:off x="4850773" y="4477012"/>
              <a:ext cx="114928" cy="298189"/>
            </a:xfrm>
            <a:custGeom>
              <a:avLst/>
              <a:gdLst/>
              <a:ahLst/>
              <a:cxnLst/>
              <a:rect l="0" t="0" r="0" b="0"/>
              <a:pathLst>
                <a:path w="114928" h="298189">
                  <a:moveTo>
                    <a:pt x="114927" y="6088"/>
                  </a:moveTo>
                  <a:lnTo>
                    <a:pt x="114927" y="6088"/>
                  </a:lnTo>
                  <a:lnTo>
                    <a:pt x="109460" y="621"/>
                  </a:lnTo>
                  <a:lnTo>
                    <a:pt x="102096" y="0"/>
                  </a:lnTo>
                  <a:lnTo>
                    <a:pt x="84235" y="6557"/>
                  </a:lnTo>
                  <a:lnTo>
                    <a:pt x="52211" y="42399"/>
                  </a:lnTo>
                  <a:lnTo>
                    <a:pt x="25005" y="84972"/>
                  </a:lnTo>
                  <a:lnTo>
                    <a:pt x="12402" y="124168"/>
                  </a:lnTo>
                  <a:lnTo>
                    <a:pt x="3979" y="163696"/>
                  </a:lnTo>
                  <a:lnTo>
                    <a:pt x="0" y="201019"/>
                  </a:lnTo>
                  <a:lnTo>
                    <a:pt x="2935" y="234070"/>
                  </a:lnTo>
                  <a:lnTo>
                    <a:pt x="14588" y="259578"/>
                  </a:lnTo>
                  <a:lnTo>
                    <a:pt x="30821" y="278206"/>
                  </a:lnTo>
                  <a:lnTo>
                    <a:pt x="64127" y="29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95"/>
            <p:cNvSpPr/>
            <p:nvPr>
              <p:custDataLst>
                <p:tags r:id="rId80"/>
              </p:custDataLst>
            </p:nvPr>
          </p:nvSpPr>
          <p:spPr>
            <a:xfrm>
              <a:off x="4578350" y="4622800"/>
              <a:ext cx="101601" cy="119048"/>
            </a:xfrm>
            <a:custGeom>
              <a:avLst/>
              <a:gdLst/>
              <a:ahLst/>
              <a:cxnLst/>
              <a:rect l="0" t="0" r="0" b="0"/>
              <a:pathLst>
                <a:path w="101601" h="119048">
                  <a:moveTo>
                    <a:pt x="0" y="19050"/>
                  </a:moveTo>
                  <a:lnTo>
                    <a:pt x="0" y="19050"/>
                  </a:lnTo>
                  <a:lnTo>
                    <a:pt x="0" y="8115"/>
                  </a:lnTo>
                  <a:lnTo>
                    <a:pt x="1411" y="7527"/>
                  </a:lnTo>
                  <a:lnTo>
                    <a:pt x="6742" y="6873"/>
                  </a:lnTo>
                  <a:lnTo>
                    <a:pt x="10139" y="8815"/>
                  </a:lnTo>
                  <a:lnTo>
                    <a:pt x="21662" y="22367"/>
                  </a:lnTo>
                  <a:lnTo>
                    <a:pt x="42399" y="59982"/>
                  </a:lnTo>
                  <a:lnTo>
                    <a:pt x="45185" y="74636"/>
                  </a:lnTo>
                  <a:lnTo>
                    <a:pt x="44940" y="81507"/>
                  </a:lnTo>
                  <a:lnTo>
                    <a:pt x="39023" y="94786"/>
                  </a:lnTo>
                  <a:lnTo>
                    <a:pt x="23792" y="112282"/>
                  </a:lnTo>
                  <a:lnTo>
                    <a:pt x="17978" y="117187"/>
                  </a:lnTo>
                  <a:lnTo>
                    <a:pt x="14102" y="119047"/>
                  </a:lnTo>
                  <a:lnTo>
                    <a:pt x="11518" y="118876"/>
                  </a:lnTo>
                  <a:lnTo>
                    <a:pt x="9796" y="117350"/>
                  </a:lnTo>
                  <a:lnTo>
                    <a:pt x="9763" y="108130"/>
                  </a:lnTo>
                  <a:lnTo>
                    <a:pt x="10742" y="101720"/>
                  </a:lnTo>
                  <a:lnTo>
                    <a:pt x="25603" y="72472"/>
                  </a:lnTo>
                  <a:lnTo>
                    <a:pt x="59568" y="31145"/>
                  </a:lnTo>
                  <a:lnTo>
                    <a:pt x="80680" y="1016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96"/>
            <p:cNvSpPr/>
            <p:nvPr>
              <p:custDataLst>
                <p:tags r:id="rId81"/>
              </p:custDataLst>
            </p:nvPr>
          </p:nvSpPr>
          <p:spPr>
            <a:xfrm>
              <a:off x="4471953" y="4441703"/>
              <a:ext cx="131355" cy="336697"/>
            </a:xfrm>
            <a:custGeom>
              <a:avLst/>
              <a:gdLst/>
              <a:ahLst/>
              <a:cxnLst/>
              <a:rect l="0" t="0" r="0" b="0"/>
              <a:pathLst>
                <a:path w="131355" h="336697">
                  <a:moveTo>
                    <a:pt x="49247" y="130297"/>
                  </a:moveTo>
                  <a:lnTo>
                    <a:pt x="49247" y="130297"/>
                  </a:lnTo>
                  <a:lnTo>
                    <a:pt x="37038" y="158086"/>
                  </a:lnTo>
                  <a:lnTo>
                    <a:pt x="30137" y="203284"/>
                  </a:lnTo>
                  <a:lnTo>
                    <a:pt x="21164" y="248192"/>
                  </a:lnTo>
                  <a:lnTo>
                    <a:pt x="13723" y="291680"/>
                  </a:lnTo>
                  <a:lnTo>
                    <a:pt x="4887" y="331169"/>
                  </a:lnTo>
                  <a:lnTo>
                    <a:pt x="2741" y="336178"/>
                  </a:lnTo>
                  <a:lnTo>
                    <a:pt x="1310" y="336696"/>
                  </a:lnTo>
                  <a:lnTo>
                    <a:pt x="355" y="334218"/>
                  </a:lnTo>
                  <a:lnTo>
                    <a:pt x="0" y="321823"/>
                  </a:lnTo>
                  <a:lnTo>
                    <a:pt x="3062" y="282138"/>
                  </a:lnTo>
                  <a:lnTo>
                    <a:pt x="4026" y="236117"/>
                  </a:lnTo>
                  <a:lnTo>
                    <a:pt x="5694" y="211427"/>
                  </a:lnTo>
                  <a:lnTo>
                    <a:pt x="8217" y="186500"/>
                  </a:lnTo>
                  <a:lnTo>
                    <a:pt x="14784" y="139754"/>
                  </a:lnTo>
                  <a:lnTo>
                    <a:pt x="22406" y="102515"/>
                  </a:lnTo>
                  <a:lnTo>
                    <a:pt x="38002" y="57154"/>
                  </a:lnTo>
                  <a:lnTo>
                    <a:pt x="56028" y="23645"/>
                  </a:lnTo>
                  <a:lnTo>
                    <a:pt x="78146" y="2584"/>
                  </a:lnTo>
                  <a:lnTo>
                    <a:pt x="85446" y="0"/>
                  </a:lnTo>
                  <a:lnTo>
                    <a:pt x="99202" y="891"/>
                  </a:lnTo>
                  <a:lnTo>
                    <a:pt x="112371" y="11635"/>
                  </a:lnTo>
                  <a:lnTo>
                    <a:pt x="123869" y="28170"/>
                  </a:lnTo>
                  <a:lnTo>
                    <a:pt x="131331" y="47277"/>
                  </a:lnTo>
                  <a:lnTo>
                    <a:pt x="131354" y="65647"/>
                  </a:lnTo>
                  <a:lnTo>
                    <a:pt x="129385" y="74497"/>
                  </a:lnTo>
                  <a:lnTo>
                    <a:pt x="117790" y="89975"/>
                  </a:lnTo>
                  <a:lnTo>
                    <a:pt x="87665" y="110589"/>
                  </a:lnTo>
                  <a:lnTo>
                    <a:pt x="62794" y="121537"/>
                  </a:lnTo>
                  <a:lnTo>
                    <a:pt x="31075" y="126996"/>
                  </a:lnTo>
                  <a:lnTo>
                    <a:pt x="4797" y="123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93"/>
          <p:cNvGrpSpPr/>
          <p:nvPr/>
        </p:nvGrpSpPr>
        <p:grpSpPr>
          <a:xfrm>
            <a:off x="6737350" y="4569022"/>
            <a:ext cx="1028701" cy="371279"/>
            <a:chOff x="6737350" y="4569022"/>
            <a:chExt cx="1028701" cy="371279"/>
          </a:xfrm>
        </p:grpSpPr>
        <p:sp>
          <p:nvSpPr>
            <p:cNvPr id="192" name="SMARTInkShape-997"/>
            <p:cNvSpPr/>
            <p:nvPr>
              <p:custDataLst>
                <p:tags r:id="rId70"/>
              </p:custDataLst>
            </p:nvPr>
          </p:nvSpPr>
          <p:spPr>
            <a:xfrm>
              <a:off x="7605223" y="4620806"/>
              <a:ext cx="160828" cy="319495"/>
            </a:xfrm>
            <a:custGeom>
              <a:avLst/>
              <a:gdLst/>
              <a:ahLst/>
              <a:cxnLst/>
              <a:rect l="0" t="0" r="0" b="0"/>
              <a:pathLst>
                <a:path w="160828" h="319495">
                  <a:moveTo>
                    <a:pt x="160827" y="33744"/>
                  </a:moveTo>
                  <a:lnTo>
                    <a:pt x="160827" y="33744"/>
                  </a:lnTo>
                  <a:lnTo>
                    <a:pt x="160826" y="13971"/>
                  </a:lnTo>
                  <a:lnTo>
                    <a:pt x="158945" y="8963"/>
                  </a:lnTo>
                  <a:lnTo>
                    <a:pt x="157456" y="6640"/>
                  </a:lnTo>
                  <a:lnTo>
                    <a:pt x="148618" y="0"/>
                  </a:lnTo>
                  <a:lnTo>
                    <a:pt x="135409" y="3225"/>
                  </a:lnTo>
                  <a:lnTo>
                    <a:pt x="117780" y="13124"/>
                  </a:lnTo>
                  <a:lnTo>
                    <a:pt x="73955" y="55750"/>
                  </a:lnTo>
                  <a:lnTo>
                    <a:pt x="47428" y="91502"/>
                  </a:lnTo>
                  <a:lnTo>
                    <a:pt x="21528" y="137966"/>
                  </a:lnTo>
                  <a:lnTo>
                    <a:pt x="5312" y="179784"/>
                  </a:lnTo>
                  <a:lnTo>
                    <a:pt x="0" y="198837"/>
                  </a:lnTo>
                  <a:lnTo>
                    <a:pt x="1624" y="233178"/>
                  </a:lnTo>
                  <a:lnTo>
                    <a:pt x="6008" y="249250"/>
                  </a:lnTo>
                  <a:lnTo>
                    <a:pt x="29695" y="274634"/>
                  </a:lnTo>
                  <a:lnTo>
                    <a:pt x="63740" y="293911"/>
                  </a:lnTo>
                  <a:lnTo>
                    <a:pt x="102389" y="307183"/>
                  </a:lnTo>
                  <a:lnTo>
                    <a:pt x="141777" y="319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98"/>
            <p:cNvSpPr/>
            <p:nvPr>
              <p:custDataLst>
                <p:tags r:id="rId71"/>
              </p:custDataLst>
            </p:nvPr>
          </p:nvSpPr>
          <p:spPr>
            <a:xfrm>
              <a:off x="7315200" y="4743450"/>
              <a:ext cx="177801" cy="165548"/>
            </a:xfrm>
            <a:custGeom>
              <a:avLst/>
              <a:gdLst/>
              <a:ahLst/>
              <a:cxnLst/>
              <a:rect l="0" t="0" r="0" b="0"/>
              <a:pathLst>
                <a:path w="177801" h="165548">
                  <a:moveTo>
                    <a:pt x="0" y="63500"/>
                  </a:moveTo>
                  <a:lnTo>
                    <a:pt x="0" y="63500"/>
                  </a:lnTo>
                  <a:lnTo>
                    <a:pt x="7172" y="31020"/>
                  </a:lnTo>
                  <a:lnTo>
                    <a:pt x="12831" y="24840"/>
                  </a:lnTo>
                  <a:lnTo>
                    <a:pt x="17020" y="23616"/>
                  </a:lnTo>
                  <a:lnTo>
                    <a:pt x="27320" y="24137"/>
                  </a:lnTo>
                  <a:lnTo>
                    <a:pt x="48390" y="31767"/>
                  </a:lnTo>
                  <a:lnTo>
                    <a:pt x="69135" y="49708"/>
                  </a:lnTo>
                  <a:lnTo>
                    <a:pt x="81946" y="76269"/>
                  </a:lnTo>
                  <a:lnTo>
                    <a:pt x="82046" y="99984"/>
                  </a:lnTo>
                  <a:lnTo>
                    <a:pt x="74169" y="137339"/>
                  </a:lnTo>
                  <a:lnTo>
                    <a:pt x="65608" y="164712"/>
                  </a:lnTo>
                  <a:lnTo>
                    <a:pt x="64905" y="165547"/>
                  </a:lnTo>
                  <a:lnTo>
                    <a:pt x="64436" y="164692"/>
                  </a:lnTo>
                  <a:lnTo>
                    <a:pt x="64124" y="162711"/>
                  </a:lnTo>
                  <a:lnTo>
                    <a:pt x="67056" y="139698"/>
                  </a:lnTo>
                  <a:lnTo>
                    <a:pt x="85876" y="92584"/>
                  </a:lnTo>
                  <a:lnTo>
                    <a:pt x="113795" y="47423"/>
                  </a:lnTo>
                  <a:lnTo>
                    <a:pt x="141040" y="2071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99"/>
            <p:cNvSpPr/>
            <p:nvPr>
              <p:custDataLst>
                <p:tags r:id="rId72"/>
              </p:custDataLst>
            </p:nvPr>
          </p:nvSpPr>
          <p:spPr>
            <a:xfrm>
              <a:off x="7176146" y="4569022"/>
              <a:ext cx="157454" cy="333467"/>
            </a:xfrm>
            <a:custGeom>
              <a:avLst/>
              <a:gdLst/>
              <a:ahLst/>
              <a:cxnLst/>
              <a:rect l="0" t="0" r="0" b="0"/>
              <a:pathLst>
                <a:path w="157454" h="333467">
                  <a:moveTo>
                    <a:pt x="18404" y="91878"/>
                  </a:moveTo>
                  <a:lnTo>
                    <a:pt x="18404" y="91878"/>
                  </a:lnTo>
                  <a:lnTo>
                    <a:pt x="23871" y="80943"/>
                  </a:lnTo>
                  <a:lnTo>
                    <a:pt x="24870" y="81060"/>
                  </a:lnTo>
                  <a:lnTo>
                    <a:pt x="27863" y="83072"/>
                  </a:lnTo>
                  <a:lnTo>
                    <a:pt x="30463" y="111802"/>
                  </a:lnTo>
                  <a:lnTo>
                    <a:pt x="29503" y="151090"/>
                  </a:lnTo>
                  <a:lnTo>
                    <a:pt x="24277" y="184517"/>
                  </a:lnTo>
                  <a:lnTo>
                    <a:pt x="19133" y="220539"/>
                  </a:lnTo>
                  <a:lnTo>
                    <a:pt x="13789" y="255600"/>
                  </a:lnTo>
                  <a:lnTo>
                    <a:pt x="4258" y="297727"/>
                  </a:lnTo>
                  <a:lnTo>
                    <a:pt x="0" y="333466"/>
                  </a:lnTo>
                  <a:lnTo>
                    <a:pt x="6346" y="296666"/>
                  </a:lnTo>
                  <a:lnTo>
                    <a:pt x="10928" y="259095"/>
                  </a:lnTo>
                  <a:lnTo>
                    <a:pt x="14125" y="232284"/>
                  </a:lnTo>
                  <a:lnTo>
                    <a:pt x="17668" y="202415"/>
                  </a:lnTo>
                  <a:lnTo>
                    <a:pt x="22146" y="173330"/>
                  </a:lnTo>
                  <a:lnTo>
                    <a:pt x="27249" y="144769"/>
                  </a:lnTo>
                  <a:lnTo>
                    <a:pt x="32767" y="116555"/>
                  </a:lnTo>
                  <a:lnTo>
                    <a:pt x="42662" y="75799"/>
                  </a:lnTo>
                  <a:lnTo>
                    <a:pt x="58047" y="36784"/>
                  </a:lnTo>
                  <a:lnTo>
                    <a:pt x="76011" y="13700"/>
                  </a:lnTo>
                  <a:lnTo>
                    <a:pt x="88457" y="4215"/>
                  </a:lnTo>
                  <a:lnTo>
                    <a:pt x="101044" y="0"/>
                  </a:lnTo>
                  <a:lnTo>
                    <a:pt x="115576" y="1890"/>
                  </a:lnTo>
                  <a:lnTo>
                    <a:pt x="123401" y="4369"/>
                  </a:lnTo>
                  <a:lnTo>
                    <a:pt x="137742" y="16532"/>
                  </a:lnTo>
                  <a:lnTo>
                    <a:pt x="149760" y="34402"/>
                  </a:lnTo>
                  <a:lnTo>
                    <a:pt x="157453" y="56455"/>
                  </a:lnTo>
                  <a:lnTo>
                    <a:pt x="155698" y="80368"/>
                  </a:lnTo>
                  <a:lnTo>
                    <a:pt x="152266" y="92671"/>
                  </a:lnTo>
                  <a:lnTo>
                    <a:pt x="135284" y="115749"/>
                  </a:lnTo>
                  <a:lnTo>
                    <a:pt x="99836" y="144812"/>
                  </a:lnTo>
                  <a:lnTo>
                    <a:pt x="74352" y="157738"/>
                  </a:lnTo>
                  <a:lnTo>
                    <a:pt x="46562" y="163482"/>
                  </a:lnTo>
                  <a:lnTo>
                    <a:pt x="25274" y="162273"/>
                  </a:lnTo>
                  <a:lnTo>
                    <a:pt x="11580" y="157737"/>
                  </a:lnTo>
                  <a:lnTo>
                    <a:pt x="8915" y="155539"/>
                  </a:lnTo>
                  <a:lnTo>
                    <a:pt x="5704" y="149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00"/>
            <p:cNvSpPr/>
            <p:nvPr>
              <p:custDataLst>
                <p:tags r:id="rId73"/>
              </p:custDataLst>
            </p:nvPr>
          </p:nvSpPr>
          <p:spPr>
            <a:xfrm>
              <a:off x="6743203" y="4813300"/>
              <a:ext cx="203698" cy="31751"/>
            </a:xfrm>
            <a:custGeom>
              <a:avLst/>
              <a:gdLst/>
              <a:ahLst/>
              <a:cxnLst/>
              <a:rect l="0" t="0" r="0" b="0"/>
              <a:pathLst>
                <a:path w="203698" h="31751">
                  <a:moveTo>
                    <a:pt x="13197" y="31750"/>
                  </a:moveTo>
                  <a:lnTo>
                    <a:pt x="13197" y="31750"/>
                  </a:lnTo>
                  <a:lnTo>
                    <a:pt x="810" y="28092"/>
                  </a:lnTo>
                  <a:lnTo>
                    <a:pt x="0" y="28606"/>
                  </a:lnTo>
                  <a:lnTo>
                    <a:pt x="166" y="29653"/>
                  </a:lnTo>
                  <a:lnTo>
                    <a:pt x="5994" y="30818"/>
                  </a:lnTo>
                  <a:lnTo>
                    <a:pt x="43838" y="28195"/>
                  </a:lnTo>
                  <a:lnTo>
                    <a:pt x="77379" y="22879"/>
                  </a:lnTo>
                  <a:lnTo>
                    <a:pt x="116511" y="15813"/>
                  </a:lnTo>
                  <a:lnTo>
                    <a:pt x="159773" y="7969"/>
                  </a:lnTo>
                  <a:lnTo>
                    <a:pt x="203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01"/>
            <p:cNvSpPr/>
            <p:nvPr>
              <p:custDataLst>
                <p:tags r:id="rId74"/>
              </p:custDataLst>
            </p:nvPr>
          </p:nvSpPr>
          <p:spPr>
            <a:xfrm>
              <a:off x="6737350" y="4730750"/>
              <a:ext cx="196851" cy="11377"/>
            </a:xfrm>
            <a:custGeom>
              <a:avLst/>
              <a:gdLst/>
              <a:ahLst/>
              <a:cxnLst/>
              <a:rect l="0" t="0" r="0" b="0"/>
              <a:pathLst>
                <a:path w="196851" h="11377">
                  <a:moveTo>
                    <a:pt x="0" y="6350"/>
                  </a:moveTo>
                  <a:lnTo>
                    <a:pt x="0" y="6350"/>
                  </a:lnTo>
                  <a:lnTo>
                    <a:pt x="6480" y="7055"/>
                  </a:lnTo>
                  <a:lnTo>
                    <a:pt x="34206" y="11376"/>
                  </a:lnTo>
                  <a:lnTo>
                    <a:pt x="74340" y="10426"/>
                  </a:lnTo>
                  <a:lnTo>
                    <a:pt x="120099" y="5676"/>
                  </a:lnTo>
                  <a:lnTo>
                    <a:pt x="161173" y="168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194"/>
          <p:cNvGrpSpPr/>
          <p:nvPr/>
        </p:nvGrpSpPr>
        <p:grpSpPr>
          <a:xfrm>
            <a:off x="7931150" y="4689802"/>
            <a:ext cx="2255256" cy="517199"/>
            <a:chOff x="7931150" y="4689802"/>
            <a:chExt cx="2255256" cy="517199"/>
          </a:xfrm>
        </p:grpSpPr>
        <p:sp>
          <p:nvSpPr>
            <p:cNvPr id="198" name="SMARTInkShape-1002"/>
            <p:cNvSpPr/>
            <p:nvPr>
              <p:custDataLst>
                <p:tags r:id="rId56"/>
              </p:custDataLst>
            </p:nvPr>
          </p:nvSpPr>
          <p:spPr>
            <a:xfrm>
              <a:off x="10077450" y="4749800"/>
              <a:ext cx="108956" cy="457201"/>
            </a:xfrm>
            <a:custGeom>
              <a:avLst/>
              <a:gdLst/>
              <a:ahLst/>
              <a:cxnLst/>
              <a:rect l="0" t="0" r="0" b="0"/>
              <a:pathLst>
                <a:path w="108956" h="457201">
                  <a:moveTo>
                    <a:pt x="76200" y="0"/>
                  </a:moveTo>
                  <a:lnTo>
                    <a:pt x="76200" y="0"/>
                  </a:lnTo>
                  <a:lnTo>
                    <a:pt x="84989" y="40800"/>
                  </a:lnTo>
                  <a:lnTo>
                    <a:pt x="92100" y="83044"/>
                  </a:lnTo>
                  <a:lnTo>
                    <a:pt x="95972" y="111102"/>
                  </a:lnTo>
                  <a:lnTo>
                    <a:pt x="99964" y="141801"/>
                  </a:lnTo>
                  <a:lnTo>
                    <a:pt x="103333" y="175673"/>
                  </a:lnTo>
                  <a:lnTo>
                    <a:pt x="106283" y="211660"/>
                  </a:lnTo>
                  <a:lnTo>
                    <a:pt x="108955" y="249057"/>
                  </a:lnTo>
                  <a:lnTo>
                    <a:pt x="107210" y="282454"/>
                  </a:lnTo>
                  <a:lnTo>
                    <a:pt x="102518" y="313186"/>
                  </a:lnTo>
                  <a:lnTo>
                    <a:pt x="95862" y="342141"/>
                  </a:lnTo>
                  <a:lnTo>
                    <a:pt x="82252" y="367794"/>
                  </a:lnTo>
                  <a:lnTo>
                    <a:pt x="42672" y="413231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03"/>
            <p:cNvSpPr/>
            <p:nvPr>
              <p:custDataLst>
                <p:tags r:id="rId57"/>
              </p:custDataLst>
            </p:nvPr>
          </p:nvSpPr>
          <p:spPr>
            <a:xfrm>
              <a:off x="9875967" y="4845933"/>
              <a:ext cx="176084" cy="206805"/>
            </a:xfrm>
            <a:custGeom>
              <a:avLst/>
              <a:gdLst/>
              <a:ahLst/>
              <a:cxnLst/>
              <a:rect l="0" t="0" r="0" b="0"/>
              <a:pathLst>
                <a:path w="176084" h="206805">
                  <a:moveTo>
                    <a:pt x="176083" y="5467"/>
                  </a:moveTo>
                  <a:lnTo>
                    <a:pt x="176083" y="5467"/>
                  </a:lnTo>
                  <a:lnTo>
                    <a:pt x="176083" y="0"/>
                  </a:lnTo>
                  <a:lnTo>
                    <a:pt x="172713" y="2749"/>
                  </a:lnTo>
                  <a:lnTo>
                    <a:pt x="154414" y="41856"/>
                  </a:lnTo>
                  <a:lnTo>
                    <a:pt x="128999" y="88228"/>
                  </a:lnTo>
                  <a:lnTo>
                    <a:pt x="87290" y="128327"/>
                  </a:lnTo>
                  <a:lnTo>
                    <a:pt x="40056" y="157191"/>
                  </a:lnTo>
                  <a:lnTo>
                    <a:pt x="25315" y="161094"/>
                  </a:lnTo>
                  <a:lnTo>
                    <a:pt x="19831" y="160018"/>
                  </a:lnTo>
                  <a:lnTo>
                    <a:pt x="15471" y="157185"/>
                  </a:lnTo>
                  <a:lnTo>
                    <a:pt x="11858" y="153179"/>
                  </a:lnTo>
                  <a:lnTo>
                    <a:pt x="3403" y="130686"/>
                  </a:lnTo>
                  <a:lnTo>
                    <a:pt x="0" y="90645"/>
                  </a:lnTo>
                  <a:lnTo>
                    <a:pt x="2103" y="82129"/>
                  </a:lnTo>
                  <a:lnTo>
                    <a:pt x="3652" y="80564"/>
                  </a:lnTo>
                  <a:lnTo>
                    <a:pt x="5389" y="80226"/>
                  </a:lnTo>
                  <a:lnTo>
                    <a:pt x="7254" y="80706"/>
                  </a:lnTo>
                  <a:lnTo>
                    <a:pt x="47237" y="111123"/>
                  </a:lnTo>
                  <a:lnTo>
                    <a:pt x="91173" y="154298"/>
                  </a:lnTo>
                  <a:lnTo>
                    <a:pt x="129946" y="199236"/>
                  </a:lnTo>
                  <a:lnTo>
                    <a:pt x="136395" y="206804"/>
                  </a:lnTo>
                  <a:lnTo>
                    <a:pt x="137630" y="206014"/>
                  </a:lnTo>
                  <a:lnTo>
                    <a:pt x="144333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04"/>
            <p:cNvSpPr/>
            <p:nvPr>
              <p:custDataLst>
                <p:tags r:id="rId58"/>
              </p:custDataLst>
            </p:nvPr>
          </p:nvSpPr>
          <p:spPr>
            <a:xfrm>
              <a:off x="9444293" y="4832350"/>
              <a:ext cx="272527" cy="196818"/>
            </a:xfrm>
            <a:custGeom>
              <a:avLst/>
              <a:gdLst/>
              <a:ahLst/>
              <a:cxnLst/>
              <a:rect l="0" t="0" r="0" b="0"/>
              <a:pathLst>
                <a:path w="272527" h="196818">
                  <a:moveTo>
                    <a:pt x="207707" y="0"/>
                  </a:moveTo>
                  <a:lnTo>
                    <a:pt x="207707" y="0"/>
                  </a:lnTo>
                  <a:lnTo>
                    <a:pt x="213174" y="0"/>
                  </a:lnTo>
                  <a:lnTo>
                    <a:pt x="213469" y="705"/>
                  </a:lnTo>
                  <a:lnTo>
                    <a:pt x="213979" y="8838"/>
                  </a:lnTo>
                  <a:lnTo>
                    <a:pt x="207292" y="18298"/>
                  </a:lnTo>
                  <a:lnTo>
                    <a:pt x="175065" y="43570"/>
                  </a:lnTo>
                  <a:lnTo>
                    <a:pt x="133046" y="63239"/>
                  </a:lnTo>
                  <a:lnTo>
                    <a:pt x="89708" y="82472"/>
                  </a:lnTo>
                  <a:lnTo>
                    <a:pt x="42425" y="106053"/>
                  </a:lnTo>
                  <a:lnTo>
                    <a:pt x="20916" y="116325"/>
                  </a:lnTo>
                  <a:lnTo>
                    <a:pt x="0" y="120397"/>
                  </a:lnTo>
                  <a:lnTo>
                    <a:pt x="91" y="120481"/>
                  </a:lnTo>
                  <a:lnTo>
                    <a:pt x="38975" y="125715"/>
                  </a:lnTo>
                  <a:lnTo>
                    <a:pt x="86261" y="137277"/>
                  </a:lnTo>
                  <a:lnTo>
                    <a:pt x="131271" y="151682"/>
                  </a:lnTo>
                  <a:lnTo>
                    <a:pt x="175886" y="164887"/>
                  </a:lnTo>
                  <a:lnTo>
                    <a:pt x="218504" y="175855"/>
                  </a:lnTo>
                  <a:lnTo>
                    <a:pt x="262673" y="188127"/>
                  </a:lnTo>
                  <a:lnTo>
                    <a:pt x="270471" y="192503"/>
                  </a:lnTo>
                  <a:lnTo>
                    <a:pt x="272127" y="193951"/>
                  </a:lnTo>
                  <a:lnTo>
                    <a:pt x="272526" y="194918"/>
                  </a:lnTo>
                  <a:lnTo>
                    <a:pt x="271467" y="196468"/>
                  </a:lnTo>
                  <a:lnTo>
                    <a:pt x="256924" y="196817"/>
                  </a:lnTo>
                  <a:lnTo>
                    <a:pt x="252394" y="194954"/>
                  </a:lnTo>
                  <a:lnTo>
                    <a:pt x="24580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05"/>
            <p:cNvSpPr/>
            <p:nvPr>
              <p:custDataLst>
                <p:tags r:id="rId59"/>
              </p:custDataLst>
            </p:nvPr>
          </p:nvSpPr>
          <p:spPr>
            <a:xfrm>
              <a:off x="9220200" y="4737100"/>
              <a:ext cx="61655" cy="273051"/>
            </a:xfrm>
            <a:custGeom>
              <a:avLst/>
              <a:gdLst/>
              <a:ahLst/>
              <a:cxnLst/>
              <a:rect l="0" t="0" r="0" b="0"/>
              <a:pathLst>
                <a:path w="61655" h="273051">
                  <a:moveTo>
                    <a:pt x="19050" y="0"/>
                  </a:moveTo>
                  <a:lnTo>
                    <a:pt x="19050" y="0"/>
                  </a:lnTo>
                  <a:lnTo>
                    <a:pt x="31259" y="15580"/>
                  </a:lnTo>
                  <a:lnTo>
                    <a:pt x="50546" y="55289"/>
                  </a:lnTo>
                  <a:lnTo>
                    <a:pt x="59348" y="100656"/>
                  </a:lnTo>
                  <a:lnTo>
                    <a:pt x="61654" y="135753"/>
                  </a:lnTo>
                  <a:lnTo>
                    <a:pt x="56211" y="181099"/>
                  </a:lnTo>
                  <a:lnTo>
                    <a:pt x="38919" y="224717"/>
                  </a:lnTo>
                  <a:lnTo>
                    <a:pt x="14273" y="26130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06"/>
            <p:cNvSpPr/>
            <p:nvPr>
              <p:custDataLst>
                <p:tags r:id="rId60"/>
              </p:custDataLst>
            </p:nvPr>
          </p:nvSpPr>
          <p:spPr>
            <a:xfrm>
              <a:off x="9099550" y="4781550"/>
              <a:ext cx="76201" cy="196851"/>
            </a:xfrm>
            <a:custGeom>
              <a:avLst/>
              <a:gdLst/>
              <a:ahLst/>
              <a:cxnLst/>
              <a:rect l="0" t="0" r="0" b="0"/>
              <a:pathLst>
                <a:path w="76201" h="196851">
                  <a:moveTo>
                    <a:pt x="76200" y="0"/>
                  </a:moveTo>
                  <a:lnTo>
                    <a:pt x="76200" y="0"/>
                  </a:lnTo>
                  <a:lnTo>
                    <a:pt x="50173" y="12242"/>
                  </a:lnTo>
                  <a:lnTo>
                    <a:pt x="15993" y="49263"/>
                  </a:lnTo>
                  <a:lnTo>
                    <a:pt x="9206" y="61163"/>
                  </a:lnTo>
                  <a:lnTo>
                    <a:pt x="7196" y="71039"/>
                  </a:lnTo>
                  <a:lnTo>
                    <a:pt x="1346" y="116770"/>
                  </a:lnTo>
                  <a:lnTo>
                    <a:pt x="118" y="15840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07"/>
            <p:cNvSpPr/>
            <p:nvPr>
              <p:custDataLst>
                <p:tags r:id="rId61"/>
              </p:custDataLst>
            </p:nvPr>
          </p:nvSpPr>
          <p:spPr>
            <a:xfrm>
              <a:off x="9017000" y="4750683"/>
              <a:ext cx="63501" cy="145168"/>
            </a:xfrm>
            <a:custGeom>
              <a:avLst/>
              <a:gdLst/>
              <a:ahLst/>
              <a:cxnLst/>
              <a:rect l="0" t="0" r="0" b="0"/>
              <a:pathLst>
                <a:path w="63501" h="145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2"/>
                  </a:lnTo>
                  <a:lnTo>
                    <a:pt x="12209" y="6120"/>
                  </a:lnTo>
                  <a:lnTo>
                    <a:pt x="31964" y="52511"/>
                  </a:lnTo>
                  <a:lnTo>
                    <a:pt x="42632" y="88786"/>
                  </a:lnTo>
                  <a:lnTo>
                    <a:pt x="58452" y="134292"/>
                  </a:lnTo>
                  <a:lnTo>
                    <a:pt x="6350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08"/>
            <p:cNvSpPr/>
            <p:nvPr>
              <p:custDataLst>
                <p:tags r:id="rId62"/>
              </p:custDataLst>
            </p:nvPr>
          </p:nvSpPr>
          <p:spPr>
            <a:xfrm>
              <a:off x="8845550" y="49149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41831" y="326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09"/>
            <p:cNvSpPr/>
            <p:nvPr>
              <p:custDataLst>
                <p:tags r:id="rId63"/>
              </p:custDataLst>
            </p:nvPr>
          </p:nvSpPr>
          <p:spPr>
            <a:xfrm>
              <a:off x="8645953" y="4730828"/>
              <a:ext cx="155148" cy="201464"/>
            </a:xfrm>
            <a:custGeom>
              <a:avLst/>
              <a:gdLst/>
              <a:ahLst/>
              <a:cxnLst/>
              <a:rect l="0" t="0" r="0" b="0"/>
              <a:pathLst>
                <a:path w="155148" h="201464">
                  <a:moveTo>
                    <a:pt x="155147" y="6272"/>
                  </a:moveTo>
                  <a:lnTo>
                    <a:pt x="155147" y="6272"/>
                  </a:lnTo>
                  <a:lnTo>
                    <a:pt x="155147" y="0"/>
                  </a:lnTo>
                  <a:lnTo>
                    <a:pt x="148405" y="3316"/>
                  </a:lnTo>
                  <a:lnTo>
                    <a:pt x="134099" y="18880"/>
                  </a:lnTo>
                  <a:lnTo>
                    <a:pt x="108891" y="64632"/>
                  </a:lnTo>
                  <a:lnTo>
                    <a:pt x="81390" y="106035"/>
                  </a:lnTo>
                  <a:lnTo>
                    <a:pt x="50900" y="144722"/>
                  </a:lnTo>
                  <a:lnTo>
                    <a:pt x="14637" y="185994"/>
                  </a:lnTo>
                  <a:lnTo>
                    <a:pt x="1801" y="200634"/>
                  </a:lnTo>
                  <a:lnTo>
                    <a:pt x="0" y="201463"/>
                  </a:lnTo>
                  <a:lnTo>
                    <a:pt x="21797" y="17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10"/>
            <p:cNvSpPr/>
            <p:nvPr>
              <p:custDataLst>
                <p:tags r:id="rId64"/>
              </p:custDataLst>
            </p:nvPr>
          </p:nvSpPr>
          <p:spPr>
            <a:xfrm>
              <a:off x="8662283" y="4730750"/>
              <a:ext cx="94368" cy="177801"/>
            </a:xfrm>
            <a:custGeom>
              <a:avLst/>
              <a:gdLst/>
              <a:ahLst/>
              <a:cxnLst/>
              <a:rect l="0" t="0" r="0" b="0"/>
              <a:pathLst>
                <a:path w="94368" h="177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6276" y="44812"/>
                  </a:lnTo>
                  <a:lnTo>
                    <a:pt x="40717" y="81560"/>
                  </a:lnTo>
                  <a:lnTo>
                    <a:pt x="58238" y="127379"/>
                  </a:lnTo>
                  <a:lnTo>
                    <a:pt x="79531" y="166317"/>
                  </a:lnTo>
                  <a:lnTo>
                    <a:pt x="86126" y="172696"/>
                  </a:lnTo>
                  <a:lnTo>
                    <a:pt x="943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11"/>
            <p:cNvSpPr/>
            <p:nvPr>
              <p:custDataLst>
                <p:tags r:id="rId65"/>
              </p:custDataLst>
            </p:nvPr>
          </p:nvSpPr>
          <p:spPr>
            <a:xfrm>
              <a:off x="8496763" y="4689802"/>
              <a:ext cx="101138" cy="231449"/>
            </a:xfrm>
            <a:custGeom>
              <a:avLst/>
              <a:gdLst/>
              <a:ahLst/>
              <a:cxnLst/>
              <a:rect l="0" t="0" r="0" b="0"/>
              <a:pathLst>
                <a:path w="101138" h="231449">
                  <a:moveTo>
                    <a:pt x="101137" y="15548"/>
                  </a:moveTo>
                  <a:lnTo>
                    <a:pt x="101137" y="15548"/>
                  </a:lnTo>
                  <a:lnTo>
                    <a:pt x="101137" y="4613"/>
                  </a:lnTo>
                  <a:lnTo>
                    <a:pt x="94395" y="0"/>
                  </a:lnTo>
                  <a:lnTo>
                    <a:pt x="90292" y="243"/>
                  </a:lnTo>
                  <a:lnTo>
                    <a:pt x="80089" y="4277"/>
                  </a:lnTo>
                  <a:lnTo>
                    <a:pt x="43166" y="38061"/>
                  </a:lnTo>
                  <a:lnTo>
                    <a:pt x="28100" y="58715"/>
                  </a:lnTo>
                  <a:lnTo>
                    <a:pt x="11685" y="98110"/>
                  </a:lnTo>
                  <a:lnTo>
                    <a:pt x="0" y="140356"/>
                  </a:lnTo>
                  <a:lnTo>
                    <a:pt x="66" y="178587"/>
                  </a:lnTo>
                  <a:lnTo>
                    <a:pt x="2829" y="199017"/>
                  </a:lnTo>
                  <a:lnTo>
                    <a:pt x="10172" y="213742"/>
                  </a:lnTo>
                  <a:lnTo>
                    <a:pt x="15093" y="219644"/>
                  </a:lnTo>
                  <a:lnTo>
                    <a:pt x="26207" y="226202"/>
                  </a:lnTo>
                  <a:lnTo>
                    <a:pt x="43987" y="23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12"/>
            <p:cNvSpPr/>
            <p:nvPr>
              <p:custDataLst>
                <p:tags r:id="rId66"/>
              </p:custDataLst>
            </p:nvPr>
          </p:nvSpPr>
          <p:spPr>
            <a:xfrm>
              <a:off x="8305800" y="478155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2" y="1881"/>
                  </a:lnTo>
                  <a:lnTo>
                    <a:pt x="90063" y="6480"/>
                  </a:lnTo>
                  <a:lnTo>
                    <a:pt x="52649" y="53618"/>
                  </a:lnTo>
                  <a:lnTo>
                    <a:pt x="20669" y="93690"/>
                  </a:lnTo>
                  <a:lnTo>
                    <a:pt x="3210" y="12854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13"/>
            <p:cNvSpPr/>
            <p:nvPr>
              <p:custDataLst>
                <p:tags r:id="rId67"/>
              </p:custDataLst>
            </p:nvPr>
          </p:nvSpPr>
          <p:spPr>
            <a:xfrm>
              <a:off x="8305800" y="4776083"/>
              <a:ext cx="76201" cy="126118"/>
            </a:xfrm>
            <a:custGeom>
              <a:avLst/>
              <a:gdLst/>
              <a:ahLst/>
              <a:cxnLst/>
              <a:rect l="0" t="0" r="0" b="0"/>
              <a:pathLst>
                <a:path w="7620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1116"/>
                  </a:lnTo>
                  <a:lnTo>
                    <a:pt x="32913" y="40578"/>
                  </a:lnTo>
                  <a:lnTo>
                    <a:pt x="57878" y="84801"/>
                  </a:lnTo>
                  <a:lnTo>
                    <a:pt x="7620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14"/>
            <p:cNvSpPr/>
            <p:nvPr>
              <p:custDataLst>
                <p:tags r:id="rId68"/>
              </p:custDataLst>
            </p:nvPr>
          </p:nvSpPr>
          <p:spPr>
            <a:xfrm>
              <a:off x="8156267" y="4778993"/>
              <a:ext cx="105084" cy="119634"/>
            </a:xfrm>
            <a:custGeom>
              <a:avLst/>
              <a:gdLst/>
              <a:ahLst/>
              <a:cxnLst/>
              <a:rect l="0" t="0" r="0" b="0"/>
              <a:pathLst>
                <a:path w="105084" h="119634">
                  <a:moveTo>
                    <a:pt x="98733" y="34307"/>
                  </a:moveTo>
                  <a:lnTo>
                    <a:pt x="98733" y="34307"/>
                  </a:lnTo>
                  <a:lnTo>
                    <a:pt x="95362" y="30936"/>
                  </a:lnTo>
                  <a:lnTo>
                    <a:pt x="93706" y="25518"/>
                  </a:lnTo>
                  <a:lnTo>
                    <a:pt x="92265" y="19112"/>
                  </a:lnTo>
                  <a:lnTo>
                    <a:pt x="85592" y="9250"/>
                  </a:lnTo>
                  <a:lnTo>
                    <a:pt x="80898" y="4826"/>
                  </a:lnTo>
                  <a:lnTo>
                    <a:pt x="74109" y="508"/>
                  </a:lnTo>
                  <a:lnTo>
                    <a:pt x="64506" y="0"/>
                  </a:lnTo>
                  <a:lnTo>
                    <a:pt x="58981" y="852"/>
                  </a:lnTo>
                  <a:lnTo>
                    <a:pt x="47199" y="7444"/>
                  </a:lnTo>
                  <a:lnTo>
                    <a:pt x="22388" y="32293"/>
                  </a:lnTo>
                  <a:lnTo>
                    <a:pt x="6811" y="59502"/>
                  </a:lnTo>
                  <a:lnTo>
                    <a:pt x="0" y="89906"/>
                  </a:lnTo>
                  <a:lnTo>
                    <a:pt x="1354" y="111145"/>
                  </a:lnTo>
                  <a:lnTo>
                    <a:pt x="3474" y="115166"/>
                  </a:lnTo>
                  <a:lnTo>
                    <a:pt x="6300" y="117846"/>
                  </a:lnTo>
                  <a:lnTo>
                    <a:pt x="9594" y="119633"/>
                  </a:lnTo>
                  <a:lnTo>
                    <a:pt x="13907" y="118707"/>
                  </a:lnTo>
                  <a:lnTo>
                    <a:pt x="24343" y="112035"/>
                  </a:lnTo>
                  <a:lnTo>
                    <a:pt x="38748" y="93007"/>
                  </a:lnTo>
                  <a:lnTo>
                    <a:pt x="64803" y="45929"/>
                  </a:lnTo>
                  <a:lnTo>
                    <a:pt x="70805" y="37751"/>
                  </a:lnTo>
                  <a:lnTo>
                    <a:pt x="72353" y="37308"/>
                  </a:lnTo>
                  <a:lnTo>
                    <a:pt x="74091" y="37719"/>
                  </a:lnTo>
                  <a:lnTo>
                    <a:pt x="75955" y="38698"/>
                  </a:lnTo>
                  <a:lnTo>
                    <a:pt x="78026" y="45431"/>
                  </a:lnTo>
                  <a:lnTo>
                    <a:pt x="82726" y="67000"/>
                  </a:lnTo>
                  <a:lnTo>
                    <a:pt x="91795" y="82015"/>
                  </a:lnTo>
                  <a:lnTo>
                    <a:pt x="97530" y="87261"/>
                  </a:lnTo>
                  <a:lnTo>
                    <a:pt x="105083" y="91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15"/>
            <p:cNvSpPr/>
            <p:nvPr>
              <p:custDataLst>
                <p:tags r:id="rId69"/>
              </p:custDataLst>
            </p:nvPr>
          </p:nvSpPr>
          <p:spPr>
            <a:xfrm>
              <a:off x="7931150" y="4771317"/>
              <a:ext cx="152401" cy="135119"/>
            </a:xfrm>
            <a:custGeom>
              <a:avLst/>
              <a:gdLst/>
              <a:ahLst/>
              <a:cxnLst/>
              <a:rect l="0" t="0" r="0" b="0"/>
              <a:pathLst>
                <a:path w="152401" h="135119">
                  <a:moveTo>
                    <a:pt x="0" y="35633"/>
                  </a:moveTo>
                  <a:lnTo>
                    <a:pt x="0" y="35633"/>
                  </a:lnTo>
                  <a:lnTo>
                    <a:pt x="0" y="26794"/>
                  </a:lnTo>
                  <a:lnTo>
                    <a:pt x="705" y="26213"/>
                  </a:lnTo>
                  <a:lnTo>
                    <a:pt x="1881" y="26531"/>
                  </a:lnTo>
                  <a:lnTo>
                    <a:pt x="8838" y="32110"/>
                  </a:lnTo>
                  <a:lnTo>
                    <a:pt x="14927" y="44702"/>
                  </a:lnTo>
                  <a:lnTo>
                    <a:pt x="17828" y="68581"/>
                  </a:lnTo>
                  <a:lnTo>
                    <a:pt x="11981" y="109830"/>
                  </a:lnTo>
                  <a:lnTo>
                    <a:pt x="6679" y="135118"/>
                  </a:lnTo>
                  <a:lnTo>
                    <a:pt x="6448" y="126493"/>
                  </a:lnTo>
                  <a:lnTo>
                    <a:pt x="16509" y="83632"/>
                  </a:lnTo>
                  <a:lnTo>
                    <a:pt x="28018" y="41309"/>
                  </a:lnTo>
                  <a:lnTo>
                    <a:pt x="40366" y="15208"/>
                  </a:lnTo>
                  <a:lnTo>
                    <a:pt x="48749" y="5859"/>
                  </a:lnTo>
                  <a:lnTo>
                    <a:pt x="57179" y="1234"/>
                  </a:lnTo>
                  <a:lnTo>
                    <a:pt x="61402" y="0"/>
                  </a:lnTo>
                  <a:lnTo>
                    <a:pt x="65629" y="588"/>
                  </a:lnTo>
                  <a:lnTo>
                    <a:pt x="74089" y="5005"/>
                  </a:lnTo>
                  <a:lnTo>
                    <a:pt x="80670" y="15436"/>
                  </a:lnTo>
                  <a:lnTo>
                    <a:pt x="85242" y="30184"/>
                  </a:lnTo>
                  <a:lnTo>
                    <a:pt x="87110" y="56910"/>
                  </a:lnTo>
                  <a:lnTo>
                    <a:pt x="83043" y="82856"/>
                  </a:lnTo>
                  <a:lnTo>
                    <a:pt x="82879" y="82637"/>
                  </a:lnTo>
                  <a:lnTo>
                    <a:pt x="82769" y="81786"/>
                  </a:lnTo>
                  <a:lnTo>
                    <a:pt x="107883" y="39667"/>
                  </a:lnTo>
                  <a:lnTo>
                    <a:pt x="117259" y="24050"/>
                  </a:lnTo>
                  <a:lnTo>
                    <a:pt x="122200" y="19901"/>
                  </a:lnTo>
                  <a:lnTo>
                    <a:pt x="125211" y="19501"/>
                  </a:lnTo>
                  <a:lnTo>
                    <a:pt x="132320" y="20937"/>
                  </a:lnTo>
                  <a:lnTo>
                    <a:pt x="138301" y="25809"/>
                  </a:lnTo>
                  <a:lnTo>
                    <a:pt x="143311" y="34089"/>
                  </a:lnTo>
                  <a:lnTo>
                    <a:pt x="149394" y="54618"/>
                  </a:lnTo>
                  <a:lnTo>
                    <a:pt x="150803" y="77869"/>
                  </a:lnTo>
                  <a:lnTo>
                    <a:pt x="146815" y="108170"/>
                  </a:lnTo>
                  <a:lnTo>
                    <a:pt x="147265" y="110802"/>
                  </a:lnTo>
                  <a:lnTo>
                    <a:pt x="148271" y="111852"/>
                  </a:lnTo>
                  <a:lnTo>
                    <a:pt x="152400" y="11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95"/>
          <p:cNvGrpSpPr/>
          <p:nvPr/>
        </p:nvGrpSpPr>
        <p:grpSpPr>
          <a:xfrm>
            <a:off x="3893433" y="5327650"/>
            <a:ext cx="202318" cy="110178"/>
            <a:chOff x="3893433" y="5327650"/>
            <a:chExt cx="202318" cy="110178"/>
          </a:xfrm>
        </p:grpSpPr>
        <p:sp>
          <p:nvSpPr>
            <p:cNvPr id="213" name="SMARTInkShape-1016"/>
            <p:cNvSpPr/>
            <p:nvPr>
              <p:custDataLst>
                <p:tags r:id="rId54"/>
              </p:custDataLst>
            </p:nvPr>
          </p:nvSpPr>
          <p:spPr>
            <a:xfrm>
              <a:off x="3918969" y="5422900"/>
              <a:ext cx="176782" cy="14928"/>
            </a:xfrm>
            <a:custGeom>
              <a:avLst/>
              <a:gdLst/>
              <a:ahLst/>
              <a:cxnLst/>
              <a:rect l="0" t="0" r="0" b="0"/>
              <a:pathLst>
                <a:path w="176782" h="14928">
                  <a:moveTo>
                    <a:pt x="11681" y="0"/>
                  </a:moveTo>
                  <a:lnTo>
                    <a:pt x="11681" y="0"/>
                  </a:lnTo>
                  <a:lnTo>
                    <a:pt x="1568" y="3371"/>
                  </a:lnTo>
                  <a:lnTo>
                    <a:pt x="0" y="5069"/>
                  </a:lnTo>
                  <a:lnTo>
                    <a:pt x="366" y="6907"/>
                  </a:lnTo>
                  <a:lnTo>
                    <a:pt x="2021" y="8838"/>
                  </a:lnTo>
                  <a:lnTo>
                    <a:pt x="17834" y="14927"/>
                  </a:lnTo>
                  <a:lnTo>
                    <a:pt x="53877" y="14457"/>
                  </a:lnTo>
                  <a:lnTo>
                    <a:pt x="100305" y="13221"/>
                  </a:lnTo>
                  <a:lnTo>
                    <a:pt x="146439" y="9484"/>
                  </a:lnTo>
                  <a:lnTo>
                    <a:pt x="17678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17"/>
            <p:cNvSpPr/>
            <p:nvPr>
              <p:custDataLst>
                <p:tags r:id="rId55"/>
              </p:custDataLst>
            </p:nvPr>
          </p:nvSpPr>
          <p:spPr>
            <a:xfrm>
              <a:off x="3893433" y="5327650"/>
              <a:ext cx="202318" cy="11818"/>
            </a:xfrm>
            <a:custGeom>
              <a:avLst/>
              <a:gdLst/>
              <a:ahLst/>
              <a:cxnLst/>
              <a:rect l="0" t="0" r="0" b="0"/>
              <a:pathLst>
                <a:path w="202318" h="11818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411" y="10714"/>
                  </a:lnTo>
                  <a:lnTo>
                    <a:pt x="1391" y="11376"/>
                  </a:lnTo>
                  <a:lnTo>
                    <a:pt x="2749" y="11817"/>
                  </a:lnTo>
                  <a:lnTo>
                    <a:pt x="47323" y="7155"/>
                  </a:lnTo>
                  <a:lnTo>
                    <a:pt x="86151" y="3218"/>
                  </a:lnTo>
                  <a:lnTo>
                    <a:pt x="128935" y="953"/>
                  </a:lnTo>
                  <a:lnTo>
                    <a:pt x="175383" y="188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96"/>
          <p:cNvGrpSpPr/>
          <p:nvPr/>
        </p:nvGrpSpPr>
        <p:grpSpPr>
          <a:xfrm>
            <a:off x="4480640" y="5107029"/>
            <a:ext cx="840661" cy="407209"/>
            <a:chOff x="4480640" y="5107029"/>
            <a:chExt cx="840661" cy="407209"/>
          </a:xfrm>
        </p:grpSpPr>
        <p:sp>
          <p:nvSpPr>
            <p:cNvPr id="216" name="SMARTInkShape-1018"/>
            <p:cNvSpPr/>
            <p:nvPr>
              <p:custDataLst>
                <p:tags r:id="rId49"/>
              </p:custDataLst>
            </p:nvPr>
          </p:nvSpPr>
          <p:spPr>
            <a:xfrm>
              <a:off x="5194300" y="5256024"/>
              <a:ext cx="127001" cy="211327"/>
            </a:xfrm>
            <a:custGeom>
              <a:avLst/>
              <a:gdLst/>
              <a:ahLst/>
              <a:cxnLst/>
              <a:rect l="0" t="0" r="0" b="0"/>
              <a:pathLst>
                <a:path w="127001" h="211327">
                  <a:moveTo>
                    <a:pt x="127000" y="14476"/>
                  </a:moveTo>
                  <a:lnTo>
                    <a:pt x="127000" y="14476"/>
                  </a:lnTo>
                  <a:lnTo>
                    <a:pt x="127000" y="171"/>
                  </a:lnTo>
                  <a:lnTo>
                    <a:pt x="125588" y="0"/>
                  </a:lnTo>
                  <a:lnTo>
                    <a:pt x="120258" y="3574"/>
                  </a:lnTo>
                  <a:lnTo>
                    <a:pt x="109323" y="20261"/>
                  </a:lnTo>
                  <a:lnTo>
                    <a:pt x="92281" y="62028"/>
                  </a:lnTo>
                  <a:lnTo>
                    <a:pt x="74614" y="103511"/>
                  </a:lnTo>
                  <a:lnTo>
                    <a:pt x="51820" y="149120"/>
                  </a:lnTo>
                  <a:lnTo>
                    <a:pt x="20714" y="191565"/>
                  </a:lnTo>
                  <a:lnTo>
                    <a:pt x="0" y="211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19"/>
            <p:cNvSpPr/>
            <p:nvPr>
              <p:custDataLst>
                <p:tags r:id="rId50"/>
              </p:custDataLst>
            </p:nvPr>
          </p:nvSpPr>
          <p:spPr>
            <a:xfrm>
              <a:off x="5139841" y="5271383"/>
              <a:ext cx="162410" cy="189618"/>
            </a:xfrm>
            <a:custGeom>
              <a:avLst/>
              <a:gdLst/>
              <a:ahLst/>
              <a:cxnLst/>
              <a:rect l="0" t="0" r="0" b="0"/>
              <a:pathLst>
                <a:path w="162410" h="1896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3151" y="6120"/>
                  </a:lnTo>
                  <a:lnTo>
                    <a:pt x="52843" y="49367"/>
                  </a:lnTo>
                  <a:lnTo>
                    <a:pt x="83848" y="87854"/>
                  </a:lnTo>
                  <a:lnTo>
                    <a:pt x="122980" y="135414"/>
                  </a:lnTo>
                  <a:lnTo>
                    <a:pt x="152426" y="172299"/>
                  </a:lnTo>
                  <a:lnTo>
                    <a:pt x="160437" y="188992"/>
                  </a:lnTo>
                  <a:lnTo>
                    <a:pt x="162409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20"/>
            <p:cNvSpPr/>
            <p:nvPr>
              <p:custDataLst>
                <p:tags r:id="rId51"/>
              </p:custDataLst>
            </p:nvPr>
          </p:nvSpPr>
          <p:spPr>
            <a:xfrm>
              <a:off x="4968042" y="5195861"/>
              <a:ext cx="102630" cy="315940"/>
            </a:xfrm>
            <a:custGeom>
              <a:avLst/>
              <a:gdLst/>
              <a:ahLst/>
              <a:cxnLst/>
              <a:rect l="0" t="0" r="0" b="0"/>
              <a:pathLst>
                <a:path w="102630" h="315940">
                  <a:moveTo>
                    <a:pt x="99258" y="30189"/>
                  </a:moveTo>
                  <a:lnTo>
                    <a:pt x="99258" y="30189"/>
                  </a:lnTo>
                  <a:lnTo>
                    <a:pt x="102629" y="23447"/>
                  </a:lnTo>
                  <a:lnTo>
                    <a:pt x="102402" y="16374"/>
                  </a:lnTo>
                  <a:lnTo>
                    <a:pt x="101354" y="12512"/>
                  </a:lnTo>
                  <a:lnTo>
                    <a:pt x="96427" y="6340"/>
                  </a:lnTo>
                  <a:lnTo>
                    <a:pt x="90238" y="1951"/>
                  </a:lnTo>
                  <a:lnTo>
                    <a:pt x="85136" y="0"/>
                  </a:lnTo>
                  <a:lnTo>
                    <a:pt x="74872" y="8540"/>
                  </a:lnTo>
                  <a:lnTo>
                    <a:pt x="53227" y="38826"/>
                  </a:lnTo>
                  <a:lnTo>
                    <a:pt x="37171" y="70011"/>
                  </a:lnTo>
                  <a:lnTo>
                    <a:pt x="20629" y="109741"/>
                  </a:lnTo>
                  <a:lnTo>
                    <a:pt x="9513" y="151387"/>
                  </a:lnTo>
                  <a:lnTo>
                    <a:pt x="2927" y="192710"/>
                  </a:lnTo>
                  <a:lnTo>
                    <a:pt x="0" y="232243"/>
                  </a:lnTo>
                  <a:lnTo>
                    <a:pt x="8465" y="276715"/>
                  </a:lnTo>
                  <a:lnTo>
                    <a:pt x="24378" y="308864"/>
                  </a:lnTo>
                  <a:lnTo>
                    <a:pt x="32404" y="314045"/>
                  </a:lnTo>
                  <a:lnTo>
                    <a:pt x="73858" y="31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21"/>
            <p:cNvSpPr/>
            <p:nvPr>
              <p:custDataLst>
                <p:tags r:id="rId52"/>
              </p:custDataLst>
            </p:nvPr>
          </p:nvSpPr>
          <p:spPr>
            <a:xfrm>
              <a:off x="4591050" y="5327650"/>
              <a:ext cx="158751" cy="154831"/>
            </a:xfrm>
            <a:custGeom>
              <a:avLst/>
              <a:gdLst/>
              <a:ahLst/>
              <a:cxnLst/>
              <a:rect l="0" t="0" r="0" b="0"/>
              <a:pathLst>
                <a:path w="158751" h="15483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2"/>
                  </a:lnTo>
                  <a:lnTo>
                    <a:pt x="6742" y="35611"/>
                  </a:lnTo>
                  <a:lnTo>
                    <a:pt x="21048" y="32894"/>
                  </a:lnTo>
                  <a:lnTo>
                    <a:pt x="42063" y="35460"/>
                  </a:lnTo>
                  <a:lnTo>
                    <a:pt x="48503" y="39868"/>
                  </a:lnTo>
                  <a:lnTo>
                    <a:pt x="59422" y="54173"/>
                  </a:lnTo>
                  <a:lnTo>
                    <a:pt x="66760" y="85431"/>
                  </a:lnTo>
                  <a:lnTo>
                    <a:pt x="68534" y="131097"/>
                  </a:lnTo>
                  <a:lnTo>
                    <a:pt x="64302" y="154830"/>
                  </a:lnTo>
                  <a:lnTo>
                    <a:pt x="64034" y="154019"/>
                  </a:lnTo>
                  <a:lnTo>
                    <a:pt x="65069" y="138533"/>
                  </a:lnTo>
                  <a:lnTo>
                    <a:pt x="76508" y="96315"/>
                  </a:lnTo>
                  <a:lnTo>
                    <a:pt x="104043" y="50566"/>
                  </a:lnTo>
                  <a:lnTo>
                    <a:pt x="129997" y="2000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22"/>
            <p:cNvSpPr/>
            <p:nvPr>
              <p:custDataLst>
                <p:tags r:id="rId53"/>
              </p:custDataLst>
            </p:nvPr>
          </p:nvSpPr>
          <p:spPr>
            <a:xfrm>
              <a:off x="4480640" y="5107029"/>
              <a:ext cx="142185" cy="407209"/>
            </a:xfrm>
            <a:custGeom>
              <a:avLst/>
              <a:gdLst/>
              <a:ahLst/>
              <a:cxnLst/>
              <a:rect l="0" t="0" r="0" b="0"/>
              <a:pathLst>
                <a:path w="142185" h="407209">
                  <a:moveTo>
                    <a:pt x="2460" y="169821"/>
                  </a:moveTo>
                  <a:lnTo>
                    <a:pt x="2460" y="169821"/>
                  </a:lnTo>
                  <a:lnTo>
                    <a:pt x="3165" y="176301"/>
                  </a:lnTo>
                  <a:lnTo>
                    <a:pt x="13292" y="220040"/>
                  </a:lnTo>
                  <a:lnTo>
                    <a:pt x="18761" y="258941"/>
                  </a:lnTo>
                  <a:lnTo>
                    <a:pt x="19990" y="302452"/>
                  </a:lnTo>
                  <a:lnTo>
                    <a:pt x="16199" y="348663"/>
                  </a:lnTo>
                  <a:lnTo>
                    <a:pt x="10479" y="391310"/>
                  </a:lnTo>
                  <a:lnTo>
                    <a:pt x="9139" y="407208"/>
                  </a:lnTo>
                  <a:lnTo>
                    <a:pt x="5536" y="393107"/>
                  </a:lnTo>
                  <a:lnTo>
                    <a:pt x="1946" y="361016"/>
                  </a:lnTo>
                  <a:lnTo>
                    <a:pt x="0" y="339618"/>
                  </a:lnTo>
                  <a:lnTo>
                    <a:pt x="114" y="311946"/>
                  </a:lnTo>
                  <a:lnTo>
                    <a:pt x="1602" y="280093"/>
                  </a:lnTo>
                  <a:lnTo>
                    <a:pt x="4005" y="245452"/>
                  </a:lnTo>
                  <a:lnTo>
                    <a:pt x="8429" y="213892"/>
                  </a:lnTo>
                  <a:lnTo>
                    <a:pt x="14200" y="184385"/>
                  </a:lnTo>
                  <a:lnTo>
                    <a:pt x="20870" y="156247"/>
                  </a:lnTo>
                  <a:lnTo>
                    <a:pt x="32044" y="111812"/>
                  </a:lnTo>
                  <a:lnTo>
                    <a:pt x="43125" y="77012"/>
                  </a:lnTo>
                  <a:lnTo>
                    <a:pt x="64525" y="38292"/>
                  </a:lnTo>
                  <a:lnTo>
                    <a:pt x="85290" y="10748"/>
                  </a:lnTo>
                  <a:lnTo>
                    <a:pt x="100892" y="814"/>
                  </a:lnTo>
                  <a:lnTo>
                    <a:pt x="108298" y="0"/>
                  </a:lnTo>
                  <a:lnTo>
                    <a:pt x="122171" y="4739"/>
                  </a:lnTo>
                  <a:lnTo>
                    <a:pt x="133511" y="17664"/>
                  </a:lnTo>
                  <a:lnTo>
                    <a:pt x="138511" y="26050"/>
                  </a:lnTo>
                  <a:lnTo>
                    <a:pt x="142184" y="48538"/>
                  </a:lnTo>
                  <a:lnTo>
                    <a:pt x="140054" y="73584"/>
                  </a:lnTo>
                  <a:lnTo>
                    <a:pt x="132052" y="96475"/>
                  </a:lnTo>
                  <a:lnTo>
                    <a:pt x="108904" y="129196"/>
                  </a:lnTo>
                  <a:lnTo>
                    <a:pt x="65819" y="166082"/>
                  </a:lnTo>
                  <a:lnTo>
                    <a:pt x="27860" y="195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197"/>
          <p:cNvGrpSpPr/>
          <p:nvPr/>
        </p:nvGrpSpPr>
        <p:grpSpPr>
          <a:xfrm>
            <a:off x="5567287" y="5308600"/>
            <a:ext cx="484264" cy="165101"/>
            <a:chOff x="5567287" y="5308600"/>
            <a:chExt cx="484264" cy="165101"/>
          </a:xfrm>
        </p:grpSpPr>
        <p:sp>
          <p:nvSpPr>
            <p:cNvPr id="222" name="SMARTInkShape-1023"/>
            <p:cNvSpPr/>
            <p:nvPr>
              <p:custDataLst>
                <p:tags r:id="rId47"/>
              </p:custDataLst>
            </p:nvPr>
          </p:nvSpPr>
          <p:spPr>
            <a:xfrm>
              <a:off x="5567287" y="5308600"/>
              <a:ext cx="141364" cy="152401"/>
            </a:xfrm>
            <a:custGeom>
              <a:avLst/>
              <a:gdLst/>
              <a:ahLst/>
              <a:cxnLst/>
              <a:rect l="0" t="0" r="0" b="0"/>
              <a:pathLst>
                <a:path w="141364" h="152401">
                  <a:moveTo>
                    <a:pt x="115963" y="0"/>
                  </a:moveTo>
                  <a:lnTo>
                    <a:pt x="115963" y="0"/>
                  </a:lnTo>
                  <a:lnTo>
                    <a:pt x="121430" y="0"/>
                  </a:lnTo>
                  <a:lnTo>
                    <a:pt x="121724" y="705"/>
                  </a:lnTo>
                  <a:lnTo>
                    <a:pt x="122052" y="3371"/>
                  </a:lnTo>
                  <a:lnTo>
                    <a:pt x="116552" y="6907"/>
                  </a:lnTo>
                  <a:lnTo>
                    <a:pt x="69892" y="26006"/>
                  </a:lnTo>
                  <a:lnTo>
                    <a:pt x="24864" y="45941"/>
                  </a:lnTo>
                  <a:lnTo>
                    <a:pt x="1626" y="58905"/>
                  </a:lnTo>
                  <a:lnTo>
                    <a:pt x="227" y="61142"/>
                  </a:lnTo>
                  <a:lnTo>
                    <a:pt x="0" y="63340"/>
                  </a:lnTo>
                  <a:lnTo>
                    <a:pt x="555" y="65510"/>
                  </a:lnTo>
                  <a:lnTo>
                    <a:pt x="8077" y="75305"/>
                  </a:lnTo>
                  <a:lnTo>
                    <a:pt x="44244" y="97033"/>
                  </a:lnTo>
                  <a:lnTo>
                    <a:pt x="82640" y="118278"/>
                  </a:lnTo>
                  <a:lnTo>
                    <a:pt x="128647" y="143342"/>
                  </a:lnTo>
                  <a:lnTo>
                    <a:pt x="14136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024"/>
            <p:cNvSpPr/>
            <p:nvPr>
              <p:custDataLst>
                <p:tags r:id="rId48"/>
              </p:custDataLst>
            </p:nvPr>
          </p:nvSpPr>
          <p:spPr>
            <a:xfrm>
              <a:off x="5859440" y="5314950"/>
              <a:ext cx="192111" cy="158751"/>
            </a:xfrm>
            <a:custGeom>
              <a:avLst/>
              <a:gdLst/>
              <a:ahLst/>
              <a:cxnLst/>
              <a:rect l="0" t="0" r="0" b="0"/>
              <a:pathLst>
                <a:path w="192111" h="158751">
                  <a:moveTo>
                    <a:pt x="192110" y="0"/>
                  </a:moveTo>
                  <a:lnTo>
                    <a:pt x="192110" y="0"/>
                  </a:lnTo>
                  <a:lnTo>
                    <a:pt x="192109" y="6742"/>
                  </a:lnTo>
                  <a:lnTo>
                    <a:pt x="181997" y="24418"/>
                  </a:lnTo>
                  <a:lnTo>
                    <a:pt x="141581" y="63928"/>
                  </a:lnTo>
                  <a:lnTo>
                    <a:pt x="112227" y="87145"/>
                  </a:lnTo>
                  <a:lnTo>
                    <a:pt x="76719" y="103667"/>
                  </a:lnTo>
                  <a:lnTo>
                    <a:pt x="53336" y="108163"/>
                  </a:lnTo>
                  <a:lnTo>
                    <a:pt x="33536" y="105458"/>
                  </a:lnTo>
                  <a:lnTo>
                    <a:pt x="19092" y="97671"/>
                  </a:lnTo>
                  <a:lnTo>
                    <a:pt x="8675" y="86448"/>
                  </a:lnTo>
                  <a:lnTo>
                    <a:pt x="1693" y="72053"/>
                  </a:lnTo>
                  <a:lnTo>
                    <a:pt x="0" y="60010"/>
                  </a:lnTo>
                  <a:lnTo>
                    <a:pt x="536" y="54823"/>
                  </a:lnTo>
                  <a:lnTo>
                    <a:pt x="3011" y="51366"/>
                  </a:lnTo>
                  <a:lnTo>
                    <a:pt x="6777" y="49060"/>
                  </a:lnTo>
                  <a:lnTo>
                    <a:pt x="11405" y="47524"/>
                  </a:lnTo>
                  <a:lnTo>
                    <a:pt x="31402" y="48731"/>
                  </a:lnTo>
                  <a:lnTo>
                    <a:pt x="68513" y="66306"/>
                  </a:lnTo>
                  <a:lnTo>
                    <a:pt x="109814" y="98104"/>
                  </a:lnTo>
                  <a:lnTo>
                    <a:pt x="152360" y="143304"/>
                  </a:lnTo>
                  <a:lnTo>
                    <a:pt x="16671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98"/>
          <p:cNvGrpSpPr/>
          <p:nvPr/>
        </p:nvGrpSpPr>
        <p:grpSpPr>
          <a:xfrm>
            <a:off x="6562278" y="5306111"/>
            <a:ext cx="1512965" cy="396190"/>
            <a:chOff x="6562278" y="5306111"/>
            <a:chExt cx="1512965" cy="396190"/>
          </a:xfrm>
        </p:grpSpPr>
        <p:sp>
          <p:nvSpPr>
            <p:cNvPr id="225" name="SMARTInkShape-1025"/>
            <p:cNvSpPr/>
            <p:nvPr>
              <p:custDataLst>
                <p:tags r:id="rId41"/>
              </p:custDataLst>
            </p:nvPr>
          </p:nvSpPr>
          <p:spPr>
            <a:xfrm>
              <a:off x="6562278" y="5311411"/>
              <a:ext cx="149673" cy="206740"/>
            </a:xfrm>
            <a:custGeom>
              <a:avLst/>
              <a:gdLst/>
              <a:ahLst/>
              <a:cxnLst/>
              <a:rect l="0" t="0" r="0" b="0"/>
              <a:pathLst>
                <a:path w="149673" h="206740">
                  <a:moveTo>
                    <a:pt x="3622" y="79739"/>
                  </a:moveTo>
                  <a:lnTo>
                    <a:pt x="3622" y="79739"/>
                  </a:lnTo>
                  <a:lnTo>
                    <a:pt x="3621" y="118422"/>
                  </a:lnTo>
                  <a:lnTo>
                    <a:pt x="5503" y="156890"/>
                  </a:lnTo>
                  <a:lnTo>
                    <a:pt x="6766" y="182326"/>
                  </a:lnTo>
                  <a:lnTo>
                    <a:pt x="4243" y="196821"/>
                  </a:lnTo>
                  <a:lnTo>
                    <a:pt x="0" y="150361"/>
                  </a:lnTo>
                  <a:lnTo>
                    <a:pt x="2941" y="103721"/>
                  </a:lnTo>
                  <a:lnTo>
                    <a:pt x="8281" y="63561"/>
                  </a:lnTo>
                  <a:lnTo>
                    <a:pt x="15037" y="34572"/>
                  </a:lnTo>
                  <a:lnTo>
                    <a:pt x="21866" y="21800"/>
                  </a:lnTo>
                  <a:lnTo>
                    <a:pt x="40385" y="6676"/>
                  </a:lnTo>
                  <a:lnTo>
                    <a:pt x="67117" y="0"/>
                  </a:lnTo>
                  <a:lnTo>
                    <a:pt x="83347" y="4082"/>
                  </a:lnTo>
                  <a:lnTo>
                    <a:pt x="96911" y="12953"/>
                  </a:lnTo>
                  <a:lnTo>
                    <a:pt x="107643" y="23951"/>
                  </a:lnTo>
                  <a:lnTo>
                    <a:pt x="121618" y="48784"/>
                  </a:lnTo>
                  <a:lnTo>
                    <a:pt x="131325" y="85227"/>
                  </a:lnTo>
                  <a:lnTo>
                    <a:pt x="138670" y="123933"/>
                  </a:lnTo>
                  <a:lnTo>
                    <a:pt x="138039" y="164799"/>
                  </a:lnTo>
                  <a:lnTo>
                    <a:pt x="137994" y="189295"/>
                  </a:lnTo>
                  <a:lnTo>
                    <a:pt x="140483" y="198515"/>
                  </a:lnTo>
                  <a:lnTo>
                    <a:pt x="142134" y="201256"/>
                  </a:lnTo>
                  <a:lnTo>
                    <a:pt x="149672" y="20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26"/>
            <p:cNvSpPr/>
            <p:nvPr>
              <p:custDataLst>
                <p:tags r:id="rId42"/>
              </p:custDataLst>
            </p:nvPr>
          </p:nvSpPr>
          <p:spPr>
            <a:xfrm>
              <a:off x="7035800" y="53086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45434" y="21047"/>
                  </a:lnTo>
                  <a:lnTo>
                    <a:pt x="88232" y="58642"/>
                  </a:lnTo>
                  <a:lnTo>
                    <a:pt x="130616" y="104757"/>
                  </a:lnTo>
                  <a:lnTo>
                    <a:pt x="139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27"/>
            <p:cNvSpPr/>
            <p:nvPr>
              <p:custDataLst>
                <p:tags r:id="rId43"/>
              </p:custDataLst>
            </p:nvPr>
          </p:nvSpPr>
          <p:spPr>
            <a:xfrm>
              <a:off x="7181850" y="5306111"/>
              <a:ext cx="127001" cy="269190"/>
            </a:xfrm>
            <a:custGeom>
              <a:avLst/>
              <a:gdLst/>
              <a:ahLst/>
              <a:cxnLst/>
              <a:rect l="0" t="0" r="0" b="0"/>
              <a:pathLst>
                <a:path w="127001" h="269190">
                  <a:moveTo>
                    <a:pt x="127000" y="8839"/>
                  </a:moveTo>
                  <a:lnTo>
                    <a:pt x="127000" y="8839"/>
                  </a:lnTo>
                  <a:lnTo>
                    <a:pt x="105952" y="0"/>
                  </a:lnTo>
                  <a:lnTo>
                    <a:pt x="84937" y="654"/>
                  </a:lnTo>
                  <a:lnTo>
                    <a:pt x="60836" y="8687"/>
                  </a:lnTo>
                  <a:lnTo>
                    <a:pt x="35820" y="23375"/>
                  </a:lnTo>
                  <a:lnTo>
                    <a:pt x="17277" y="44504"/>
                  </a:lnTo>
                  <a:lnTo>
                    <a:pt x="11206" y="60438"/>
                  </a:lnTo>
                  <a:lnTo>
                    <a:pt x="7309" y="97035"/>
                  </a:lnTo>
                  <a:lnTo>
                    <a:pt x="10903" y="138235"/>
                  </a:lnTo>
                  <a:lnTo>
                    <a:pt x="10463" y="180344"/>
                  </a:lnTo>
                  <a:lnTo>
                    <a:pt x="6186" y="227438"/>
                  </a:lnTo>
                  <a:lnTo>
                    <a:pt x="0" y="269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28"/>
            <p:cNvSpPr/>
            <p:nvPr>
              <p:custDataLst>
                <p:tags r:id="rId44"/>
              </p:custDataLst>
            </p:nvPr>
          </p:nvSpPr>
          <p:spPr>
            <a:xfrm>
              <a:off x="7383907" y="5392033"/>
              <a:ext cx="210694" cy="183268"/>
            </a:xfrm>
            <a:custGeom>
              <a:avLst/>
              <a:gdLst/>
              <a:ahLst/>
              <a:cxnLst/>
              <a:rect l="0" t="0" r="0" b="0"/>
              <a:pathLst>
                <a:path w="210694" h="183268">
                  <a:moveTo>
                    <a:pt x="210693" y="5467"/>
                  </a:moveTo>
                  <a:lnTo>
                    <a:pt x="210693" y="5467"/>
                  </a:lnTo>
                  <a:lnTo>
                    <a:pt x="205225" y="0"/>
                  </a:lnTo>
                  <a:lnTo>
                    <a:pt x="169771" y="15069"/>
                  </a:lnTo>
                  <a:lnTo>
                    <a:pt x="126993" y="26264"/>
                  </a:lnTo>
                  <a:lnTo>
                    <a:pt x="90002" y="31879"/>
                  </a:lnTo>
                  <a:lnTo>
                    <a:pt x="42993" y="39006"/>
                  </a:lnTo>
                  <a:lnTo>
                    <a:pt x="6509" y="47735"/>
                  </a:lnTo>
                  <a:lnTo>
                    <a:pt x="0" y="52005"/>
                  </a:lnTo>
                  <a:lnTo>
                    <a:pt x="381" y="54837"/>
                  </a:lnTo>
                  <a:lnTo>
                    <a:pt x="6448" y="61746"/>
                  </a:lnTo>
                  <a:lnTo>
                    <a:pt x="51169" y="99409"/>
                  </a:lnTo>
                  <a:lnTo>
                    <a:pt x="95848" y="139420"/>
                  </a:lnTo>
                  <a:lnTo>
                    <a:pt x="134493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029"/>
            <p:cNvSpPr/>
            <p:nvPr>
              <p:custDataLst>
                <p:tags r:id="rId45"/>
              </p:custDataLst>
            </p:nvPr>
          </p:nvSpPr>
          <p:spPr>
            <a:xfrm>
              <a:off x="7720094" y="5422900"/>
              <a:ext cx="230107" cy="171451"/>
            </a:xfrm>
            <a:custGeom>
              <a:avLst/>
              <a:gdLst/>
              <a:ahLst/>
              <a:cxnLst/>
              <a:rect l="0" t="0" r="0" b="0"/>
              <a:pathLst>
                <a:path w="230107" h="171451">
                  <a:moveTo>
                    <a:pt x="230106" y="0"/>
                  </a:moveTo>
                  <a:lnTo>
                    <a:pt x="230106" y="0"/>
                  </a:lnTo>
                  <a:lnTo>
                    <a:pt x="184956" y="43046"/>
                  </a:lnTo>
                  <a:lnTo>
                    <a:pt x="137931" y="81227"/>
                  </a:lnTo>
                  <a:lnTo>
                    <a:pt x="110117" y="96779"/>
                  </a:lnTo>
                  <a:lnTo>
                    <a:pt x="67397" y="108090"/>
                  </a:lnTo>
                  <a:lnTo>
                    <a:pt x="40668" y="108482"/>
                  </a:lnTo>
                  <a:lnTo>
                    <a:pt x="20322" y="102542"/>
                  </a:lnTo>
                  <a:lnTo>
                    <a:pt x="11933" y="97995"/>
                  </a:lnTo>
                  <a:lnTo>
                    <a:pt x="6341" y="90730"/>
                  </a:lnTo>
                  <a:lnTo>
                    <a:pt x="127" y="71369"/>
                  </a:lnTo>
                  <a:lnTo>
                    <a:pt x="0" y="46781"/>
                  </a:lnTo>
                  <a:lnTo>
                    <a:pt x="3324" y="41771"/>
                  </a:lnTo>
                  <a:lnTo>
                    <a:pt x="8362" y="38431"/>
                  </a:lnTo>
                  <a:lnTo>
                    <a:pt x="14543" y="36204"/>
                  </a:lnTo>
                  <a:lnTo>
                    <a:pt x="30819" y="39374"/>
                  </a:lnTo>
                  <a:lnTo>
                    <a:pt x="73383" y="62027"/>
                  </a:lnTo>
                  <a:lnTo>
                    <a:pt x="103315" y="95597"/>
                  </a:lnTo>
                  <a:lnTo>
                    <a:pt x="127868" y="140343"/>
                  </a:lnTo>
                  <a:lnTo>
                    <a:pt x="138352" y="164741"/>
                  </a:lnTo>
                  <a:lnTo>
                    <a:pt x="142125" y="167683"/>
                  </a:lnTo>
                  <a:lnTo>
                    <a:pt x="15390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030"/>
            <p:cNvSpPr/>
            <p:nvPr>
              <p:custDataLst>
                <p:tags r:id="rId46"/>
              </p:custDataLst>
            </p:nvPr>
          </p:nvSpPr>
          <p:spPr>
            <a:xfrm>
              <a:off x="8007350" y="5308600"/>
              <a:ext cx="67893" cy="393701"/>
            </a:xfrm>
            <a:custGeom>
              <a:avLst/>
              <a:gdLst/>
              <a:ahLst/>
              <a:cxnLst/>
              <a:rect l="0" t="0" r="0" b="0"/>
              <a:pathLst>
                <a:path w="67893" h="393701">
                  <a:moveTo>
                    <a:pt x="31750" y="0"/>
                  </a:moveTo>
                  <a:lnTo>
                    <a:pt x="31750" y="0"/>
                  </a:lnTo>
                  <a:lnTo>
                    <a:pt x="38491" y="6742"/>
                  </a:lnTo>
                  <a:lnTo>
                    <a:pt x="59539" y="44644"/>
                  </a:lnTo>
                  <a:lnTo>
                    <a:pt x="64388" y="67863"/>
                  </a:lnTo>
                  <a:lnTo>
                    <a:pt x="66913" y="96041"/>
                  </a:lnTo>
                  <a:lnTo>
                    <a:pt x="67892" y="127528"/>
                  </a:lnTo>
                  <a:lnTo>
                    <a:pt x="65018" y="161924"/>
                  </a:lnTo>
                  <a:lnTo>
                    <a:pt x="59573" y="198260"/>
                  </a:lnTo>
                  <a:lnTo>
                    <a:pt x="52415" y="235890"/>
                  </a:lnTo>
                  <a:lnTo>
                    <a:pt x="43410" y="270149"/>
                  </a:lnTo>
                  <a:lnTo>
                    <a:pt x="33173" y="302160"/>
                  </a:lnTo>
                  <a:lnTo>
                    <a:pt x="22116" y="33267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99"/>
          <p:cNvGrpSpPr/>
          <p:nvPr/>
        </p:nvGrpSpPr>
        <p:grpSpPr>
          <a:xfrm>
            <a:off x="8515611" y="5295900"/>
            <a:ext cx="329940" cy="461708"/>
            <a:chOff x="8515611" y="5295900"/>
            <a:chExt cx="329940" cy="461708"/>
          </a:xfrm>
        </p:grpSpPr>
        <p:sp>
          <p:nvSpPr>
            <p:cNvPr id="232" name="SMARTInkShape-1031"/>
            <p:cNvSpPr/>
            <p:nvPr>
              <p:custDataLst>
                <p:tags r:id="rId37"/>
              </p:custDataLst>
            </p:nvPr>
          </p:nvSpPr>
          <p:spPr>
            <a:xfrm>
              <a:off x="8515611" y="5648853"/>
              <a:ext cx="260090" cy="15348"/>
            </a:xfrm>
            <a:custGeom>
              <a:avLst/>
              <a:gdLst/>
              <a:ahLst/>
              <a:cxnLst/>
              <a:rect l="0" t="0" r="0" b="0"/>
              <a:pathLst>
                <a:path w="260090" h="15348">
                  <a:moveTo>
                    <a:pt x="6089" y="2647"/>
                  </a:moveTo>
                  <a:lnTo>
                    <a:pt x="6089" y="2647"/>
                  </a:lnTo>
                  <a:lnTo>
                    <a:pt x="621" y="8114"/>
                  </a:lnTo>
                  <a:lnTo>
                    <a:pt x="0" y="12107"/>
                  </a:lnTo>
                  <a:lnTo>
                    <a:pt x="2030" y="13187"/>
                  </a:lnTo>
                  <a:lnTo>
                    <a:pt x="9929" y="14387"/>
                  </a:lnTo>
                  <a:lnTo>
                    <a:pt x="43132" y="11691"/>
                  </a:lnTo>
                  <a:lnTo>
                    <a:pt x="76645" y="8313"/>
                  </a:lnTo>
                  <a:lnTo>
                    <a:pt x="115058" y="4459"/>
                  </a:lnTo>
                  <a:lnTo>
                    <a:pt x="155650" y="395"/>
                  </a:lnTo>
                  <a:lnTo>
                    <a:pt x="189683" y="0"/>
                  </a:lnTo>
                  <a:lnTo>
                    <a:pt x="228879" y="3744"/>
                  </a:lnTo>
                  <a:lnTo>
                    <a:pt x="246219" y="7368"/>
                  </a:lnTo>
                  <a:lnTo>
                    <a:pt x="260089" y="15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32"/>
            <p:cNvSpPr/>
            <p:nvPr>
              <p:custDataLst>
                <p:tags r:id="rId38"/>
              </p:custDataLst>
            </p:nvPr>
          </p:nvSpPr>
          <p:spPr>
            <a:xfrm>
              <a:off x="8521700" y="5734050"/>
              <a:ext cx="241301" cy="23558"/>
            </a:xfrm>
            <a:custGeom>
              <a:avLst/>
              <a:gdLst/>
              <a:ahLst/>
              <a:cxnLst/>
              <a:rect l="0" t="0" r="0" b="0"/>
              <a:pathLst>
                <a:path w="241301" h="23558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48183" y="19181"/>
                  </a:lnTo>
                  <a:lnTo>
                    <a:pt x="90398" y="23557"/>
                  </a:lnTo>
                  <a:lnTo>
                    <a:pt x="135283" y="21483"/>
                  </a:lnTo>
                  <a:lnTo>
                    <a:pt x="176492" y="16400"/>
                  </a:lnTo>
                  <a:lnTo>
                    <a:pt x="216791" y="12019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33"/>
            <p:cNvSpPr/>
            <p:nvPr>
              <p:custDataLst>
                <p:tags r:id="rId39"/>
              </p:custDataLst>
            </p:nvPr>
          </p:nvSpPr>
          <p:spPr>
            <a:xfrm>
              <a:off x="8686800" y="529590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4490" y="55689"/>
                  </a:lnTo>
                  <a:lnTo>
                    <a:pt x="18149" y="102566"/>
                  </a:lnTo>
                  <a:lnTo>
                    <a:pt x="18783" y="139986"/>
                  </a:lnTo>
                  <a:lnTo>
                    <a:pt x="18997" y="183814"/>
                  </a:lnTo>
                  <a:lnTo>
                    <a:pt x="20908" y="196465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34"/>
            <p:cNvSpPr/>
            <p:nvPr>
              <p:custDataLst>
                <p:tags r:id="rId40"/>
              </p:custDataLst>
            </p:nvPr>
          </p:nvSpPr>
          <p:spPr>
            <a:xfrm>
              <a:off x="8605133" y="5499100"/>
              <a:ext cx="240418" cy="12623"/>
            </a:xfrm>
            <a:custGeom>
              <a:avLst/>
              <a:gdLst/>
              <a:ahLst/>
              <a:cxnLst/>
              <a:rect l="0" t="0" r="0" b="0"/>
              <a:pathLst>
                <a:path w="240418" h="12623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410" y="10714"/>
                  </a:lnTo>
                  <a:lnTo>
                    <a:pt x="1391" y="11376"/>
                  </a:lnTo>
                  <a:lnTo>
                    <a:pt x="5772" y="12112"/>
                  </a:lnTo>
                  <a:lnTo>
                    <a:pt x="45227" y="12622"/>
                  </a:lnTo>
                  <a:lnTo>
                    <a:pt x="92271" y="5935"/>
                  </a:lnTo>
                  <a:lnTo>
                    <a:pt x="136315" y="1759"/>
                  </a:lnTo>
                  <a:lnTo>
                    <a:pt x="176175" y="521"/>
                  </a:lnTo>
                  <a:lnTo>
                    <a:pt x="223165" y="46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200"/>
          <p:cNvGrpSpPr/>
          <p:nvPr/>
        </p:nvGrpSpPr>
        <p:grpSpPr>
          <a:xfrm>
            <a:off x="9252910" y="5511721"/>
            <a:ext cx="2740905" cy="527130"/>
            <a:chOff x="9252910" y="5511721"/>
            <a:chExt cx="2740905" cy="527130"/>
          </a:xfrm>
        </p:grpSpPr>
        <p:sp>
          <p:nvSpPr>
            <p:cNvPr id="237" name="SMARTInkShape-1035"/>
            <p:cNvSpPr/>
            <p:nvPr>
              <p:custDataLst>
                <p:tags r:id="rId20"/>
              </p:custDataLst>
            </p:nvPr>
          </p:nvSpPr>
          <p:spPr>
            <a:xfrm>
              <a:off x="9252910" y="5511721"/>
              <a:ext cx="135578" cy="313227"/>
            </a:xfrm>
            <a:custGeom>
              <a:avLst/>
              <a:gdLst/>
              <a:ahLst/>
              <a:cxnLst/>
              <a:rect l="0" t="0" r="0" b="0"/>
              <a:pathLst>
                <a:path w="135578" h="313227">
                  <a:moveTo>
                    <a:pt x="5390" y="101679"/>
                  </a:moveTo>
                  <a:lnTo>
                    <a:pt x="5390" y="101679"/>
                  </a:lnTo>
                  <a:lnTo>
                    <a:pt x="8760" y="101679"/>
                  </a:lnTo>
                  <a:lnTo>
                    <a:pt x="9753" y="103796"/>
                  </a:lnTo>
                  <a:lnTo>
                    <a:pt x="11565" y="145723"/>
                  </a:lnTo>
                  <a:lnTo>
                    <a:pt x="10983" y="185206"/>
                  </a:lnTo>
                  <a:lnTo>
                    <a:pt x="7360" y="232339"/>
                  </a:lnTo>
                  <a:lnTo>
                    <a:pt x="5268" y="278526"/>
                  </a:lnTo>
                  <a:lnTo>
                    <a:pt x="0" y="312018"/>
                  </a:lnTo>
                  <a:lnTo>
                    <a:pt x="385" y="313166"/>
                  </a:lnTo>
                  <a:lnTo>
                    <a:pt x="1348" y="313226"/>
                  </a:lnTo>
                  <a:lnTo>
                    <a:pt x="2695" y="312560"/>
                  </a:lnTo>
                  <a:lnTo>
                    <a:pt x="5562" y="272477"/>
                  </a:lnTo>
                  <a:lnTo>
                    <a:pt x="8524" y="232623"/>
                  </a:lnTo>
                  <a:lnTo>
                    <a:pt x="14073" y="186687"/>
                  </a:lnTo>
                  <a:lnTo>
                    <a:pt x="21243" y="141577"/>
                  </a:lnTo>
                  <a:lnTo>
                    <a:pt x="29134" y="105065"/>
                  </a:lnTo>
                  <a:lnTo>
                    <a:pt x="44881" y="60113"/>
                  </a:lnTo>
                  <a:lnTo>
                    <a:pt x="66323" y="23354"/>
                  </a:lnTo>
                  <a:lnTo>
                    <a:pt x="80448" y="8542"/>
                  </a:lnTo>
                  <a:lnTo>
                    <a:pt x="87179" y="3604"/>
                  </a:lnTo>
                  <a:lnTo>
                    <a:pt x="102183" y="0"/>
                  </a:lnTo>
                  <a:lnTo>
                    <a:pt x="110135" y="26"/>
                  </a:lnTo>
                  <a:lnTo>
                    <a:pt x="116848" y="3571"/>
                  </a:lnTo>
                  <a:lnTo>
                    <a:pt x="128069" y="16918"/>
                  </a:lnTo>
                  <a:lnTo>
                    <a:pt x="135577" y="51008"/>
                  </a:lnTo>
                  <a:lnTo>
                    <a:pt x="131061" y="85647"/>
                  </a:lnTo>
                  <a:lnTo>
                    <a:pt x="114044" y="114881"/>
                  </a:lnTo>
                  <a:lnTo>
                    <a:pt x="75692" y="147221"/>
                  </a:lnTo>
                  <a:lnTo>
                    <a:pt x="49840" y="158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36"/>
            <p:cNvSpPr/>
            <p:nvPr>
              <p:custDataLst>
                <p:tags r:id="rId21"/>
              </p:custDataLst>
            </p:nvPr>
          </p:nvSpPr>
          <p:spPr>
            <a:xfrm>
              <a:off x="9353550" y="5702300"/>
              <a:ext cx="146051" cy="153509"/>
            </a:xfrm>
            <a:custGeom>
              <a:avLst/>
              <a:gdLst/>
              <a:ahLst/>
              <a:cxnLst/>
              <a:rect l="0" t="0" r="0" b="0"/>
              <a:pathLst>
                <a:path w="146051" h="153509">
                  <a:moveTo>
                    <a:pt x="0" y="31750"/>
                  </a:moveTo>
                  <a:lnTo>
                    <a:pt x="0" y="31750"/>
                  </a:lnTo>
                  <a:lnTo>
                    <a:pt x="15194" y="17260"/>
                  </a:lnTo>
                  <a:lnTo>
                    <a:pt x="20394" y="14727"/>
                  </a:lnTo>
                  <a:lnTo>
                    <a:pt x="23474" y="15463"/>
                  </a:lnTo>
                  <a:lnTo>
                    <a:pt x="30659" y="20043"/>
                  </a:lnTo>
                  <a:lnTo>
                    <a:pt x="42637" y="37297"/>
                  </a:lnTo>
                  <a:lnTo>
                    <a:pt x="55122" y="70396"/>
                  </a:lnTo>
                  <a:lnTo>
                    <a:pt x="57647" y="108110"/>
                  </a:lnTo>
                  <a:lnTo>
                    <a:pt x="51726" y="153003"/>
                  </a:lnTo>
                  <a:lnTo>
                    <a:pt x="51417" y="153508"/>
                  </a:lnTo>
                  <a:lnTo>
                    <a:pt x="51074" y="150306"/>
                  </a:lnTo>
                  <a:lnTo>
                    <a:pt x="62405" y="114357"/>
                  </a:lnTo>
                  <a:lnTo>
                    <a:pt x="83323" y="68926"/>
                  </a:lnTo>
                  <a:lnTo>
                    <a:pt x="119758" y="2430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37"/>
            <p:cNvSpPr/>
            <p:nvPr>
              <p:custDataLst>
                <p:tags r:id="rId22"/>
              </p:custDataLst>
            </p:nvPr>
          </p:nvSpPr>
          <p:spPr>
            <a:xfrm>
              <a:off x="9623727" y="5613400"/>
              <a:ext cx="66374" cy="241301"/>
            </a:xfrm>
            <a:custGeom>
              <a:avLst/>
              <a:gdLst/>
              <a:ahLst/>
              <a:cxnLst/>
              <a:rect l="0" t="0" r="0" b="0"/>
              <a:pathLst>
                <a:path w="66374" h="241301">
                  <a:moveTo>
                    <a:pt x="47323" y="0"/>
                  </a:moveTo>
                  <a:lnTo>
                    <a:pt x="47323" y="0"/>
                  </a:lnTo>
                  <a:lnTo>
                    <a:pt x="40581" y="0"/>
                  </a:lnTo>
                  <a:lnTo>
                    <a:pt x="26275" y="10113"/>
                  </a:lnTo>
                  <a:lnTo>
                    <a:pt x="8631" y="33257"/>
                  </a:lnTo>
                  <a:lnTo>
                    <a:pt x="110" y="72570"/>
                  </a:lnTo>
                  <a:lnTo>
                    <a:pt x="0" y="105631"/>
                  </a:lnTo>
                  <a:lnTo>
                    <a:pt x="3006" y="140080"/>
                  </a:lnTo>
                  <a:lnTo>
                    <a:pt x="14044" y="185830"/>
                  </a:lnTo>
                  <a:lnTo>
                    <a:pt x="27123" y="210767"/>
                  </a:lnTo>
                  <a:lnTo>
                    <a:pt x="42343" y="226083"/>
                  </a:lnTo>
                  <a:lnTo>
                    <a:pt x="6637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38"/>
            <p:cNvSpPr/>
            <p:nvPr>
              <p:custDataLst>
                <p:tags r:id="rId23"/>
              </p:custDataLst>
            </p:nvPr>
          </p:nvSpPr>
          <p:spPr>
            <a:xfrm>
              <a:off x="9753600" y="5660829"/>
              <a:ext cx="107951" cy="162122"/>
            </a:xfrm>
            <a:custGeom>
              <a:avLst/>
              <a:gdLst/>
              <a:ahLst/>
              <a:cxnLst/>
              <a:rect l="0" t="0" r="0" b="0"/>
              <a:pathLst>
                <a:path w="107951" h="162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5975" y="45903"/>
                  </a:lnTo>
                  <a:lnTo>
                    <a:pt x="67445" y="92441"/>
                  </a:lnTo>
                  <a:lnTo>
                    <a:pt x="92893" y="134455"/>
                  </a:lnTo>
                  <a:lnTo>
                    <a:pt x="10795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39"/>
            <p:cNvSpPr/>
            <p:nvPr>
              <p:custDataLst>
                <p:tags r:id="rId24"/>
              </p:custDataLst>
            </p:nvPr>
          </p:nvSpPr>
          <p:spPr>
            <a:xfrm>
              <a:off x="9772650" y="567055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127000" y="0"/>
                  </a:moveTo>
                  <a:lnTo>
                    <a:pt x="127000" y="0"/>
                  </a:lnTo>
                  <a:lnTo>
                    <a:pt x="111086" y="12256"/>
                  </a:lnTo>
                  <a:lnTo>
                    <a:pt x="90143" y="38282"/>
                  </a:lnTo>
                  <a:lnTo>
                    <a:pt x="69513" y="75940"/>
                  </a:lnTo>
                  <a:lnTo>
                    <a:pt x="45839" y="114223"/>
                  </a:lnTo>
                  <a:lnTo>
                    <a:pt x="16320" y="157559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40"/>
            <p:cNvSpPr/>
            <p:nvPr>
              <p:custDataLst>
                <p:tags r:id="rId25"/>
              </p:custDataLst>
            </p:nvPr>
          </p:nvSpPr>
          <p:spPr>
            <a:xfrm>
              <a:off x="9997160" y="5689600"/>
              <a:ext cx="175541" cy="158751"/>
            </a:xfrm>
            <a:custGeom>
              <a:avLst/>
              <a:gdLst/>
              <a:ahLst/>
              <a:cxnLst/>
              <a:rect l="0" t="0" r="0" b="0"/>
              <a:pathLst>
                <a:path w="175541" h="158751">
                  <a:moveTo>
                    <a:pt x="175540" y="0"/>
                  </a:moveTo>
                  <a:lnTo>
                    <a:pt x="175540" y="0"/>
                  </a:lnTo>
                  <a:lnTo>
                    <a:pt x="129087" y="26680"/>
                  </a:lnTo>
                  <a:lnTo>
                    <a:pt x="81619" y="47682"/>
                  </a:lnTo>
                  <a:lnTo>
                    <a:pt x="36233" y="64007"/>
                  </a:lnTo>
                  <a:lnTo>
                    <a:pt x="9185" y="70577"/>
                  </a:lnTo>
                  <a:lnTo>
                    <a:pt x="0" y="75089"/>
                  </a:lnTo>
                  <a:lnTo>
                    <a:pt x="625" y="81350"/>
                  </a:lnTo>
                  <a:lnTo>
                    <a:pt x="1781" y="85984"/>
                  </a:lnTo>
                  <a:lnTo>
                    <a:pt x="16890" y="102616"/>
                  </a:lnTo>
                  <a:lnTo>
                    <a:pt x="56712" y="122131"/>
                  </a:lnTo>
                  <a:lnTo>
                    <a:pt x="97401" y="139574"/>
                  </a:lnTo>
                  <a:lnTo>
                    <a:pt x="13744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41"/>
            <p:cNvSpPr/>
            <p:nvPr>
              <p:custDataLst>
                <p:tags r:id="rId26"/>
              </p:custDataLst>
            </p:nvPr>
          </p:nvSpPr>
          <p:spPr>
            <a:xfrm>
              <a:off x="10207584" y="5685016"/>
              <a:ext cx="170798" cy="150635"/>
            </a:xfrm>
            <a:custGeom>
              <a:avLst/>
              <a:gdLst/>
              <a:ahLst/>
              <a:cxnLst/>
              <a:rect l="0" t="0" r="0" b="0"/>
              <a:pathLst>
                <a:path w="170798" h="150635">
                  <a:moveTo>
                    <a:pt x="155616" y="10934"/>
                  </a:moveTo>
                  <a:lnTo>
                    <a:pt x="155616" y="10934"/>
                  </a:lnTo>
                  <a:lnTo>
                    <a:pt x="165049" y="2206"/>
                  </a:lnTo>
                  <a:lnTo>
                    <a:pt x="169921" y="0"/>
                  </a:lnTo>
                  <a:lnTo>
                    <a:pt x="170797" y="116"/>
                  </a:lnTo>
                  <a:lnTo>
                    <a:pt x="170676" y="900"/>
                  </a:lnTo>
                  <a:lnTo>
                    <a:pt x="144035" y="43093"/>
                  </a:lnTo>
                  <a:lnTo>
                    <a:pt x="110550" y="83399"/>
                  </a:lnTo>
                  <a:lnTo>
                    <a:pt x="73902" y="112681"/>
                  </a:lnTo>
                  <a:lnTo>
                    <a:pt x="41484" y="129824"/>
                  </a:lnTo>
                  <a:lnTo>
                    <a:pt x="25163" y="134330"/>
                  </a:lnTo>
                  <a:lnTo>
                    <a:pt x="18552" y="133414"/>
                  </a:lnTo>
                  <a:lnTo>
                    <a:pt x="7444" y="126753"/>
                  </a:lnTo>
                  <a:lnTo>
                    <a:pt x="1567" y="116737"/>
                  </a:lnTo>
                  <a:lnTo>
                    <a:pt x="0" y="111102"/>
                  </a:lnTo>
                  <a:lnTo>
                    <a:pt x="2021" y="99197"/>
                  </a:lnTo>
                  <a:lnTo>
                    <a:pt x="11447" y="81050"/>
                  </a:lnTo>
                  <a:lnTo>
                    <a:pt x="15052" y="79550"/>
                  </a:lnTo>
                  <a:lnTo>
                    <a:pt x="24704" y="79765"/>
                  </a:lnTo>
                  <a:lnTo>
                    <a:pt x="48781" y="87224"/>
                  </a:lnTo>
                  <a:lnTo>
                    <a:pt x="90102" y="118408"/>
                  </a:lnTo>
                  <a:lnTo>
                    <a:pt x="123130" y="143128"/>
                  </a:lnTo>
                  <a:lnTo>
                    <a:pt x="136566" y="150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42"/>
            <p:cNvSpPr/>
            <p:nvPr>
              <p:custDataLst>
                <p:tags r:id="rId27"/>
              </p:custDataLst>
            </p:nvPr>
          </p:nvSpPr>
          <p:spPr>
            <a:xfrm>
              <a:off x="10439400" y="5577991"/>
              <a:ext cx="60788" cy="283060"/>
            </a:xfrm>
            <a:custGeom>
              <a:avLst/>
              <a:gdLst/>
              <a:ahLst/>
              <a:cxnLst/>
              <a:rect l="0" t="0" r="0" b="0"/>
              <a:pathLst>
                <a:path w="60788" h="2830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0" y="1563"/>
                  </a:lnTo>
                  <a:lnTo>
                    <a:pt x="27136" y="48941"/>
                  </a:lnTo>
                  <a:lnTo>
                    <a:pt x="44965" y="93198"/>
                  </a:lnTo>
                  <a:lnTo>
                    <a:pt x="53616" y="129297"/>
                  </a:lnTo>
                  <a:lnTo>
                    <a:pt x="59106" y="166742"/>
                  </a:lnTo>
                  <a:lnTo>
                    <a:pt x="60787" y="214179"/>
                  </a:lnTo>
                  <a:lnTo>
                    <a:pt x="52270" y="249793"/>
                  </a:lnTo>
                  <a:lnTo>
                    <a:pt x="31750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43"/>
            <p:cNvSpPr/>
            <p:nvPr>
              <p:custDataLst>
                <p:tags r:id="rId28"/>
              </p:custDataLst>
            </p:nvPr>
          </p:nvSpPr>
          <p:spPr>
            <a:xfrm>
              <a:off x="10623550" y="5842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44"/>
            <p:cNvSpPr/>
            <p:nvPr>
              <p:custDataLst>
                <p:tags r:id="rId29"/>
              </p:custDataLst>
            </p:nvPr>
          </p:nvSpPr>
          <p:spPr>
            <a:xfrm>
              <a:off x="10820574" y="5572127"/>
              <a:ext cx="105837" cy="315462"/>
            </a:xfrm>
            <a:custGeom>
              <a:avLst/>
              <a:gdLst/>
              <a:ahLst/>
              <a:cxnLst/>
              <a:rect l="0" t="0" r="0" b="0"/>
              <a:pathLst>
                <a:path w="105837" h="315462">
                  <a:moveTo>
                    <a:pt x="6176" y="136523"/>
                  </a:moveTo>
                  <a:lnTo>
                    <a:pt x="6176" y="136523"/>
                  </a:lnTo>
                  <a:lnTo>
                    <a:pt x="2805" y="139894"/>
                  </a:lnTo>
                  <a:lnTo>
                    <a:pt x="414" y="164679"/>
                  </a:lnTo>
                  <a:lnTo>
                    <a:pt x="0" y="201231"/>
                  </a:lnTo>
                  <a:lnTo>
                    <a:pt x="583" y="243342"/>
                  </a:lnTo>
                  <a:lnTo>
                    <a:pt x="4206" y="284276"/>
                  </a:lnTo>
                  <a:lnTo>
                    <a:pt x="5916" y="315461"/>
                  </a:lnTo>
                  <a:lnTo>
                    <a:pt x="9524" y="276845"/>
                  </a:lnTo>
                  <a:lnTo>
                    <a:pt x="14955" y="236048"/>
                  </a:lnTo>
                  <a:lnTo>
                    <a:pt x="18378" y="211339"/>
                  </a:lnTo>
                  <a:lnTo>
                    <a:pt x="22072" y="185695"/>
                  </a:lnTo>
                  <a:lnTo>
                    <a:pt x="25946" y="159427"/>
                  </a:lnTo>
                  <a:lnTo>
                    <a:pt x="29939" y="132742"/>
                  </a:lnTo>
                  <a:lnTo>
                    <a:pt x="36257" y="88041"/>
                  </a:lnTo>
                  <a:lnTo>
                    <a:pt x="42123" y="52181"/>
                  </a:lnTo>
                  <a:lnTo>
                    <a:pt x="55506" y="9926"/>
                  </a:lnTo>
                  <a:lnTo>
                    <a:pt x="58113" y="3442"/>
                  </a:lnTo>
                  <a:lnTo>
                    <a:pt x="61967" y="530"/>
                  </a:lnTo>
                  <a:lnTo>
                    <a:pt x="66653" y="0"/>
                  </a:lnTo>
                  <a:lnTo>
                    <a:pt x="71894" y="1058"/>
                  </a:lnTo>
                  <a:lnTo>
                    <a:pt x="83361" y="11640"/>
                  </a:lnTo>
                  <a:lnTo>
                    <a:pt x="89383" y="19401"/>
                  </a:lnTo>
                  <a:lnTo>
                    <a:pt x="101228" y="57291"/>
                  </a:lnTo>
                  <a:lnTo>
                    <a:pt x="105836" y="100895"/>
                  </a:lnTo>
                  <a:lnTo>
                    <a:pt x="99387" y="126568"/>
                  </a:lnTo>
                  <a:lnTo>
                    <a:pt x="86409" y="147621"/>
                  </a:lnTo>
                  <a:lnTo>
                    <a:pt x="68881" y="161681"/>
                  </a:lnTo>
                  <a:lnTo>
                    <a:pt x="54977" y="166989"/>
                  </a:lnTo>
                  <a:lnTo>
                    <a:pt x="49294" y="167417"/>
                  </a:lnTo>
                  <a:lnTo>
                    <a:pt x="44798" y="166291"/>
                  </a:lnTo>
                  <a:lnTo>
                    <a:pt x="31576" y="155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45"/>
            <p:cNvSpPr/>
            <p:nvPr>
              <p:custDataLst>
                <p:tags r:id="rId30"/>
              </p:custDataLst>
            </p:nvPr>
          </p:nvSpPr>
          <p:spPr>
            <a:xfrm>
              <a:off x="10979149" y="5734050"/>
              <a:ext cx="101602" cy="158109"/>
            </a:xfrm>
            <a:custGeom>
              <a:avLst/>
              <a:gdLst/>
              <a:ahLst/>
              <a:cxnLst/>
              <a:rect l="0" t="0" r="0" b="0"/>
              <a:pathLst>
                <a:path w="101602" h="158109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1882" y="24843"/>
                  </a:lnTo>
                  <a:lnTo>
                    <a:pt x="3371" y="22911"/>
                  </a:lnTo>
                  <a:lnTo>
                    <a:pt x="5776" y="23035"/>
                  </a:lnTo>
                  <a:lnTo>
                    <a:pt x="12210" y="26936"/>
                  </a:lnTo>
                  <a:lnTo>
                    <a:pt x="27137" y="40437"/>
                  </a:lnTo>
                  <a:lnTo>
                    <a:pt x="41595" y="67955"/>
                  </a:lnTo>
                  <a:lnTo>
                    <a:pt x="48073" y="99549"/>
                  </a:lnTo>
                  <a:lnTo>
                    <a:pt x="45192" y="139713"/>
                  </a:lnTo>
                  <a:lnTo>
                    <a:pt x="41723" y="152876"/>
                  </a:lnTo>
                  <a:lnTo>
                    <a:pt x="39809" y="156246"/>
                  </a:lnTo>
                  <a:lnTo>
                    <a:pt x="37830" y="157786"/>
                  </a:lnTo>
                  <a:lnTo>
                    <a:pt x="35803" y="158108"/>
                  </a:lnTo>
                  <a:lnTo>
                    <a:pt x="34452" y="156205"/>
                  </a:lnTo>
                  <a:lnTo>
                    <a:pt x="32951" y="148446"/>
                  </a:lnTo>
                  <a:lnTo>
                    <a:pt x="38849" y="115324"/>
                  </a:lnTo>
                  <a:lnTo>
                    <a:pt x="51369" y="83710"/>
                  </a:lnTo>
                  <a:lnTo>
                    <a:pt x="72607" y="41502"/>
                  </a:lnTo>
                  <a:lnTo>
                    <a:pt x="101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046"/>
            <p:cNvSpPr/>
            <p:nvPr>
              <p:custDataLst>
                <p:tags r:id="rId31"/>
              </p:custDataLst>
            </p:nvPr>
          </p:nvSpPr>
          <p:spPr>
            <a:xfrm>
              <a:off x="11200658" y="5641779"/>
              <a:ext cx="70593" cy="225622"/>
            </a:xfrm>
            <a:custGeom>
              <a:avLst/>
              <a:gdLst/>
              <a:ahLst/>
              <a:cxnLst/>
              <a:rect l="0" t="0" r="0" b="0"/>
              <a:pathLst>
                <a:path w="70593" h="225622">
                  <a:moveTo>
                    <a:pt x="70592" y="3371"/>
                  </a:moveTo>
                  <a:lnTo>
                    <a:pt x="70592" y="3371"/>
                  </a:lnTo>
                  <a:lnTo>
                    <a:pt x="67222" y="0"/>
                  </a:lnTo>
                  <a:lnTo>
                    <a:pt x="59922" y="227"/>
                  </a:lnTo>
                  <a:lnTo>
                    <a:pt x="55012" y="1275"/>
                  </a:lnTo>
                  <a:lnTo>
                    <a:pt x="37989" y="12863"/>
                  </a:lnTo>
                  <a:lnTo>
                    <a:pt x="16167" y="43186"/>
                  </a:lnTo>
                  <a:lnTo>
                    <a:pt x="1942" y="90192"/>
                  </a:lnTo>
                  <a:lnTo>
                    <a:pt x="0" y="134223"/>
                  </a:lnTo>
                  <a:lnTo>
                    <a:pt x="10635" y="174081"/>
                  </a:lnTo>
                  <a:lnTo>
                    <a:pt x="27192" y="205960"/>
                  </a:lnTo>
                  <a:lnTo>
                    <a:pt x="34603" y="212514"/>
                  </a:lnTo>
                  <a:lnTo>
                    <a:pt x="70592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47"/>
            <p:cNvSpPr/>
            <p:nvPr>
              <p:custDataLst>
                <p:tags r:id="rId32"/>
              </p:custDataLst>
            </p:nvPr>
          </p:nvSpPr>
          <p:spPr>
            <a:xfrm>
              <a:off x="11356491" y="5654479"/>
              <a:ext cx="86210" cy="143072"/>
            </a:xfrm>
            <a:custGeom>
              <a:avLst/>
              <a:gdLst/>
              <a:ahLst/>
              <a:cxnLst/>
              <a:rect l="0" t="0" r="0" b="0"/>
              <a:pathLst>
                <a:path w="86210" h="143072">
                  <a:moveTo>
                    <a:pt x="3659" y="3371"/>
                  </a:moveTo>
                  <a:lnTo>
                    <a:pt x="3659" y="3371"/>
                  </a:lnTo>
                  <a:lnTo>
                    <a:pt x="288" y="0"/>
                  </a:lnTo>
                  <a:lnTo>
                    <a:pt x="0" y="418"/>
                  </a:lnTo>
                  <a:lnTo>
                    <a:pt x="19080" y="38564"/>
                  </a:lnTo>
                  <a:lnTo>
                    <a:pt x="45667" y="81505"/>
                  </a:lnTo>
                  <a:lnTo>
                    <a:pt x="72630" y="128892"/>
                  </a:lnTo>
                  <a:lnTo>
                    <a:pt x="86209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48"/>
            <p:cNvSpPr/>
            <p:nvPr>
              <p:custDataLst>
                <p:tags r:id="rId33"/>
              </p:custDataLst>
            </p:nvPr>
          </p:nvSpPr>
          <p:spPr>
            <a:xfrm>
              <a:off x="11457501" y="5673830"/>
              <a:ext cx="67750" cy="208784"/>
            </a:xfrm>
            <a:custGeom>
              <a:avLst/>
              <a:gdLst/>
              <a:ahLst/>
              <a:cxnLst/>
              <a:rect l="0" t="0" r="0" b="0"/>
              <a:pathLst>
                <a:path w="67750" h="208784">
                  <a:moveTo>
                    <a:pt x="67749" y="9420"/>
                  </a:moveTo>
                  <a:lnTo>
                    <a:pt x="67749" y="9420"/>
                  </a:lnTo>
                  <a:lnTo>
                    <a:pt x="67749" y="582"/>
                  </a:lnTo>
                  <a:lnTo>
                    <a:pt x="67043" y="0"/>
                  </a:lnTo>
                  <a:lnTo>
                    <a:pt x="65868" y="318"/>
                  </a:lnTo>
                  <a:lnTo>
                    <a:pt x="52169" y="12639"/>
                  </a:lnTo>
                  <a:lnTo>
                    <a:pt x="34150" y="41936"/>
                  </a:lnTo>
                  <a:lnTo>
                    <a:pt x="20764" y="85144"/>
                  </a:lnTo>
                  <a:lnTo>
                    <a:pt x="14331" y="124488"/>
                  </a:lnTo>
                  <a:lnTo>
                    <a:pt x="1039" y="169255"/>
                  </a:lnTo>
                  <a:lnTo>
                    <a:pt x="0" y="180647"/>
                  </a:lnTo>
                  <a:lnTo>
                    <a:pt x="1890" y="190412"/>
                  </a:lnTo>
                  <a:lnTo>
                    <a:pt x="6963" y="197576"/>
                  </a:lnTo>
                  <a:lnTo>
                    <a:pt x="18347" y="207924"/>
                  </a:lnTo>
                  <a:lnTo>
                    <a:pt x="20703" y="208783"/>
                  </a:lnTo>
                  <a:lnTo>
                    <a:pt x="22980" y="208650"/>
                  </a:lnTo>
                  <a:lnTo>
                    <a:pt x="29649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49"/>
            <p:cNvSpPr/>
            <p:nvPr>
              <p:custDataLst>
                <p:tags r:id="rId34"/>
              </p:custDataLst>
            </p:nvPr>
          </p:nvSpPr>
          <p:spPr>
            <a:xfrm>
              <a:off x="11604556" y="5730391"/>
              <a:ext cx="130245" cy="143360"/>
            </a:xfrm>
            <a:custGeom>
              <a:avLst/>
              <a:gdLst/>
              <a:ahLst/>
              <a:cxnLst/>
              <a:rect l="0" t="0" r="0" b="0"/>
              <a:pathLst>
                <a:path w="130245" h="143360">
                  <a:moveTo>
                    <a:pt x="130244" y="3659"/>
                  </a:moveTo>
                  <a:lnTo>
                    <a:pt x="130244" y="3659"/>
                  </a:lnTo>
                  <a:lnTo>
                    <a:pt x="130244" y="0"/>
                  </a:lnTo>
                  <a:lnTo>
                    <a:pt x="130244" y="1563"/>
                  </a:lnTo>
                  <a:lnTo>
                    <a:pt x="91521" y="27894"/>
                  </a:lnTo>
                  <a:lnTo>
                    <a:pt x="51386" y="59298"/>
                  </a:lnTo>
                  <a:lnTo>
                    <a:pt x="5000" y="93631"/>
                  </a:lnTo>
                  <a:lnTo>
                    <a:pt x="496" y="96563"/>
                  </a:lnTo>
                  <a:lnTo>
                    <a:pt x="0" y="97345"/>
                  </a:lnTo>
                  <a:lnTo>
                    <a:pt x="376" y="97866"/>
                  </a:lnTo>
                  <a:lnTo>
                    <a:pt x="8038" y="102362"/>
                  </a:lnTo>
                  <a:lnTo>
                    <a:pt x="50128" y="124189"/>
                  </a:lnTo>
                  <a:lnTo>
                    <a:pt x="90325" y="136149"/>
                  </a:lnTo>
                  <a:lnTo>
                    <a:pt x="117544" y="143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50"/>
            <p:cNvSpPr/>
            <p:nvPr>
              <p:custDataLst>
                <p:tags r:id="rId35"/>
              </p:custDataLst>
            </p:nvPr>
          </p:nvSpPr>
          <p:spPr>
            <a:xfrm>
              <a:off x="11781452" y="5759450"/>
              <a:ext cx="137499" cy="127001"/>
            </a:xfrm>
            <a:custGeom>
              <a:avLst/>
              <a:gdLst/>
              <a:ahLst/>
              <a:cxnLst/>
              <a:rect l="0" t="0" r="0" b="0"/>
              <a:pathLst>
                <a:path w="137499" h="127001">
                  <a:moveTo>
                    <a:pt x="137498" y="0"/>
                  </a:moveTo>
                  <a:lnTo>
                    <a:pt x="137498" y="0"/>
                  </a:lnTo>
                  <a:lnTo>
                    <a:pt x="132429" y="5775"/>
                  </a:lnTo>
                  <a:lnTo>
                    <a:pt x="100718" y="51707"/>
                  </a:lnTo>
                  <a:lnTo>
                    <a:pt x="64120" y="85133"/>
                  </a:lnTo>
                  <a:lnTo>
                    <a:pt x="34773" y="100562"/>
                  </a:lnTo>
                  <a:lnTo>
                    <a:pt x="19171" y="104665"/>
                  </a:lnTo>
                  <a:lnTo>
                    <a:pt x="13458" y="104349"/>
                  </a:lnTo>
                  <a:lnTo>
                    <a:pt x="8944" y="102727"/>
                  </a:lnTo>
                  <a:lnTo>
                    <a:pt x="5229" y="100234"/>
                  </a:lnTo>
                  <a:lnTo>
                    <a:pt x="2752" y="95751"/>
                  </a:lnTo>
                  <a:lnTo>
                    <a:pt x="0" y="83243"/>
                  </a:lnTo>
                  <a:lnTo>
                    <a:pt x="2540" y="70158"/>
                  </a:lnTo>
                  <a:lnTo>
                    <a:pt x="5193" y="63705"/>
                  </a:lnTo>
                  <a:lnTo>
                    <a:pt x="8373" y="59403"/>
                  </a:lnTo>
                  <a:lnTo>
                    <a:pt x="15668" y="54624"/>
                  </a:lnTo>
                  <a:lnTo>
                    <a:pt x="20294" y="54761"/>
                  </a:lnTo>
                  <a:lnTo>
                    <a:pt x="31080" y="58675"/>
                  </a:lnTo>
                  <a:lnTo>
                    <a:pt x="73250" y="95059"/>
                  </a:lnTo>
                  <a:lnTo>
                    <a:pt x="94979" y="118185"/>
                  </a:lnTo>
                  <a:lnTo>
                    <a:pt x="9939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051"/>
            <p:cNvSpPr/>
            <p:nvPr>
              <p:custDataLst>
                <p:tags r:id="rId36"/>
              </p:custDataLst>
            </p:nvPr>
          </p:nvSpPr>
          <p:spPr>
            <a:xfrm>
              <a:off x="11906250" y="5708650"/>
              <a:ext cx="87565" cy="330201"/>
            </a:xfrm>
            <a:custGeom>
              <a:avLst/>
              <a:gdLst/>
              <a:ahLst/>
              <a:cxnLst/>
              <a:rect l="0" t="0" r="0" b="0"/>
              <a:pathLst>
                <a:path w="87565" h="330201">
                  <a:moveTo>
                    <a:pt x="50800" y="0"/>
                  </a:moveTo>
                  <a:lnTo>
                    <a:pt x="50800" y="0"/>
                  </a:lnTo>
                  <a:lnTo>
                    <a:pt x="60912" y="6742"/>
                  </a:lnTo>
                  <a:lnTo>
                    <a:pt x="80686" y="37902"/>
                  </a:lnTo>
                  <a:lnTo>
                    <a:pt x="86895" y="82227"/>
                  </a:lnTo>
                  <a:lnTo>
                    <a:pt x="87564" y="109851"/>
                  </a:lnTo>
                  <a:lnTo>
                    <a:pt x="83775" y="138145"/>
                  </a:lnTo>
                  <a:lnTo>
                    <a:pt x="77017" y="166886"/>
                  </a:lnTo>
                  <a:lnTo>
                    <a:pt x="68279" y="195924"/>
                  </a:lnTo>
                  <a:lnTo>
                    <a:pt x="56808" y="223749"/>
                  </a:lnTo>
                  <a:lnTo>
                    <a:pt x="43517" y="250766"/>
                  </a:lnTo>
                  <a:lnTo>
                    <a:pt x="19341" y="29489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201"/>
          <p:cNvGrpSpPr/>
          <p:nvPr/>
        </p:nvGrpSpPr>
        <p:grpSpPr>
          <a:xfrm>
            <a:off x="8598782" y="6248400"/>
            <a:ext cx="1104019" cy="241301"/>
            <a:chOff x="8598782" y="6248400"/>
            <a:chExt cx="1104019" cy="241301"/>
          </a:xfrm>
        </p:grpSpPr>
        <p:sp>
          <p:nvSpPr>
            <p:cNvPr id="255" name="SMARTInkShape-1052"/>
            <p:cNvSpPr/>
            <p:nvPr>
              <p:custDataLst>
                <p:tags r:id="rId15"/>
              </p:custDataLst>
            </p:nvPr>
          </p:nvSpPr>
          <p:spPr>
            <a:xfrm>
              <a:off x="8598782" y="6292850"/>
              <a:ext cx="227719" cy="25401"/>
            </a:xfrm>
            <a:custGeom>
              <a:avLst/>
              <a:gdLst/>
              <a:ahLst/>
              <a:cxnLst/>
              <a:rect l="0" t="0" r="0" b="0"/>
              <a:pathLst>
                <a:path w="2277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25399"/>
                  </a:lnTo>
                  <a:lnTo>
                    <a:pt x="47173" y="18493"/>
                  </a:lnTo>
                  <a:lnTo>
                    <a:pt x="93555" y="12535"/>
                  </a:lnTo>
                  <a:lnTo>
                    <a:pt x="138577" y="8182"/>
                  </a:lnTo>
                  <a:lnTo>
                    <a:pt x="183196" y="5011"/>
                  </a:lnTo>
                  <a:lnTo>
                    <a:pt x="227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53"/>
            <p:cNvSpPr/>
            <p:nvPr>
              <p:custDataLst>
                <p:tags r:id="rId16"/>
              </p:custDataLst>
            </p:nvPr>
          </p:nvSpPr>
          <p:spPr>
            <a:xfrm>
              <a:off x="8655050" y="64008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2716" y="2979"/>
                  </a:lnTo>
                  <a:lnTo>
                    <a:pt x="87695" y="588"/>
                  </a:lnTo>
                  <a:lnTo>
                    <a:pt x="132747" y="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54"/>
            <p:cNvSpPr/>
            <p:nvPr>
              <p:custDataLst>
                <p:tags r:id="rId17"/>
              </p:custDataLst>
            </p:nvPr>
          </p:nvSpPr>
          <p:spPr>
            <a:xfrm>
              <a:off x="9061598" y="6248400"/>
              <a:ext cx="184003" cy="184151"/>
            </a:xfrm>
            <a:custGeom>
              <a:avLst/>
              <a:gdLst/>
              <a:ahLst/>
              <a:cxnLst/>
              <a:rect l="0" t="0" r="0" b="0"/>
              <a:pathLst>
                <a:path w="184003" h="184151">
                  <a:moveTo>
                    <a:pt x="184002" y="0"/>
                  </a:moveTo>
                  <a:lnTo>
                    <a:pt x="184002" y="0"/>
                  </a:lnTo>
                  <a:lnTo>
                    <a:pt x="162348" y="41427"/>
                  </a:lnTo>
                  <a:lnTo>
                    <a:pt x="149683" y="60040"/>
                  </a:lnTo>
                  <a:lnTo>
                    <a:pt x="121308" y="85680"/>
                  </a:lnTo>
                  <a:lnTo>
                    <a:pt x="82955" y="105585"/>
                  </a:lnTo>
                  <a:lnTo>
                    <a:pt x="35473" y="117465"/>
                  </a:lnTo>
                  <a:lnTo>
                    <a:pt x="25716" y="118526"/>
                  </a:lnTo>
                  <a:lnTo>
                    <a:pt x="17801" y="117117"/>
                  </a:lnTo>
                  <a:lnTo>
                    <a:pt x="5242" y="109908"/>
                  </a:lnTo>
                  <a:lnTo>
                    <a:pt x="2035" y="105021"/>
                  </a:lnTo>
                  <a:lnTo>
                    <a:pt x="184" y="89444"/>
                  </a:lnTo>
                  <a:lnTo>
                    <a:pt x="0" y="82557"/>
                  </a:lnTo>
                  <a:lnTo>
                    <a:pt x="1362" y="79733"/>
                  </a:lnTo>
                  <a:lnTo>
                    <a:pt x="6638" y="74712"/>
                  </a:lnTo>
                  <a:lnTo>
                    <a:pt x="10725" y="73797"/>
                  </a:lnTo>
                  <a:lnTo>
                    <a:pt x="20913" y="74661"/>
                  </a:lnTo>
                  <a:lnTo>
                    <a:pt x="64731" y="91695"/>
                  </a:lnTo>
                  <a:lnTo>
                    <a:pt x="109970" y="121018"/>
                  </a:lnTo>
                  <a:lnTo>
                    <a:pt x="121935" y="133513"/>
                  </a:lnTo>
                  <a:lnTo>
                    <a:pt x="128195" y="146122"/>
                  </a:lnTo>
                  <a:lnTo>
                    <a:pt x="135584" y="168093"/>
                  </a:lnTo>
                  <a:lnTo>
                    <a:pt x="141550" y="175367"/>
                  </a:lnTo>
                  <a:lnTo>
                    <a:pt x="15225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55"/>
            <p:cNvSpPr/>
            <p:nvPr>
              <p:custDataLst>
                <p:tags r:id="rId18"/>
              </p:custDataLst>
            </p:nvPr>
          </p:nvSpPr>
          <p:spPr>
            <a:xfrm>
              <a:off x="9358933" y="6407150"/>
              <a:ext cx="13668" cy="6351"/>
            </a:xfrm>
            <a:custGeom>
              <a:avLst/>
              <a:gdLst/>
              <a:ahLst/>
              <a:cxnLst/>
              <a:rect l="0" t="0" r="0" b="0"/>
              <a:pathLst>
                <a:path w="13668" h="6351">
                  <a:moveTo>
                    <a:pt x="7317" y="6350"/>
                  </a:moveTo>
                  <a:lnTo>
                    <a:pt x="7317" y="6350"/>
                  </a:lnTo>
                  <a:lnTo>
                    <a:pt x="575" y="2979"/>
                  </a:lnTo>
                  <a:lnTo>
                    <a:pt x="0" y="1986"/>
                  </a:lnTo>
                  <a:lnTo>
                    <a:pt x="1028" y="1324"/>
                  </a:lnTo>
                  <a:lnTo>
                    <a:pt x="13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56"/>
            <p:cNvSpPr/>
            <p:nvPr>
              <p:custDataLst>
                <p:tags r:id="rId19"/>
              </p:custDataLst>
            </p:nvPr>
          </p:nvSpPr>
          <p:spPr>
            <a:xfrm>
              <a:off x="9528524" y="6324600"/>
              <a:ext cx="174277" cy="165101"/>
            </a:xfrm>
            <a:custGeom>
              <a:avLst/>
              <a:gdLst/>
              <a:ahLst/>
              <a:cxnLst/>
              <a:rect l="0" t="0" r="0" b="0"/>
              <a:pathLst>
                <a:path w="174277" h="165101">
                  <a:moveTo>
                    <a:pt x="174276" y="0"/>
                  </a:moveTo>
                  <a:lnTo>
                    <a:pt x="174276" y="0"/>
                  </a:lnTo>
                  <a:lnTo>
                    <a:pt x="170905" y="3371"/>
                  </a:lnTo>
                  <a:lnTo>
                    <a:pt x="169249" y="6907"/>
                  </a:lnTo>
                  <a:lnTo>
                    <a:pt x="168808" y="8839"/>
                  </a:lnTo>
                  <a:lnTo>
                    <a:pt x="150326" y="38876"/>
                  </a:lnTo>
                  <a:lnTo>
                    <a:pt x="112160" y="71834"/>
                  </a:lnTo>
                  <a:lnTo>
                    <a:pt x="75673" y="93956"/>
                  </a:lnTo>
                  <a:lnTo>
                    <a:pt x="29210" y="113652"/>
                  </a:lnTo>
                  <a:lnTo>
                    <a:pt x="14317" y="115659"/>
                  </a:lnTo>
                  <a:lnTo>
                    <a:pt x="8370" y="115205"/>
                  </a:lnTo>
                  <a:lnTo>
                    <a:pt x="4405" y="112082"/>
                  </a:lnTo>
                  <a:lnTo>
                    <a:pt x="0" y="101085"/>
                  </a:lnTo>
                  <a:lnTo>
                    <a:pt x="1806" y="86790"/>
                  </a:lnTo>
                  <a:lnTo>
                    <a:pt x="7310" y="72440"/>
                  </a:lnTo>
                  <a:lnTo>
                    <a:pt x="23050" y="50557"/>
                  </a:lnTo>
                  <a:lnTo>
                    <a:pt x="26186" y="49227"/>
                  </a:lnTo>
                  <a:lnTo>
                    <a:pt x="33434" y="49631"/>
                  </a:lnTo>
                  <a:lnTo>
                    <a:pt x="67569" y="78277"/>
                  </a:lnTo>
                  <a:lnTo>
                    <a:pt x="112481" y="118807"/>
                  </a:lnTo>
                  <a:lnTo>
                    <a:pt x="15522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202"/>
          <p:cNvGrpSpPr/>
          <p:nvPr/>
        </p:nvGrpSpPr>
        <p:grpSpPr>
          <a:xfrm>
            <a:off x="9982200" y="6204212"/>
            <a:ext cx="723901" cy="463289"/>
            <a:chOff x="9982200" y="6204212"/>
            <a:chExt cx="723901" cy="463289"/>
          </a:xfrm>
        </p:grpSpPr>
        <p:sp>
          <p:nvSpPr>
            <p:cNvPr id="261" name="SMARTInkShape-1057"/>
            <p:cNvSpPr/>
            <p:nvPr>
              <p:custDataLst>
                <p:tags r:id="rId9"/>
              </p:custDataLst>
            </p:nvPr>
          </p:nvSpPr>
          <p:spPr>
            <a:xfrm>
              <a:off x="9982200" y="63627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39998" y="10211"/>
                  </a:lnTo>
                  <a:lnTo>
                    <a:pt x="73751" y="6185"/>
                  </a:lnTo>
                  <a:lnTo>
                    <a:pt x="112507" y="2749"/>
                  </a:lnTo>
                  <a:lnTo>
                    <a:pt x="148545" y="122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58"/>
            <p:cNvSpPr/>
            <p:nvPr>
              <p:custDataLst>
                <p:tags r:id="rId10"/>
              </p:custDataLst>
            </p:nvPr>
          </p:nvSpPr>
          <p:spPr>
            <a:xfrm>
              <a:off x="10007600" y="64389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37038" y="12699"/>
                  </a:lnTo>
                  <a:lnTo>
                    <a:pt x="68672" y="11995"/>
                  </a:lnTo>
                  <a:lnTo>
                    <a:pt x="103899" y="9329"/>
                  </a:lnTo>
                  <a:lnTo>
                    <a:pt x="140721" y="579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59"/>
            <p:cNvSpPr/>
            <p:nvPr>
              <p:custDataLst>
                <p:tags r:id="rId11"/>
              </p:custDataLst>
            </p:nvPr>
          </p:nvSpPr>
          <p:spPr>
            <a:xfrm>
              <a:off x="10352889" y="6292850"/>
              <a:ext cx="162712" cy="190501"/>
            </a:xfrm>
            <a:custGeom>
              <a:avLst/>
              <a:gdLst/>
              <a:ahLst/>
              <a:cxnLst/>
              <a:rect l="0" t="0" r="0" b="0"/>
              <a:pathLst>
                <a:path w="162712" h="190501">
                  <a:moveTo>
                    <a:pt x="156361" y="0"/>
                  </a:moveTo>
                  <a:lnTo>
                    <a:pt x="156361" y="0"/>
                  </a:lnTo>
                  <a:lnTo>
                    <a:pt x="156361" y="3371"/>
                  </a:lnTo>
                  <a:lnTo>
                    <a:pt x="149880" y="18017"/>
                  </a:lnTo>
                  <a:lnTo>
                    <a:pt x="129680" y="54568"/>
                  </a:lnTo>
                  <a:lnTo>
                    <a:pt x="109649" y="90017"/>
                  </a:lnTo>
                  <a:lnTo>
                    <a:pt x="74226" y="136550"/>
                  </a:lnTo>
                  <a:lnTo>
                    <a:pt x="47044" y="158913"/>
                  </a:lnTo>
                  <a:lnTo>
                    <a:pt x="29694" y="163997"/>
                  </a:lnTo>
                  <a:lnTo>
                    <a:pt x="21116" y="164364"/>
                  </a:lnTo>
                  <a:lnTo>
                    <a:pt x="14692" y="161787"/>
                  </a:lnTo>
                  <a:lnTo>
                    <a:pt x="9703" y="157247"/>
                  </a:lnTo>
                  <a:lnTo>
                    <a:pt x="2986" y="145382"/>
                  </a:lnTo>
                  <a:lnTo>
                    <a:pt x="0" y="133053"/>
                  </a:lnTo>
                  <a:lnTo>
                    <a:pt x="2026" y="127507"/>
                  </a:lnTo>
                  <a:lnTo>
                    <a:pt x="11802" y="117582"/>
                  </a:lnTo>
                  <a:lnTo>
                    <a:pt x="18360" y="115077"/>
                  </a:lnTo>
                  <a:lnTo>
                    <a:pt x="33173" y="114174"/>
                  </a:lnTo>
                  <a:lnTo>
                    <a:pt x="71455" y="129484"/>
                  </a:lnTo>
                  <a:lnTo>
                    <a:pt x="113405" y="152891"/>
                  </a:lnTo>
                  <a:lnTo>
                    <a:pt x="132111" y="169714"/>
                  </a:lnTo>
                  <a:lnTo>
                    <a:pt x="140239" y="181754"/>
                  </a:lnTo>
                  <a:lnTo>
                    <a:pt x="141380" y="184669"/>
                  </a:lnTo>
                  <a:lnTo>
                    <a:pt x="144256" y="186613"/>
                  </a:lnTo>
                  <a:lnTo>
                    <a:pt x="16271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60"/>
            <p:cNvSpPr/>
            <p:nvPr>
              <p:custDataLst>
                <p:tags r:id="rId12"/>
              </p:custDataLst>
            </p:nvPr>
          </p:nvSpPr>
          <p:spPr>
            <a:xfrm>
              <a:off x="10560050" y="6204212"/>
              <a:ext cx="146051" cy="88639"/>
            </a:xfrm>
            <a:custGeom>
              <a:avLst/>
              <a:gdLst/>
              <a:ahLst/>
              <a:cxnLst/>
              <a:rect l="0" t="0" r="0" b="0"/>
              <a:pathLst>
                <a:path w="146051" h="8863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15580" y="621"/>
                  </a:lnTo>
                  <a:lnTo>
                    <a:pt x="32603" y="0"/>
                  </a:lnTo>
                  <a:lnTo>
                    <a:pt x="36553" y="2029"/>
                  </a:lnTo>
                  <a:lnTo>
                    <a:pt x="39185" y="5499"/>
                  </a:lnTo>
                  <a:lnTo>
                    <a:pt x="40940" y="9928"/>
                  </a:lnTo>
                  <a:lnTo>
                    <a:pt x="41008" y="18613"/>
                  </a:lnTo>
                  <a:lnTo>
                    <a:pt x="40039" y="22905"/>
                  </a:lnTo>
                  <a:lnTo>
                    <a:pt x="15859" y="67830"/>
                  </a:lnTo>
                  <a:lnTo>
                    <a:pt x="8437" y="81104"/>
                  </a:lnTo>
                  <a:lnTo>
                    <a:pt x="7742" y="83616"/>
                  </a:lnTo>
                  <a:lnTo>
                    <a:pt x="8689" y="85289"/>
                  </a:lnTo>
                  <a:lnTo>
                    <a:pt x="10731" y="86406"/>
                  </a:lnTo>
                  <a:lnTo>
                    <a:pt x="13505" y="87150"/>
                  </a:lnTo>
                  <a:lnTo>
                    <a:pt x="49782" y="83980"/>
                  </a:lnTo>
                  <a:lnTo>
                    <a:pt x="92439" y="83495"/>
                  </a:lnTo>
                  <a:lnTo>
                    <a:pt x="14605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61"/>
            <p:cNvSpPr/>
            <p:nvPr>
              <p:custDataLst>
                <p:tags r:id="rId13"/>
              </p:custDataLst>
            </p:nvPr>
          </p:nvSpPr>
          <p:spPr>
            <a:xfrm>
              <a:off x="10265469" y="6597911"/>
              <a:ext cx="256482" cy="31490"/>
            </a:xfrm>
            <a:custGeom>
              <a:avLst/>
              <a:gdLst/>
              <a:ahLst/>
              <a:cxnLst/>
              <a:rect l="0" t="0" r="0" b="0"/>
              <a:pathLst>
                <a:path w="256482" h="31490">
                  <a:moveTo>
                    <a:pt x="15181" y="6089"/>
                  </a:moveTo>
                  <a:lnTo>
                    <a:pt x="15181" y="6089"/>
                  </a:lnTo>
                  <a:lnTo>
                    <a:pt x="3248" y="1063"/>
                  </a:lnTo>
                  <a:lnTo>
                    <a:pt x="0" y="327"/>
                  </a:lnTo>
                  <a:lnTo>
                    <a:pt x="121" y="130"/>
                  </a:lnTo>
                  <a:lnTo>
                    <a:pt x="907" y="0"/>
                  </a:lnTo>
                  <a:lnTo>
                    <a:pt x="44844" y="5565"/>
                  </a:lnTo>
                  <a:lnTo>
                    <a:pt x="83162" y="11971"/>
                  </a:lnTo>
                  <a:lnTo>
                    <a:pt x="126063" y="17640"/>
                  </a:lnTo>
                  <a:lnTo>
                    <a:pt x="170295" y="22511"/>
                  </a:lnTo>
                  <a:lnTo>
                    <a:pt x="213473" y="27028"/>
                  </a:lnTo>
                  <a:lnTo>
                    <a:pt x="256481" y="3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062"/>
            <p:cNvSpPr/>
            <p:nvPr>
              <p:custDataLst>
                <p:tags r:id="rId14"/>
              </p:custDataLst>
            </p:nvPr>
          </p:nvSpPr>
          <p:spPr>
            <a:xfrm>
              <a:off x="10217150" y="6663841"/>
              <a:ext cx="304801" cy="3660"/>
            </a:xfrm>
            <a:custGeom>
              <a:avLst/>
              <a:gdLst/>
              <a:ahLst/>
              <a:cxnLst/>
              <a:rect l="0" t="0" r="0" b="0"/>
              <a:pathLst>
                <a:path w="304801" h="3660">
                  <a:moveTo>
                    <a:pt x="0" y="3659"/>
                  </a:moveTo>
                  <a:lnTo>
                    <a:pt x="0" y="3659"/>
                  </a:lnTo>
                  <a:lnTo>
                    <a:pt x="33709" y="3659"/>
                  </a:lnTo>
                  <a:lnTo>
                    <a:pt x="56339" y="2953"/>
                  </a:lnTo>
                  <a:lnTo>
                    <a:pt x="84126" y="1778"/>
                  </a:lnTo>
                  <a:lnTo>
                    <a:pt x="115350" y="288"/>
                  </a:lnTo>
                  <a:lnTo>
                    <a:pt x="150278" y="0"/>
                  </a:lnTo>
                  <a:lnTo>
                    <a:pt x="187674" y="514"/>
                  </a:lnTo>
                  <a:lnTo>
                    <a:pt x="226716" y="1563"/>
                  </a:lnTo>
                  <a:lnTo>
                    <a:pt x="3048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130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SMARTInkShape-1063"/>
          <p:cNvSpPr/>
          <p:nvPr>
            <p:custDataLst>
              <p:tags r:id="rId1"/>
            </p:custDataLst>
          </p:nvPr>
        </p:nvSpPr>
        <p:spPr>
          <a:xfrm>
            <a:off x="980737" y="752323"/>
            <a:ext cx="62467" cy="15475"/>
          </a:xfrm>
          <a:custGeom>
            <a:avLst/>
            <a:gdLst/>
            <a:ahLst/>
            <a:cxnLst/>
            <a:rect l="0" t="0" r="0" b="0"/>
            <a:pathLst>
              <a:path w="62467" h="15475">
                <a:moveTo>
                  <a:pt x="0" y="15474"/>
                </a:moveTo>
                <a:lnTo>
                  <a:pt x="0" y="15474"/>
                </a:lnTo>
                <a:lnTo>
                  <a:pt x="16987" y="10929"/>
                </a:lnTo>
                <a:lnTo>
                  <a:pt x="44245" y="4161"/>
                </a:lnTo>
                <a:lnTo>
                  <a:pt x="6246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204"/>
          <p:cNvGrpSpPr/>
          <p:nvPr/>
        </p:nvGrpSpPr>
        <p:grpSpPr>
          <a:xfrm>
            <a:off x="971564" y="452388"/>
            <a:ext cx="1136637" cy="553983"/>
            <a:chOff x="971564" y="452388"/>
            <a:chExt cx="1136637" cy="553983"/>
          </a:xfrm>
        </p:grpSpPr>
        <p:sp>
          <p:nvSpPr>
            <p:cNvPr id="4" name="SMARTInkShape-1064"/>
            <p:cNvSpPr/>
            <p:nvPr>
              <p:custDataLst>
                <p:tags r:id="rId181"/>
              </p:custDataLst>
            </p:nvPr>
          </p:nvSpPr>
          <p:spPr>
            <a:xfrm>
              <a:off x="2098479" y="80645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97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65"/>
            <p:cNvSpPr/>
            <p:nvPr>
              <p:custDataLst>
                <p:tags r:id="rId182"/>
              </p:custDataLst>
            </p:nvPr>
          </p:nvSpPr>
          <p:spPr>
            <a:xfrm>
              <a:off x="2095500" y="685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66"/>
            <p:cNvSpPr/>
            <p:nvPr>
              <p:custDataLst>
                <p:tags r:id="rId183"/>
              </p:custDataLst>
            </p:nvPr>
          </p:nvSpPr>
          <p:spPr>
            <a:xfrm>
              <a:off x="1816100" y="609188"/>
              <a:ext cx="228601" cy="234394"/>
            </a:xfrm>
            <a:custGeom>
              <a:avLst/>
              <a:gdLst/>
              <a:ahLst/>
              <a:cxnLst/>
              <a:rect l="0" t="0" r="0" b="0"/>
              <a:pathLst>
                <a:path w="228601" h="234394">
                  <a:moveTo>
                    <a:pt x="0" y="51212"/>
                  </a:moveTo>
                  <a:lnTo>
                    <a:pt x="0" y="51212"/>
                  </a:lnTo>
                  <a:lnTo>
                    <a:pt x="0" y="44470"/>
                  </a:lnTo>
                  <a:lnTo>
                    <a:pt x="10113" y="30164"/>
                  </a:lnTo>
                  <a:lnTo>
                    <a:pt x="29886" y="15891"/>
                  </a:lnTo>
                  <a:lnTo>
                    <a:pt x="60360" y="2725"/>
                  </a:lnTo>
                  <a:lnTo>
                    <a:pt x="96201" y="0"/>
                  </a:lnTo>
                  <a:lnTo>
                    <a:pt x="113547" y="5873"/>
                  </a:lnTo>
                  <a:lnTo>
                    <a:pt x="120148" y="10403"/>
                  </a:lnTo>
                  <a:lnTo>
                    <a:pt x="124549" y="18361"/>
                  </a:lnTo>
                  <a:lnTo>
                    <a:pt x="129438" y="40375"/>
                  </a:lnTo>
                  <a:lnTo>
                    <a:pt x="122204" y="68503"/>
                  </a:lnTo>
                  <a:lnTo>
                    <a:pt x="96416" y="116072"/>
                  </a:lnTo>
                  <a:lnTo>
                    <a:pt x="63845" y="162152"/>
                  </a:lnTo>
                  <a:lnTo>
                    <a:pt x="31348" y="205535"/>
                  </a:lnTo>
                  <a:lnTo>
                    <a:pt x="19323" y="224329"/>
                  </a:lnTo>
                  <a:lnTo>
                    <a:pt x="19937" y="228007"/>
                  </a:lnTo>
                  <a:lnTo>
                    <a:pt x="23169" y="230459"/>
                  </a:lnTo>
                  <a:lnTo>
                    <a:pt x="34992" y="233183"/>
                  </a:lnTo>
                  <a:lnTo>
                    <a:pt x="52006" y="234393"/>
                  </a:lnTo>
                  <a:lnTo>
                    <a:pt x="98273" y="224962"/>
                  </a:lnTo>
                  <a:lnTo>
                    <a:pt x="132812" y="218275"/>
                  </a:lnTo>
                  <a:lnTo>
                    <a:pt x="178346" y="210544"/>
                  </a:lnTo>
                  <a:lnTo>
                    <a:pt x="228600" y="19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67"/>
            <p:cNvSpPr/>
            <p:nvPr>
              <p:custDataLst>
                <p:tags r:id="rId184"/>
              </p:custDataLst>
            </p:nvPr>
          </p:nvSpPr>
          <p:spPr>
            <a:xfrm>
              <a:off x="1247799" y="952500"/>
              <a:ext cx="346052" cy="53871"/>
            </a:xfrm>
            <a:custGeom>
              <a:avLst/>
              <a:gdLst/>
              <a:ahLst/>
              <a:cxnLst/>
              <a:rect l="0" t="0" r="0" b="0"/>
              <a:pathLst>
                <a:path w="346052" h="53871">
                  <a:moveTo>
                    <a:pt x="53951" y="44450"/>
                  </a:moveTo>
                  <a:lnTo>
                    <a:pt x="53951" y="44450"/>
                  </a:lnTo>
                  <a:lnTo>
                    <a:pt x="9980" y="51358"/>
                  </a:lnTo>
                  <a:lnTo>
                    <a:pt x="542" y="53870"/>
                  </a:lnTo>
                  <a:lnTo>
                    <a:pt x="0" y="53552"/>
                  </a:lnTo>
                  <a:lnTo>
                    <a:pt x="1050" y="52635"/>
                  </a:lnTo>
                  <a:lnTo>
                    <a:pt x="42456" y="43976"/>
                  </a:lnTo>
                  <a:lnTo>
                    <a:pt x="85061" y="32010"/>
                  </a:lnTo>
                  <a:lnTo>
                    <a:pt x="109969" y="25573"/>
                  </a:lnTo>
                  <a:lnTo>
                    <a:pt x="136452" y="19165"/>
                  </a:lnTo>
                  <a:lnTo>
                    <a:pt x="163985" y="12777"/>
                  </a:lnTo>
                  <a:lnTo>
                    <a:pt x="191512" y="8518"/>
                  </a:lnTo>
                  <a:lnTo>
                    <a:pt x="219036" y="5679"/>
                  </a:lnTo>
                  <a:lnTo>
                    <a:pt x="246558" y="3786"/>
                  </a:lnTo>
                  <a:lnTo>
                    <a:pt x="290308" y="1683"/>
                  </a:lnTo>
                  <a:lnTo>
                    <a:pt x="3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68"/>
            <p:cNvSpPr/>
            <p:nvPr>
              <p:custDataLst>
                <p:tags r:id="rId185"/>
              </p:custDataLst>
            </p:nvPr>
          </p:nvSpPr>
          <p:spPr>
            <a:xfrm>
              <a:off x="1333500" y="681470"/>
              <a:ext cx="273051" cy="148484"/>
            </a:xfrm>
            <a:custGeom>
              <a:avLst/>
              <a:gdLst/>
              <a:ahLst/>
              <a:cxnLst/>
              <a:rect l="0" t="0" r="0" b="0"/>
              <a:pathLst>
                <a:path w="273051" h="148484">
                  <a:moveTo>
                    <a:pt x="0" y="23380"/>
                  </a:moveTo>
                  <a:lnTo>
                    <a:pt x="0" y="23380"/>
                  </a:lnTo>
                  <a:lnTo>
                    <a:pt x="0" y="14542"/>
                  </a:lnTo>
                  <a:lnTo>
                    <a:pt x="1411" y="12549"/>
                  </a:lnTo>
                  <a:lnTo>
                    <a:pt x="6742" y="8453"/>
                  </a:lnTo>
                  <a:lnTo>
                    <a:pt x="19459" y="8044"/>
                  </a:lnTo>
                  <a:lnTo>
                    <a:pt x="36871" y="11625"/>
                  </a:lnTo>
                  <a:lnTo>
                    <a:pt x="56368" y="20272"/>
                  </a:lnTo>
                  <a:lnTo>
                    <a:pt x="83808" y="43783"/>
                  </a:lnTo>
                  <a:lnTo>
                    <a:pt x="95574" y="64903"/>
                  </a:lnTo>
                  <a:lnTo>
                    <a:pt x="99699" y="76462"/>
                  </a:lnTo>
                  <a:lnTo>
                    <a:pt x="100333" y="86990"/>
                  </a:lnTo>
                  <a:lnTo>
                    <a:pt x="95392" y="106214"/>
                  </a:lnTo>
                  <a:lnTo>
                    <a:pt x="84259" y="122284"/>
                  </a:lnTo>
                  <a:lnTo>
                    <a:pt x="57488" y="146477"/>
                  </a:lnTo>
                  <a:lnTo>
                    <a:pt x="51731" y="148483"/>
                  </a:lnTo>
                  <a:lnTo>
                    <a:pt x="46481" y="148410"/>
                  </a:lnTo>
                  <a:lnTo>
                    <a:pt x="41571" y="146950"/>
                  </a:lnTo>
                  <a:lnTo>
                    <a:pt x="37592" y="143860"/>
                  </a:lnTo>
                  <a:lnTo>
                    <a:pt x="31289" y="134782"/>
                  </a:lnTo>
                  <a:lnTo>
                    <a:pt x="29899" y="123692"/>
                  </a:lnTo>
                  <a:lnTo>
                    <a:pt x="30516" y="117771"/>
                  </a:lnTo>
                  <a:lnTo>
                    <a:pt x="38727" y="105548"/>
                  </a:lnTo>
                  <a:lnTo>
                    <a:pt x="80777" y="73424"/>
                  </a:lnTo>
                  <a:lnTo>
                    <a:pt x="124141" y="43744"/>
                  </a:lnTo>
                  <a:lnTo>
                    <a:pt x="153560" y="17290"/>
                  </a:lnTo>
                  <a:lnTo>
                    <a:pt x="161681" y="4799"/>
                  </a:lnTo>
                  <a:lnTo>
                    <a:pt x="162115" y="2526"/>
                  </a:lnTo>
                  <a:lnTo>
                    <a:pt x="161699" y="1011"/>
                  </a:lnTo>
                  <a:lnTo>
                    <a:pt x="160716" y="0"/>
                  </a:lnTo>
                  <a:lnTo>
                    <a:pt x="158649" y="32"/>
                  </a:lnTo>
                  <a:lnTo>
                    <a:pt x="152590" y="1950"/>
                  </a:lnTo>
                  <a:lnTo>
                    <a:pt x="134504" y="13738"/>
                  </a:lnTo>
                  <a:lnTo>
                    <a:pt x="118013" y="37378"/>
                  </a:lnTo>
                  <a:lnTo>
                    <a:pt x="110932" y="66725"/>
                  </a:lnTo>
                  <a:lnTo>
                    <a:pt x="114920" y="83567"/>
                  </a:lnTo>
                  <a:lnTo>
                    <a:pt x="118946" y="91021"/>
                  </a:lnTo>
                  <a:lnTo>
                    <a:pt x="134709" y="103067"/>
                  </a:lnTo>
                  <a:lnTo>
                    <a:pt x="157238" y="111713"/>
                  </a:lnTo>
                  <a:lnTo>
                    <a:pt x="202360" y="115875"/>
                  </a:lnTo>
                  <a:lnTo>
                    <a:pt x="249282" y="113659"/>
                  </a:lnTo>
                  <a:lnTo>
                    <a:pt x="273050" y="112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69"/>
            <p:cNvSpPr/>
            <p:nvPr>
              <p:custDataLst>
                <p:tags r:id="rId186"/>
              </p:custDataLst>
            </p:nvPr>
          </p:nvSpPr>
          <p:spPr>
            <a:xfrm>
              <a:off x="971564" y="452388"/>
              <a:ext cx="260337" cy="418251"/>
            </a:xfrm>
            <a:custGeom>
              <a:avLst/>
              <a:gdLst/>
              <a:ahLst/>
              <a:cxnLst/>
              <a:rect l="0" t="0" r="0" b="0"/>
              <a:pathLst>
                <a:path w="260337" h="418251">
                  <a:moveTo>
                    <a:pt x="63486" y="42912"/>
                  </a:moveTo>
                  <a:lnTo>
                    <a:pt x="63486" y="42912"/>
                  </a:lnTo>
                  <a:lnTo>
                    <a:pt x="58019" y="42912"/>
                  </a:lnTo>
                  <a:lnTo>
                    <a:pt x="60768" y="46283"/>
                  </a:lnTo>
                  <a:lnTo>
                    <a:pt x="67923" y="47938"/>
                  </a:lnTo>
                  <a:lnTo>
                    <a:pt x="106665" y="49088"/>
                  </a:lnTo>
                  <a:lnTo>
                    <a:pt x="153389" y="47346"/>
                  </a:lnTo>
                  <a:lnTo>
                    <a:pt x="196642" y="40417"/>
                  </a:lnTo>
                  <a:lnTo>
                    <a:pt x="216926" y="30962"/>
                  </a:lnTo>
                  <a:lnTo>
                    <a:pt x="228502" y="22595"/>
                  </a:lnTo>
                  <a:lnTo>
                    <a:pt x="229941" y="19489"/>
                  </a:lnTo>
                  <a:lnTo>
                    <a:pt x="229659" y="12276"/>
                  </a:lnTo>
                  <a:lnTo>
                    <a:pt x="227890" y="9082"/>
                  </a:lnTo>
                  <a:lnTo>
                    <a:pt x="222162" y="3653"/>
                  </a:lnTo>
                  <a:lnTo>
                    <a:pt x="211149" y="769"/>
                  </a:lnTo>
                  <a:lnTo>
                    <a:pt x="204262" y="0"/>
                  </a:lnTo>
                  <a:lnTo>
                    <a:pt x="181084" y="5660"/>
                  </a:lnTo>
                  <a:lnTo>
                    <a:pt x="142898" y="25989"/>
                  </a:lnTo>
                  <a:lnTo>
                    <a:pt x="103266" y="56450"/>
                  </a:lnTo>
                  <a:lnTo>
                    <a:pt x="59474" y="103125"/>
                  </a:lnTo>
                  <a:lnTo>
                    <a:pt x="27311" y="144699"/>
                  </a:lnTo>
                  <a:lnTo>
                    <a:pt x="3737" y="186882"/>
                  </a:lnTo>
                  <a:lnTo>
                    <a:pt x="7" y="206147"/>
                  </a:lnTo>
                  <a:lnTo>
                    <a:pt x="0" y="215235"/>
                  </a:lnTo>
                  <a:lnTo>
                    <a:pt x="2112" y="222705"/>
                  </a:lnTo>
                  <a:lnTo>
                    <a:pt x="10103" y="234768"/>
                  </a:lnTo>
                  <a:lnTo>
                    <a:pt x="29873" y="249493"/>
                  </a:lnTo>
                  <a:lnTo>
                    <a:pt x="56976" y="256051"/>
                  </a:lnTo>
                  <a:lnTo>
                    <a:pt x="98445" y="253197"/>
                  </a:lnTo>
                  <a:lnTo>
                    <a:pt x="142907" y="243958"/>
                  </a:lnTo>
                  <a:lnTo>
                    <a:pt x="186168" y="234029"/>
                  </a:lnTo>
                  <a:lnTo>
                    <a:pt x="186902" y="234529"/>
                  </a:lnTo>
                  <a:lnTo>
                    <a:pt x="186686" y="235568"/>
                  </a:lnTo>
                  <a:lnTo>
                    <a:pt x="185836" y="236966"/>
                  </a:lnTo>
                  <a:lnTo>
                    <a:pt x="174527" y="245675"/>
                  </a:lnTo>
                  <a:lnTo>
                    <a:pt x="130562" y="260705"/>
                  </a:lnTo>
                  <a:lnTo>
                    <a:pt x="93564" y="271468"/>
                  </a:lnTo>
                  <a:lnTo>
                    <a:pt x="54381" y="303117"/>
                  </a:lnTo>
                  <a:lnTo>
                    <a:pt x="24535" y="346926"/>
                  </a:lnTo>
                  <a:lnTo>
                    <a:pt x="15130" y="363591"/>
                  </a:lnTo>
                  <a:lnTo>
                    <a:pt x="13302" y="378052"/>
                  </a:lnTo>
                  <a:lnTo>
                    <a:pt x="15213" y="384167"/>
                  </a:lnTo>
                  <a:lnTo>
                    <a:pt x="22981" y="394723"/>
                  </a:lnTo>
                  <a:lnTo>
                    <a:pt x="35371" y="402237"/>
                  </a:lnTo>
                  <a:lnTo>
                    <a:pt x="73063" y="416181"/>
                  </a:lnTo>
                  <a:lnTo>
                    <a:pt x="112263" y="418250"/>
                  </a:lnTo>
                  <a:lnTo>
                    <a:pt x="146313" y="415986"/>
                  </a:lnTo>
                  <a:lnTo>
                    <a:pt x="184259" y="413334"/>
                  </a:lnTo>
                  <a:lnTo>
                    <a:pt x="222291" y="412155"/>
                  </a:lnTo>
                  <a:lnTo>
                    <a:pt x="260336" y="411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70"/>
            <p:cNvSpPr/>
            <p:nvPr>
              <p:custDataLst>
                <p:tags r:id="rId187"/>
              </p:custDataLst>
            </p:nvPr>
          </p:nvSpPr>
          <p:spPr>
            <a:xfrm>
              <a:off x="1101529" y="923444"/>
              <a:ext cx="435172" cy="51765"/>
            </a:xfrm>
            <a:custGeom>
              <a:avLst/>
              <a:gdLst/>
              <a:ahLst/>
              <a:cxnLst/>
              <a:rect l="0" t="0" r="0" b="0"/>
              <a:pathLst>
                <a:path w="435172" h="51765">
                  <a:moveTo>
                    <a:pt x="3371" y="48106"/>
                  </a:moveTo>
                  <a:lnTo>
                    <a:pt x="3371" y="48106"/>
                  </a:lnTo>
                  <a:lnTo>
                    <a:pt x="0" y="51477"/>
                  </a:lnTo>
                  <a:lnTo>
                    <a:pt x="1124" y="51764"/>
                  </a:lnTo>
                  <a:lnTo>
                    <a:pt x="37281" y="41985"/>
                  </a:lnTo>
                  <a:lnTo>
                    <a:pt x="74652" y="30804"/>
                  </a:lnTo>
                  <a:lnTo>
                    <a:pt x="97458" y="23871"/>
                  </a:lnTo>
                  <a:lnTo>
                    <a:pt x="123951" y="17838"/>
                  </a:lnTo>
                  <a:lnTo>
                    <a:pt x="152902" y="12405"/>
                  </a:lnTo>
                  <a:lnTo>
                    <a:pt x="183492" y="7372"/>
                  </a:lnTo>
                  <a:lnTo>
                    <a:pt x="214468" y="4017"/>
                  </a:lnTo>
                  <a:lnTo>
                    <a:pt x="245702" y="1780"/>
                  </a:lnTo>
                  <a:lnTo>
                    <a:pt x="277108" y="289"/>
                  </a:lnTo>
                  <a:lnTo>
                    <a:pt x="305807" y="0"/>
                  </a:lnTo>
                  <a:lnTo>
                    <a:pt x="332701" y="513"/>
                  </a:lnTo>
                  <a:lnTo>
                    <a:pt x="378340" y="3670"/>
                  </a:lnTo>
                  <a:lnTo>
                    <a:pt x="435171" y="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05"/>
          <p:cNvGrpSpPr/>
          <p:nvPr/>
        </p:nvGrpSpPr>
        <p:grpSpPr>
          <a:xfrm>
            <a:off x="2825750" y="592315"/>
            <a:ext cx="222251" cy="252236"/>
            <a:chOff x="2825750" y="592315"/>
            <a:chExt cx="222251" cy="252236"/>
          </a:xfrm>
        </p:grpSpPr>
        <p:sp>
          <p:nvSpPr>
            <p:cNvPr id="12" name="SMARTInkShape-1071"/>
            <p:cNvSpPr/>
            <p:nvPr>
              <p:custDataLst>
                <p:tags r:id="rId179"/>
              </p:custDataLst>
            </p:nvPr>
          </p:nvSpPr>
          <p:spPr>
            <a:xfrm>
              <a:off x="2887461" y="592315"/>
              <a:ext cx="160540" cy="249178"/>
            </a:xfrm>
            <a:custGeom>
              <a:avLst/>
              <a:gdLst/>
              <a:ahLst/>
              <a:cxnLst/>
              <a:rect l="0" t="0" r="0" b="0"/>
              <a:pathLst>
                <a:path w="160540" h="249178">
                  <a:moveTo>
                    <a:pt x="160539" y="10935"/>
                  </a:moveTo>
                  <a:lnTo>
                    <a:pt x="160539" y="10935"/>
                  </a:lnTo>
                  <a:lnTo>
                    <a:pt x="157168" y="4193"/>
                  </a:lnTo>
                  <a:lnTo>
                    <a:pt x="155470" y="2207"/>
                  </a:lnTo>
                  <a:lnTo>
                    <a:pt x="151701" y="0"/>
                  </a:lnTo>
                  <a:lnTo>
                    <a:pt x="145792" y="901"/>
                  </a:lnTo>
                  <a:lnTo>
                    <a:pt x="142241" y="2129"/>
                  </a:lnTo>
                  <a:lnTo>
                    <a:pt x="119922" y="26495"/>
                  </a:lnTo>
                  <a:lnTo>
                    <a:pt x="92217" y="63680"/>
                  </a:lnTo>
                  <a:lnTo>
                    <a:pt x="58216" y="110838"/>
                  </a:lnTo>
                  <a:lnTo>
                    <a:pt x="36275" y="146353"/>
                  </a:lnTo>
                  <a:lnTo>
                    <a:pt x="10831" y="191935"/>
                  </a:lnTo>
                  <a:lnTo>
                    <a:pt x="0" y="225510"/>
                  </a:lnTo>
                  <a:lnTo>
                    <a:pt x="1229" y="240592"/>
                  </a:lnTo>
                  <a:lnTo>
                    <a:pt x="3532" y="246590"/>
                  </a:lnTo>
                  <a:lnTo>
                    <a:pt x="8596" y="249177"/>
                  </a:lnTo>
                  <a:lnTo>
                    <a:pt x="39889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72"/>
            <p:cNvSpPr/>
            <p:nvPr>
              <p:custDataLst>
                <p:tags r:id="rId180"/>
              </p:custDataLst>
            </p:nvPr>
          </p:nvSpPr>
          <p:spPr>
            <a:xfrm>
              <a:off x="2825750" y="622300"/>
              <a:ext cx="177801" cy="222251"/>
            </a:xfrm>
            <a:custGeom>
              <a:avLst/>
              <a:gdLst/>
              <a:ahLst/>
              <a:cxnLst/>
              <a:rect l="0" t="0" r="0" b="0"/>
              <a:pathLst>
                <a:path w="177801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232" y="31393"/>
                  </a:lnTo>
                  <a:lnTo>
                    <a:pt x="80298" y="65276"/>
                  </a:lnTo>
                  <a:lnTo>
                    <a:pt x="122570" y="104008"/>
                  </a:lnTo>
                  <a:lnTo>
                    <a:pt x="151793" y="144882"/>
                  </a:lnTo>
                  <a:lnTo>
                    <a:pt x="167507" y="181922"/>
                  </a:lnTo>
                  <a:lnTo>
                    <a:pt x="1778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06"/>
          <p:cNvGrpSpPr/>
          <p:nvPr/>
        </p:nvGrpSpPr>
        <p:grpSpPr>
          <a:xfrm>
            <a:off x="3381534" y="553333"/>
            <a:ext cx="276067" cy="272168"/>
            <a:chOff x="3381534" y="553333"/>
            <a:chExt cx="276067" cy="272168"/>
          </a:xfrm>
        </p:grpSpPr>
        <p:sp>
          <p:nvSpPr>
            <p:cNvPr id="15" name="SMARTInkShape-1073"/>
            <p:cNvSpPr/>
            <p:nvPr>
              <p:custDataLst>
                <p:tags r:id="rId177"/>
              </p:custDataLst>
            </p:nvPr>
          </p:nvSpPr>
          <p:spPr>
            <a:xfrm>
              <a:off x="3381534" y="787400"/>
              <a:ext cx="276067" cy="31489"/>
            </a:xfrm>
            <a:custGeom>
              <a:avLst/>
              <a:gdLst/>
              <a:ahLst/>
              <a:cxnLst/>
              <a:rect l="0" t="0" r="0" b="0"/>
              <a:pathLst>
                <a:path w="276067" h="31489">
                  <a:moveTo>
                    <a:pt x="47466" y="25400"/>
                  </a:moveTo>
                  <a:lnTo>
                    <a:pt x="47466" y="25400"/>
                  </a:lnTo>
                  <a:lnTo>
                    <a:pt x="13547" y="27281"/>
                  </a:lnTo>
                  <a:lnTo>
                    <a:pt x="0" y="30867"/>
                  </a:lnTo>
                  <a:lnTo>
                    <a:pt x="11138" y="31488"/>
                  </a:lnTo>
                  <a:lnTo>
                    <a:pt x="49167" y="28301"/>
                  </a:lnTo>
                  <a:lnTo>
                    <a:pt x="88439" y="22927"/>
                  </a:lnTo>
                  <a:lnTo>
                    <a:pt x="133409" y="16540"/>
                  </a:lnTo>
                  <a:lnTo>
                    <a:pt x="179267" y="11349"/>
                  </a:lnTo>
                  <a:lnTo>
                    <a:pt x="219874" y="6690"/>
                  </a:lnTo>
                  <a:lnTo>
                    <a:pt x="2760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74"/>
            <p:cNvSpPr/>
            <p:nvPr>
              <p:custDataLst>
                <p:tags r:id="rId178"/>
              </p:custDataLst>
            </p:nvPr>
          </p:nvSpPr>
          <p:spPr>
            <a:xfrm>
              <a:off x="3519045" y="553333"/>
              <a:ext cx="11556" cy="272168"/>
            </a:xfrm>
            <a:custGeom>
              <a:avLst/>
              <a:gdLst/>
              <a:ahLst/>
              <a:cxnLst/>
              <a:rect l="0" t="0" r="0" b="0"/>
              <a:pathLst>
                <a:path w="11556" h="272168">
                  <a:moveTo>
                    <a:pt x="11555" y="5467"/>
                  </a:moveTo>
                  <a:lnTo>
                    <a:pt x="11555" y="5467"/>
                  </a:lnTo>
                  <a:lnTo>
                    <a:pt x="8184" y="2096"/>
                  </a:lnTo>
                  <a:lnTo>
                    <a:pt x="4648" y="441"/>
                  </a:lnTo>
                  <a:lnTo>
                    <a:pt x="2717" y="0"/>
                  </a:lnTo>
                  <a:lnTo>
                    <a:pt x="1430" y="1117"/>
                  </a:lnTo>
                  <a:lnTo>
                    <a:pt x="0" y="6120"/>
                  </a:lnTo>
                  <a:lnTo>
                    <a:pt x="3445" y="48295"/>
                  </a:lnTo>
                  <a:lnTo>
                    <a:pt x="4422" y="83298"/>
                  </a:lnTo>
                  <a:lnTo>
                    <a:pt x="4857" y="122373"/>
                  </a:lnTo>
                  <a:lnTo>
                    <a:pt x="5050" y="161848"/>
                  </a:lnTo>
                  <a:lnTo>
                    <a:pt x="5136" y="198207"/>
                  </a:lnTo>
                  <a:lnTo>
                    <a:pt x="5184" y="243668"/>
                  </a:lnTo>
                  <a:lnTo>
                    <a:pt x="5205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07"/>
          <p:cNvGrpSpPr/>
          <p:nvPr/>
        </p:nvGrpSpPr>
        <p:grpSpPr>
          <a:xfrm>
            <a:off x="3958742" y="485579"/>
            <a:ext cx="473559" cy="358972"/>
            <a:chOff x="3958742" y="485579"/>
            <a:chExt cx="473559" cy="358972"/>
          </a:xfrm>
        </p:grpSpPr>
        <p:sp>
          <p:nvSpPr>
            <p:cNvPr id="18" name="SMARTInkShape-1075"/>
            <p:cNvSpPr/>
            <p:nvPr>
              <p:custDataLst>
                <p:tags r:id="rId174"/>
              </p:custDataLst>
            </p:nvPr>
          </p:nvSpPr>
          <p:spPr>
            <a:xfrm>
              <a:off x="4428642" y="81915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76"/>
            <p:cNvSpPr/>
            <p:nvPr>
              <p:custDataLst>
                <p:tags r:id="rId175"/>
              </p:custDataLst>
            </p:nvPr>
          </p:nvSpPr>
          <p:spPr>
            <a:xfrm>
              <a:off x="4079251" y="485579"/>
              <a:ext cx="105400" cy="358972"/>
            </a:xfrm>
            <a:custGeom>
              <a:avLst/>
              <a:gdLst/>
              <a:ahLst/>
              <a:cxnLst/>
              <a:rect l="0" t="0" r="0" b="0"/>
              <a:pathLst>
                <a:path w="105400" h="358972">
                  <a:moveTo>
                    <a:pt x="105399" y="3371"/>
                  </a:moveTo>
                  <a:lnTo>
                    <a:pt x="105399" y="3371"/>
                  </a:lnTo>
                  <a:lnTo>
                    <a:pt x="105399" y="0"/>
                  </a:lnTo>
                  <a:lnTo>
                    <a:pt x="103988" y="418"/>
                  </a:lnTo>
                  <a:lnTo>
                    <a:pt x="78667" y="24633"/>
                  </a:lnTo>
                  <a:lnTo>
                    <a:pt x="41331" y="66579"/>
                  </a:lnTo>
                  <a:lnTo>
                    <a:pt x="11468" y="111004"/>
                  </a:lnTo>
                  <a:lnTo>
                    <a:pt x="218" y="135012"/>
                  </a:lnTo>
                  <a:lnTo>
                    <a:pt x="0" y="138404"/>
                  </a:lnTo>
                  <a:lnTo>
                    <a:pt x="1640" y="144054"/>
                  </a:lnTo>
                  <a:lnTo>
                    <a:pt x="6530" y="151202"/>
                  </a:lnTo>
                  <a:lnTo>
                    <a:pt x="27508" y="167579"/>
                  </a:lnTo>
                  <a:lnTo>
                    <a:pt x="31975" y="181010"/>
                  </a:lnTo>
                  <a:lnTo>
                    <a:pt x="34843" y="225119"/>
                  </a:lnTo>
                  <a:lnTo>
                    <a:pt x="35340" y="263572"/>
                  </a:lnTo>
                  <a:lnTo>
                    <a:pt x="31849" y="308716"/>
                  </a:lnTo>
                  <a:lnTo>
                    <a:pt x="36490" y="341780"/>
                  </a:lnTo>
                  <a:lnTo>
                    <a:pt x="41899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77"/>
            <p:cNvSpPr/>
            <p:nvPr>
              <p:custDataLst>
                <p:tags r:id="rId176"/>
              </p:custDataLst>
            </p:nvPr>
          </p:nvSpPr>
          <p:spPr>
            <a:xfrm>
              <a:off x="3958742" y="516115"/>
              <a:ext cx="137009" cy="131586"/>
            </a:xfrm>
            <a:custGeom>
              <a:avLst/>
              <a:gdLst/>
              <a:ahLst/>
              <a:cxnLst/>
              <a:rect l="0" t="0" r="0" b="0"/>
              <a:pathLst>
                <a:path w="137009" h="13158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2" y="0"/>
                  </a:lnTo>
                  <a:lnTo>
                    <a:pt x="8371" y="2783"/>
                  </a:lnTo>
                  <a:lnTo>
                    <a:pt x="36731" y="22809"/>
                  </a:lnTo>
                  <a:lnTo>
                    <a:pt x="76304" y="63375"/>
                  </a:lnTo>
                  <a:lnTo>
                    <a:pt x="114329" y="104209"/>
                  </a:lnTo>
                  <a:lnTo>
                    <a:pt x="137008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1078"/>
          <p:cNvSpPr/>
          <p:nvPr>
            <p:custDataLst>
              <p:tags r:id="rId2"/>
            </p:custDataLst>
          </p:nvPr>
        </p:nvSpPr>
        <p:spPr>
          <a:xfrm>
            <a:off x="5238750" y="651671"/>
            <a:ext cx="165101" cy="164972"/>
          </a:xfrm>
          <a:custGeom>
            <a:avLst/>
            <a:gdLst/>
            <a:ahLst/>
            <a:cxnLst/>
            <a:rect l="0" t="0" r="0" b="0"/>
            <a:pathLst>
              <a:path w="165101" h="164972">
                <a:moveTo>
                  <a:pt x="0" y="21429"/>
                </a:moveTo>
                <a:lnTo>
                  <a:pt x="0" y="21429"/>
                </a:lnTo>
                <a:lnTo>
                  <a:pt x="5026" y="66619"/>
                </a:lnTo>
                <a:lnTo>
                  <a:pt x="6088" y="113454"/>
                </a:lnTo>
                <a:lnTo>
                  <a:pt x="3171" y="154781"/>
                </a:lnTo>
                <a:lnTo>
                  <a:pt x="4231" y="159014"/>
                </a:lnTo>
                <a:lnTo>
                  <a:pt x="4232" y="161835"/>
                </a:lnTo>
                <a:lnTo>
                  <a:pt x="3527" y="163717"/>
                </a:lnTo>
                <a:lnTo>
                  <a:pt x="2351" y="164971"/>
                </a:lnTo>
                <a:lnTo>
                  <a:pt x="1567" y="162985"/>
                </a:lnTo>
                <a:lnTo>
                  <a:pt x="207" y="118422"/>
                </a:lnTo>
                <a:lnTo>
                  <a:pt x="3432" y="75724"/>
                </a:lnTo>
                <a:lnTo>
                  <a:pt x="12228" y="38536"/>
                </a:lnTo>
                <a:lnTo>
                  <a:pt x="19781" y="23623"/>
                </a:lnTo>
                <a:lnTo>
                  <a:pt x="27841" y="15348"/>
                </a:lnTo>
                <a:lnTo>
                  <a:pt x="36128" y="11671"/>
                </a:lnTo>
                <a:lnTo>
                  <a:pt x="39607" y="11396"/>
                </a:lnTo>
                <a:lnTo>
                  <a:pt x="45355" y="12972"/>
                </a:lnTo>
                <a:lnTo>
                  <a:pt x="55928" y="24568"/>
                </a:lnTo>
                <a:lnTo>
                  <a:pt x="64627" y="48151"/>
                </a:lnTo>
                <a:lnTo>
                  <a:pt x="69162" y="94319"/>
                </a:lnTo>
                <a:lnTo>
                  <a:pt x="68838" y="107447"/>
                </a:lnTo>
                <a:lnTo>
                  <a:pt x="66101" y="117393"/>
                </a:lnTo>
                <a:lnTo>
                  <a:pt x="66645" y="117860"/>
                </a:lnTo>
                <a:lnTo>
                  <a:pt x="67713" y="117467"/>
                </a:lnTo>
                <a:lnTo>
                  <a:pt x="81872" y="71282"/>
                </a:lnTo>
                <a:lnTo>
                  <a:pt x="107085" y="24064"/>
                </a:lnTo>
                <a:lnTo>
                  <a:pt x="125332" y="4963"/>
                </a:lnTo>
                <a:lnTo>
                  <a:pt x="132844" y="0"/>
                </a:lnTo>
                <a:lnTo>
                  <a:pt x="135129" y="87"/>
                </a:lnTo>
                <a:lnTo>
                  <a:pt x="136653" y="1557"/>
                </a:lnTo>
                <a:lnTo>
                  <a:pt x="151731" y="47033"/>
                </a:lnTo>
                <a:lnTo>
                  <a:pt x="161727" y="87504"/>
                </a:lnTo>
                <a:lnTo>
                  <a:pt x="162552" y="125707"/>
                </a:lnTo>
                <a:lnTo>
                  <a:pt x="161145" y="139036"/>
                </a:lnTo>
                <a:lnTo>
                  <a:pt x="165100" y="1547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209"/>
          <p:cNvGrpSpPr/>
          <p:nvPr/>
        </p:nvGrpSpPr>
        <p:grpSpPr>
          <a:xfrm>
            <a:off x="2072792" y="1287378"/>
            <a:ext cx="1937050" cy="396134"/>
            <a:chOff x="2072792" y="1287378"/>
            <a:chExt cx="1937050" cy="396134"/>
          </a:xfrm>
        </p:grpSpPr>
        <p:sp>
          <p:nvSpPr>
            <p:cNvPr id="23" name="SMARTInkShape-1079"/>
            <p:cNvSpPr/>
            <p:nvPr>
              <p:custDataLst>
                <p:tags r:id="rId160"/>
              </p:custDataLst>
            </p:nvPr>
          </p:nvSpPr>
          <p:spPr>
            <a:xfrm>
              <a:off x="3949700" y="1295400"/>
              <a:ext cx="60142" cy="330201"/>
            </a:xfrm>
            <a:custGeom>
              <a:avLst/>
              <a:gdLst/>
              <a:ahLst/>
              <a:cxnLst/>
              <a:rect l="0" t="0" r="0" b="0"/>
              <a:pathLst>
                <a:path w="60142" h="3302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21930" y="20226"/>
                  </a:lnTo>
                  <a:lnTo>
                    <a:pt x="38953" y="66514"/>
                  </a:lnTo>
                  <a:lnTo>
                    <a:pt x="51179" y="106702"/>
                  </a:lnTo>
                  <a:lnTo>
                    <a:pt x="60141" y="150434"/>
                  </a:lnTo>
                  <a:lnTo>
                    <a:pt x="59420" y="195741"/>
                  </a:lnTo>
                  <a:lnTo>
                    <a:pt x="48751" y="237985"/>
                  </a:lnTo>
                  <a:lnTo>
                    <a:pt x="32956" y="27510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80"/>
            <p:cNvSpPr/>
            <p:nvPr>
              <p:custDataLst>
                <p:tags r:id="rId161"/>
              </p:custDataLst>
            </p:nvPr>
          </p:nvSpPr>
          <p:spPr>
            <a:xfrm>
              <a:off x="3873500" y="139700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1986" y="47010"/>
                  </a:lnTo>
                  <a:lnTo>
                    <a:pt x="588" y="8675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81"/>
            <p:cNvSpPr/>
            <p:nvPr>
              <p:custDataLst>
                <p:tags r:id="rId162"/>
              </p:custDataLst>
            </p:nvPr>
          </p:nvSpPr>
          <p:spPr>
            <a:xfrm>
              <a:off x="3651250" y="15430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50800" y="13484"/>
                  </a:lnTo>
                  <a:lnTo>
                    <a:pt x="44058" y="31982"/>
                  </a:lnTo>
                  <a:lnTo>
                    <a:pt x="10011" y="7533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82"/>
            <p:cNvSpPr/>
            <p:nvPr>
              <p:custDataLst>
                <p:tags r:id="rId163"/>
              </p:custDataLst>
            </p:nvPr>
          </p:nvSpPr>
          <p:spPr>
            <a:xfrm>
              <a:off x="3507669" y="1402226"/>
              <a:ext cx="107716" cy="146458"/>
            </a:xfrm>
            <a:custGeom>
              <a:avLst/>
              <a:gdLst/>
              <a:ahLst/>
              <a:cxnLst/>
              <a:rect l="0" t="0" r="0" b="0"/>
              <a:pathLst>
                <a:path w="107716" h="146458">
                  <a:moveTo>
                    <a:pt x="61031" y="13824"/>
                  </a:moveTo>
                  <a:lnTo>
                    <a:pt x="61031" y="13824"/>
                  </a:lnTo>
                  <a:lnTo>
                    <a:pt x="47547" y="13824"/>
                  </a:lnTo>
                  <a:lnTo>
                    <a:pt x="35282" y="19468"/>
                  </a:lnTo>
                  <a:lnTo>
                    <a:pt x="22071" y="31149"/>
                  </a:lnTo>
                  <a:lnTo>
                    <a:pt x="6791" y="50452"/>
                  </a:lnTo>
                  <a:lnTo>
                    <a:pt x="0" y="73142"/>
                  </a:lnTo>
                  <a:lnTo>
                    <a:pt x="745" y="96632"/>
                  </a:lnTo>
                  <a:lnTo>
                    <a:pt x="8132" y="118831"/>
                  </a:lnTo>
                  <a:lnTo>
                    <a:pt x="20352" y="134812"/>
                  </a:lnTo>
                  <a:lnTo>
                    <a:pt x="27561" y="141050"/>
                  </a:lnTo>
                  <a:lnTo>
                    <a:pt x="35190" y="144502"/>
                  </a:lnTo>
                  <a:lnTo>
                    <a:pt x="51192" y="146457"/>
                  </a:lnTo>
                  <a:lnTo>
                    <a:pt x="67712" y="139329"/>
                  </a:lnTo>
                  <a:lnTo>
                    <a:pt x="83756" y="125343"/>
                  </a:lnTo>
                  <a:lnTo>
                    <a:pt x="97942" y="105016"/>
                  </a:lnTo>
                  <a:lnTo>
                    <a:pt x="107715" y="59659"/>
                  </a:lnTo>
                  <a:lnTo>
                    <a:pt x="107241" y="16116"/>
                  </a:lnTo>
                  <a:lnTo>
                    <a:pt x="103126" y="7591"/>
                  </a:lnTo>
                  <a:lnTo>
                    <a:pt x="96856" y="2613"/>
                  </a:lnTo>
                  <a:lnTo>
                    <a:pt x="89148" y="0"/>
                  </a:lnTo>
                  <a:lnTo>
                    <a:pt x="74938" y="860"/>
                  </a:lnTo>
                  <a:lnTo>
                    <a:pt x="54681" y="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83"/>
            <p:cNvSpPr/>
            <p:nvPr>
              <p:custDataLst>
                <p:tags r:id="rId164"/>
              </p:custDataLst>
            </p:nvPr>
          </p:nvSpPr>
          <p:spPr>
            <a:xfrm>
              <a:off x="3415997" y="1296806"/>
              <a:ext cx="82854" cy="258945"/>
            </a:xfrm>
            <a:custGeom>
              <a:avLst/>
              <a:gdLst/>
              <a:ahLst/>
              <a:cxnLst/>
              <a:rect l="0" t="0" r="0" b="0"/>
              <a:pathLst>
                <a:path w="82854" h="258945">
                  <a:moveTo>
                    <a:pt x="82853" y="17644"/>
                  </a:moveTo>
                  <a:lnTo>
                    <a:pt x="82853" y="17644"/>
                  </a:lnTo>
                  <a:lnTo>
                    <a:pt x="74015" y="3338"/>
                  </a:lnTo>
                  <a:lnTo>
                    <a:pt x="69988" y="703"/>
                  </a:lnTo>
                  <a:lnTo>
                    <a:pt x="67926" y="0"/>
                  </a:lnTo>
                  <a:lnTo>
                    <a:pt x="59991" y="4863"/>
                  </a:lnTo>
                  <a:lnTo>
                    <a:pt x="48703" y="16902"/>
                  </a:lnTo>
                  <a:lnTo>
                    <a:pt x="27893" y="53564"/>
                  </a:lnTo>
                  <a:lnTo>
                    <a:pt x="17034" y="88877"/>
                  </a:lnTo>
                  <a:lnTo>
                    <a:pt x="7503" y="128090"/>
                  </a:lnTo>
                  <a:lnTo>
                    <a:pt x="681" y="167626"/>
                  </a:lnTo>
                  <a:lnTo>
                    <a:pt x="0" y="204011"/>
                  </a:lnTo>
                  <a:lnTo>
                    <a:pt x="7694" y="231472"/>
                  </a:lnTo>
                  <a:lnTo>
                    <a:pt x="13697" y="242746"/>
                  </a:lnTo>
                  <a:lnTo>
                    <a:pt x="21227" y="249557"/>
                  </a:lnTo>
                  <a:lnTo>
                    <a:pt x="57453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84"/>
            <p:cNvSpPr/>
            <p:nvPr>
              <p:custDataLst>
                <p:tags r:id="rId165"/>
              </p:custDataLst>
            </p:nvPr>
          </p:nvSpPr>
          <p:spPr>
            <a:xfrm>
              <a:off x="3115882" y="1454150"/>
              <a:ext cx="116269" cy="63501"/>
            </a:xfrm>
            <a:custGeom>
              <a:avLst/>
              <a:gdLst/>
              <a:ahLst/>
              <a:cxnLst/>
              <a:rect l="0" t="0" r="0" b="0"/>
              <a:pathLst>
                <a:path w="116269" h="63501">
                  <a:moveTo>
                    <a:pt x="21018" y="63500"/>
                  </a:moveTo>
                  <a:lnTo>
                    <a:pt x="21018" y="63500"/>
                  </a:lnTo>
                  <a:lnTo>
                    <a:pt x="4059" y="56592"/>
                  </a:lnTo>
                  <a:lnTo>
                    <a:pt x="1245" y="54661"/>
                  </a:lnTo>
                  <a:lnTo>
                    <a:pt x="75" y="52669"/>
                  </a:lnTo>
                  <a:lnTo>
                    <a:pt x="0" y="50635"/>
                  </a:lnTo>
                  <a:lnTo>
                    <a:pt x="656" y="48573"/>
                  </a:lnTo>
                  <a:lnTo>
                    <a:pt x="18434" y="35559"/>
                  </a:lnTo>
                  <a:lnTo>
                    <a:pt x="61822" y="17268"/>
                  </a:lnTo>
                  <a:lnTo>
                    <a:pt x="116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85"/>
            <p:cNvSpPr/>
            <p:nvPr>
              <p:custDataLst>
                <p:tags r:id="rId166"/>
              </p:custDataLst>
            </p:nvPr>
          </p:nvSpPr>
          <p:spPr>
            <a:xfrm>
              <a:off x="3145208" y="1287378"/>
              <a:ext cx="61543" cy="293773"/>
            </a:xfrm>
            <a:custGeom>
              <a:avLst/>
              <a:gdLst/>
              <a:ahLst/>
              <a:cxnLst/>
              <a:rect l="0" t="0" r="0" b="0"/>
              <a:pathLst>
                <a:path w="61543" h="293773">
                  <a:moveTo>
                    <a:pt x="61542" y="8022"/>
                  </a:moveTo>
                  <a:lnTo>
                    <a:pt x="61542" y="8022"/>
                  </a:lnTo>
                  <a:lnTo>
                    <a:pt x="37605" y="0"/>
                  </a:lnTo>
                  <a:lnTo>
                    <a:pt x="24092" y="458"/>
                  </a:lnTo>
                  <a:lnTo>
                    <a:pt x="12913" y="4896"/>
                  </a:lnTo>
                  <a:lnTo>
                    <a:pt x="7956" y="8054"/>
                  </a:lnTo>
                  <a:lnTo>
                    <a:pt x="4651" y="13688"/>
                  </a:lnTo>
                  <a:lnTo>
                    <a:pt x="0" y="40588"/>
                  </a:lnTo>
                  <a:lnTo>
                    <a:pt x="33" y="84072"/>
                  </a:lnTo>
                  <a:lnTo>
                    <a:pt x="5042" y="118728"/>
                  </a:lnTo>
                  <a:lnTo>
                    <a:pt x="11972" y="155297"/>
                  </a:lnTo>
                  <a:lnTo>
                    <a:pt x="19049" y="192011"/>
                  </a:lnTo>
                  <a:lnTo>
                    <a:pt x="24547" y="227143"/>
                  </a:lnTo>
                  <a:lnTo>
                    <a:pt x="28238" y="268542"/>
                  </a:lnTo>
                  <a:lnTo>
                    <a:pt x="29792" y="293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86"/>
            <p:cNvSpPr/>
            <p:nvPr>
              <p:custDataLst>
                <p:tags r:id="rId167"/>
              </p:custDataLst>
            </p:nvPr>
          </p:nvSpPr>
          <p:spPr>
            <a:xfrm>
              <a:off x="3048000" y="1352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87"/>
            <p:cNvSpPr/>
            <p:nvPr>
              <p:custDataLst>
                <p:tags r:id="rId168"/>
              </p:custDataLst>
            </p:nvPr>
          </p:nvSpPr>
          <p:spPr>
            <a:xfrm>
              <a:off x="3048000" y="14859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88"/>
            <p:cNvSpPr/>
            <p:nvPr>
              <p:custDataLst>
                <p:tags r:id="rId169"/>
              </p:custDataLst>
            </p:nvPr>
          </p:nvSpPr>
          <p:spPr>
            <a:xfrm>
              <a:off x="2893112" y="1467182"/>
              <a:ext cx="85039" cy="110717"/>
            </a:xfrm>
            <a:custGeom>
              <a:avLst/>
              <a:gdLst/>
              <a:ahLst/>
              <a:cxnLst/>
              <a:rect l="0" t="0" r="0" b="0"/>
              <a:pathLst>
                <a:path w="85039" h="110717">
                  <a:moveTo>
                    <a:pt x="8838" y="25068"/>
                  </a:moveTo>
                  <a:lnTo>
                    <a:pt x="8838" y="25068"/>
                  </a:lnTo>
                  <a:lnTo>
                    <a:pt x="3768" y="30843"/>
                  </a:lnTo>
                  <a:lnTo>
                    <a:pt x="0" y="37277"/>
                  </a:lnTo>
                  <a:lnTo>
                    <a:pt x="653" y="58946"/>
                  </a:lnTo>
                  <a:lnTo>
                    <a:pt x="11166" y="102994"/>
                  </a:lnTo>
                  <a:lnTo>
                    <a:pt x="13996" y="110716"/>
                  </a:lnTo>
                  <a:lnTo>
                    <a:pt x="14393" y="109683"/>
                  </a:lnTo>
                  <a:lnTo>
                    <a:pt x="15824" y="69734"/>
                  </a:lnTo>
                  <a:lnTo>
                    <a:pt x="23963" y="24614"/>
                  </a:lnTo>
                  <a:lnTo>
                    <a:pt x="31788" y="10050"/>
                  </a:lnTo>
                  <a:lnTo>
                    <a:pt x="42322" y="1225"/>
                  </a:lnTo>
                  <a:lnTo>
                    <a:pt x="47388" y="0"/>
                  </a:lnTo>
                  <a:lnTo>
                    <a:pt x="52177" y="595"/>
                  </a:lnTo>
                  <a:lnTo>
                    <a:pt x="56781" y="2403"/>
                  </a:lnTo>
                  <a:lnTo>
                    <a:pt x="65659" y="11937"/>
                  </a:lnTo>
                  <a:lnTo>
                    <a:pt x="73603" y="26993"/>
                  </a:lnTo>
                  <a:lnTo>
                    <a:pt x="82570" y="67390"/>
                  </a:lnTo>
                  <a:lnTo>
                    <a:pt x="85038" y="94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89"/>
            <p:cNvSpPr/>
            <p:nvPr>
              <p:custDataLst>
                <p:tags r:id="rId170"/>
              </p:custDataLst>
            </p:nvPr>
          </p:nvSpPr>
          <p:spPr>
            <a:xfrm>
              <a:off x="2718614" y="1364379"/>
              <a:ext cx="127201" cy="265576"/>
            </a:xfrm>
            <a:custGeom>
              <a:avLst/>
              <a:gdLst/>
              <a:ahLst/>
              <a:cxnLst/>
              <a:rect l="0" t="0" r="0" b="0"/>
              <a:pathLst>
                <a:path w="127201" h="265576">
                  <a:moveTo>
                    <a:pt x="18236" y="32621"/>
                  </a:moveTo>
                  <a:lnTo>
                    <a:pt x="18236" y="32621"/>
                  </a:lnTo>
                  <a:lnTo>
                    <a:pt x="9398" y="32621"/>
                  </a:lnTo>
                  <a:lnTo>
                    <a:pt x="7405" y="34032"/>
                  </a:lnTo>
                  <a:lnTo>
                    <a:pt x="3309" y="39363"/>
                  </a:lnTo>
                  <a:lnTo>
                    <a:pt x="0" y="75972"/>
                  </a:lnTo>
                  <a:lnTo>
                    <a:pt x="133" y="121509"/>
                  </a:lnTo>
                  <a:lnTo>
                    <a:pt x="2664" y="159145"/>
                  </a:lnTo>
                  <a:lnTo>
                    <a:pt x="9904" y="193747"/>
                  </a:lnTo>
                  <a:lnTo>
                    <a:pt x="20883" y="223471"/>
                  </a:lnTo>
                  <a:lnTo>
                    <a:pt x="35170" y="246090"/>
                  </a:lnTo>
                  <a:lnTo>
                    <a:pt x="50927" y="259905"/>
                  </a:lnTo>
                  <a:lnTo>
                    <a:pt x="59080" y="264577"/>
                  </a:lnTo>
                  <a:lnTo>
                    <a:pt x="66632" y="265575"/>
                  </a:lnTo>
                  <a:lnTo>
                    <a:pt x="80667" y="261039"/>
                  </a:lnTo>
                  <a:lnTo>
                    <a:pt x="93961" y="246324"/>
                  </a:lnTo>
                  <a:lnTo>
                    <a:pt x="111463" y="212357"/>
                  </a:lnTo>
                  <a:lnTo>
                    <a:pt x="123705" y="171013"/>
                  </a:lnTo>
                  <a:lnTo>
                    <a:pt x="127200" y="139990"/>
                  </a:lnTo>
                  <a:lnTo>
                    <a:pt x="124050" y="102683"/>
                  </a:lnTo>
                  <a:lnTo>
                    <a:pt x="117946" y="62584"/>
                  </a:lnTo>
                  <a:lnTo>
                    <a:pt x="108457" y="15393"/>
                  </a:lnTo>
                  <a:lnTo>
                    <a:pt x="104195" y="1681"/>
                  </a:lnTo>
                  <a:lnTo>
                    <a:pt x="103059" y="0"/>
                  </a:lnTo>
                  <a:lnTo>
                    <a:pt x="100786" y="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90"/>
            <p:cNvSpPr/>
            <p:nvPr>
              <p:custDataLst>
                <p:tags r:id="rId171"/>
              </p:custDataLst>
            </p:nvPr>
          </p:nvSpPr>
          <p:spPr>
            <a:xfrm>
              <a:off x="2358668" y="1536700"/>
              <a:ext cx="181333" cy="78922"/>
            </a:xfrm>
            <a:custGeom>
              <a:avLst/>
              <a:gdLst/>
              <a:ahLst/>
              <a:cxnLst/>
              <a:rect l="0" t="0" r="0" b="0"/>
              <a:pathLst>
                <a:path w="181333" h="78922">
                  <a:moveTo>
                    <a:pt x="28932" y="57150"/>
                  </a:moveTo>
                  <a:lnTo>
                    <a:pt x="28932" y="57150"/>
                  </a:lnTo>
                  <a:lnTo>
                    <a:pt x="23906" y="69083"/>
                  </a:lnTo>
                  <a:lnTo>
                    <a:pt x="23465" y="71456"/>
                  </a:lnTo>
                  <a:lnTo>
                    <a:pt x="21093" y="75973"/>
                  </a:lnTo>
                  <a:lnTo>
                    <a:pt x="19472" y="78165"/>
                  </a:lnTo>
                  <a:lnTo>
                    <a:pt x="17687" y="78921"/>
                  </a:lnTo>
                  <a:lnTo>
                    <a:pt x="15791" y="78720"/>
                  </a:lnTo>
                  <a:lnTo>
                    <a:pt x="11097" y="75909"/>
                  </a:lnTo>
                  <a:lnTo>
                    <a:pt x="4307" y="69956"/>
                  </a:lnTo>
                  <a:lnTo>
                    <a:pt x="349" y="56962"/>
                  </a:lnTo>
                  <a:lnTo>
                    <a:pt x="0" y="40133"/>
                  </a:lnTo>
                  <a:lnTo>
                    <a:pt x="4549" y="23246"/>
                  </a:lnTo>
                  <a:lnTo>
                    <a:pt x="7738" y="17614"/>
                  </a:lnTo>
                  <a:lnTo>
                    <a:pt x="11275" y="13859"/>
                  </a:lnTo>
                  <a:lnTo>
                    <a:pt x="15044" y="11356"/>
                  </a:lnTo>
                  <a:lnTo>
                    <a:pt x="30461" y="7833"/>
                  </a:lnTo>
                  <a:lnTo>
                    <a:pt x="44193" y="12654"/>
                  </a:lnTo>
                  <a:lnTo>
                    <a:pt x="85749" y="43122"/>
                  </a:lnTo>
                  <a:lnTo>
                    <a:pt x="97929" y="50915"/>
                  </a:lnTo>
                  <a:lnTo>
                    <a:pt x="108045" y="54379"/>
                  </a:lnTo>
                  <a:lnTo>
                    <a:pt x="119127" y="52155"/>
                  </a:lnTo>
                  <a:lnTo>
                    <a:pt x="131108" y="45758"/>
                  </a:lnTo>
                  <a:lnTo>
                    <a:pt x="181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91"/>
            <p:cNvSpPr/>
            <p:nvPr>
              <p:custDataLst>
                <p:tags r:id="rId172"/>
              </p:custDataLst>
            </p:nvPr>
          </p:nvSpPr>
          <p:spPr>
            <a:xfrm>
              <a:off x="2118772" y="1407924"/>
              <a:ext cx="160879" cy="275588"/>
            </a:xfrm>
            <a:custGeom>
              <a:avLst/>
              <a:gdLst/>
              <a:ahLst/>
              <a:cxnLst/>
              <a:rect l="0" t="0" r="0" b="0"/>
              <a:pathLst>
                <a:path w="160879" h="275588">
                  <a:moveTo>
                    <a:pt x="160878" y="14476"/>
                  </a:moveTo>
                  <a:lnTo>
                    <a:pt x="160878" y="14476"/>
                  </a:lnTo>
                  <a:lnTo>
                    <a:pt x="141105" y="170"/>
                  </a:lnTo>
                  <a:lnTo>
                    <a:pt x="137818" y="0"/>
                  </a:lnTo>
                  <a:lnTo>
                    <a:pt x="130403" y="3574"/>
                  </a:lnTo>
                  <a:lnTo>
                    <a:pt x="107665" y="40466"/>
                  </a:lnTo>
                  <a:lnTo>
                    <a:pt x="90190" y="74240"/>
                  </a:lnTo>
                  <a:lnTo>
                    <a:pt x="70665" y="114651"/>
                  </a:lnTo>
                  <a:lnTo>
                    <a:pt x="50933" y="157070"/>
                  </a:lnTo>
                  <a:lnTo>
                    <a:pt x="32756" y="197090"/>
                  </a:lnTo>
                  <a:lnTo>
                    <a:pt x="17152" y="230399"/>
                  </a:lnTo>
                  <a:lnTo>
                    <a:pt x="0" y="272792"/>
                  </a:lnTo>
                  <a:lnTo>
                    <a:pt x="709" y="275587"/>
                  </a:lnTo>
                  <a:lnTo>
                    <a:pt x="3299" y="275333"/>
                  </a:lnTo>
                  <a:lnTo>
                    <a:pt x="14828" y="26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92"/>
            <p:cNvSpPr/>
            <p:nvPr>
              <p:custDataLst>
                <p:tags r:id="rId173"/>
              </p:custDataLst>
            </p:nvPr>
          </p:nvSpPr>
          <p:spPr>
            <a:xfrm>
              <a:off x="2072792" y="1473723"/>
              <a:ext cx="200509" cy="199618"/>
            </a:xfrm>
            <a:custGeom>
              <a:avLst/>
              <a:gdLst/>
              <a:ahLst/>
              <a:cxnLst/>
              <a:rect l="0" t="0" r="0" b="0"/>
              <a:pathLst>
                <a:path w="200509" h="199618">
                  <a:moveTo>
                    <a:pt x="3658" y="12177"/>
                  </a:moveTo>
                  <a:lnTo>
                    <a:pt x="3658" y="12177"/>
                  </a:lnTo>
                  <a:lnTo>
                    <a:pt x="287" y="5435"/>
                  </a:lnTo>
                  <a:lnTo>
                    <a:pt x="0" y="3449"/>
                  </a:lnTo>
                  <a:lnTo>
                    <a:pt x="513" y="2125"/>
                  </a:lnTo>
                  <a:lnTo>
                    <a:pt x="1562" y="1242"/>
                  </a:lnTo>
                  <a:lnTo>
                    <a:pt x="4608" y="262"/>
                  </a:lnTo>
                  <a:lnTo>
                    <a:pt x="6408" y="0"/>
                  </a:lnTo>
                  <a:lnTo>
                    <a:pt x="12171" y="3472"/>
                  </a:lnTo>
                  <a:lnTo>
                    <a:pt x="47374" y="38495"/>
                  </a:lnTo>
                  <a:lnTo>
                    <a:pt x="81522" y="80496"/>
                  </a:lnTo>
                  <a:lnTo>
                    <a:pt x="117745" y="123828"/>
                  </a:lnTo>
                  <a:lnTo>
                    <a:pt x="160066" y="171109"/>
                  </a:lnTo>
                  <a:lnTo>
                    <a:pt x="189070" y="198088"/>
                  </a:lnTo>
                  <a:lnTo>
                    <a:pt x="192883" y="199617"/>
                  </a:lnTo>
                  <a:lnTo>
                    <a:pt x="195425" y="198521"/>
                  </a:lnTo>
                  <a:lnTo>
                    <a:pt x="200508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10"/>
          <p:cNvGrpSpPr/>
          <p:nvPr/>
        </p:nvGrpSpPr>
        <p:grpSpPr>
          <a:xfrm>
            <a:off x="2146300" y="1916733"/>
            <a:ext cx="2121548" cy="426418"/>
            <a:chOff x="2146300" y="1916733"/>
            <a:chExt cx="2121548" cy="426418"/>
          </a:xfrm>
        </p:grpSpPr>
        <p:sp>
          <p:nvSpPr>
            <p:cNvPr id="38" name="SMARTInkShape-1093"/>
            <p:cNvSpPr/>
            <p:nvPr>
              <p:custDataLst>
                <p:tags r:id="rId146"/>
              </p:custDataLst>
            </p:nvPr>
          </p:nvSpPr>
          <p:spPr>
            <a:xfrm>
              <a:off x="3793926" y="2015835"/>
              <a:ext cx="104480" cy="153880"/>
            </a:xfrm>
            <a:custGeom>
              <a:avLst/>
              <a:gdLst/>
              <a:ahLst/>
              <a:cxnLst/>
              <a:rect l="0" t="0" r="0" b="0"/>
              <a:pathLst>
                <a:path w="104480" h="153880">
                  <a:moveTo>
                    <a:pt x="41474" y="79665"/>
                  </a:moveTo>
                  <a:lnTo>
                    <a:pt x="41474" y="79665"/>
                  </a:lnTo>
                  <a:lnTo>
                    <a:pt x="48216" y="66181"/>
                  </a:lnTo>
                  <a:lnTo>
                    <a:pt x="49644" y="55798"/>
                  </a:lnTo>
                  <a:lnTo>
                    <a:pt x="49037" y="51054"/>
                  </a:lnTo>
                  <a:lnTo>
                    <a:pt x="47222" y="47891"/>
                  </a:lnTo>
                  <a:lnTo>
                    <a:pt x="44601" y="45782"/>
                  </a:lnTo>
                  <a:lnTo>
                    <a:pt x="41441" y="44376"/>
                  </a:lnTo>
                  <a:lnTo>
                    <a:pt x="30406" y="50340"/>
                  </a:lnTo>
                  <a:lnTo>
                    <a:pt x="17505" y="63104"/>
                  </a:lnTo>
                  <a:lnTo>
                    <a:pt x="7067" y="80536"/>
                  </a:lnTo>
                  <a:lnTo>
                    <a:pt x="0" y="110183"/>
                  </a:lnTo>
                  <a:lnTo>
                    <a:pt x="3991" y="127095"/>
                  </a:lnTo>
                  <a:lnTo>
                    <a:pt x="13526" y="140962"/>
                  </a:lnTo>
                  <a:lnTo>
                    <a:pt x="27171" y="151828"/>
                  </a:lnTo>
                  <a:lnTo>
                    <a:pt x="35467" y="153879"/>
                  </a:lnTo>
                  <a:lnTo>
                    <a:pt x="54091" y="152395"/>
                  </a:lnTo>
                  <a:lnTo>
                    <a:pt x="72246" y="143269"/>
                  </a:lnTo>
                  <a:lnTo>
                    <a:pt x="88311" y="129100"/>
                  </a:lnTo>
                  <a:lnTo>
                    <a:pt x="100156" y="111044"/>
                  </a:lnTo>
                  <a:lnTo>
                    <a:pt x="104479" y="85615"/>
                  </a:lnTo>
                  <a:lnTo>
                    <a:pt x="102637" y="56204"/>
                  </a:lnTo>
                  <a:lnTo>
                    <a:pt x="94763" y="26669"/>
                  </a:lnTo>
                  <a:lnTo>
                    <a:pt x="88289" y="16112"/>
                  </a:lnTo>
                  <a:lnTo>
                    <a:pt x="71688" y="2501"/>
                  </a:lnTo>
                  <a:lnTo>
                    <a:pt x="63733" y="0"/>
                  </a:lnTo>
                  <a:lnTo>
                    <a:pt x="35124" y="3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94"/>
            <p:cNvSpPr/>
            <p:nvPr>
              <p:custDataLst>
                <p:tags r:id="rId147"/>
              </p:custDataLst>
            </p:nvPr>
          </p:nvSpPr>
          <p:spPr>
            <a:xfrm>
              <a:off x="3949700" y="21526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3" y="1881"/>
                  </a:lnTo>
                  <a:lnTo>
                    <a:pt x="52669" y="5775"/>
                  </a:lnTo>
                  <a:lnTo>
                    <a:pt x="27415" y="43898"/>
                  </a:lnTo>
                  <a:lnTo>
                    <a:pt x="10710" y="576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95"/>
            <p:cNvSpPr/>
            <p:nvPr>
              <p:custDataLst>
                <p:tags r:id="rId148"/>
              </p:custDataLst>
            </p:nvPr>
          </p:nvSpPr>
          <p:spPr>
            <a:xfrm>
              <a:off x="4140200" y="19812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6350" y="0"/>
                  </a:moveTo>
                  <a:lnTo>
                    <a:pt x="6350" y="0"/>
                  </a:lnTo>
                  <a:lnTo>
                    <a:pt x="883" y="45466"/>
                  </a:lnTo>
                  <a:lnTo>
                    <a:pt x="261" y="89593"/>
                  </a:lnTo>
                  <a:lnTo>
                    <a:pt x="51" y="13633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96"/>
            <p:cNvSpPr/>
            <p:nvPr>
              <p:custDataLst>
                <p:tags r:id="rId149"/>
              </p:custDataLst>
            </p:nvPr>
          </p:nvSpPr>
          <p:spPr>
            <a:xfrm>
              <a:off x="4224515" y="1916733"/>
              <a:ext cx="43333" cy="261318"/>
            </a:xfrm>
            <a:custGeom>
              <a:avLst/>
              <a:gdLst/>
              <a:ahLst/>
              <a:cxnLst/>
              <a:rect l="0" t="0" r="0" b="0"/>
              <a:pathLst>
                <a:path w="43333" h="261318">
                  <a:moveTo>
                    <a:pt x="10935" y="7317"/>
                  </a:moveTo>
                  <a:lnTo>
                    <a:pt x="10935" y="7317"/>
                  </a:lnTo>
                  <a:lnTo>
                    <a:pt x="4193" y="575"/>
                  </a:lnTo>
                  <a:lnTo>
                    <a:pt x="2207" y="0"/>
                  </a:lnTo>
                  <a:lnTo>
                    <a:pt x="883" y="1028"/>
                  </a:lnTo>
                  <a:lnTo>
                    <a:pt x="0" y="3124"/>
                  </a:lnTo>
                  <a:lnTo>
                    <a:pt x="10839" y="40434"/>
                  </a:lnTo>
                  <a:lnTo>
                    <a:pt x="26179" y="76834"/>
                  </a:lnTo>
                  <a:lnTo>
                    <a:pt x="37231" y="117000"/>
                  </a:lnTo>
                  <a:lnTo>
                    <a:pt x="43083" y="156254"/>
                  </a:lnTo>
                  <a:lnTo>
                    <a:pt x="43332" y="190163"/>
                  </a:lnTo>
                  <a:lnTo>
                    <a:pt x="33565" y="219815"/>
                  </a:lnTo>
                  <a:lnTo>
                    <a:pt x="10935" y="26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97"/>
            <p:cNvSpPr/>
            <p:nvPr>
              <p:custDataLst>
                <p:tags r:id="rId150"/>
              </p:custDataLst>
            </p:nvPr>
          </p:nvSpPr>
          <p:spPr>
            <a:xfrm>
              <a:off x="3674437" y="1927918"/>
              <a:ext cx="103814" cy="269183"/>
            </a:xfrm>
            <a:custGeom>
              <a:avLst/>
              <a:gdLst/>
              <a:ahLst/>
              <a:cxnLst/>
              <a:rect l="0" t="0" r="0" b="0"/>
              <a:pathLst>
                <a:path w="103814" h="269183">
                  <a:moveTo>
                    <a:pt x="103813" y="15182"/>
                  </a:moveTo>
                  <a:lnTo>
                    <a:pt x="103813" y="15182"/>
                  </a:lnTo>
                  <a:lnTo>
                    <a:pt x="103813" y="8440"/>
                  </a:lnTo>
                  <a:lnTo>
                    <a:pt x="101931" y="3248"/>
                  </a:lnTo>
                  <a:lnTo>
                    <a:pt x="100442" y="876"/>
                  </a:lnTo>
                  <a:lnTo>
                    <a:pt x="98038" y="0"/>
                  </a:lnTo>
                  <a:lnTo>
                    <a:pt x="91603" y="908"/>
                  </a:lnTo>
                  <a:lnTo>
                    <a:pt x="76677" y="8758"/>
                  </a:lnTo>
                  <a:lnTo>
                    <a:pt x="47601" y="50105"/>
                  </a:lnTo>
                  <a:lnTo>
                    <a:pt x="23736" y="97104"/>
                  </a:lnTo>
                  <a:lnTo>
                    <a:pt x="9662" y="135083"/>
                  </a:lnTo>
                  <a:lnTo>
                    <a:pt x="1996" y="171717"/>
                  </a:lnTo>
                  <a:lnTo>
                    <a:pt x="0" y="205403"/>
                  </a:lnTo>
                  <a:lnTo>
                    <a:pt x="3816" y="234486"/>
                  </a:lnTo>
                  <a:lnTo>
                    <a:pt x="8926" y="244640"/>
                  </a:lnTo>
                  <a:lnTo>
                    <a:pt x="40313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98"/>
            <p:cNvSpPr/>
            <p:nvPr>
              <p:custDataLst>
                <p:tags r:id="rId151"/>
              </p:custDataLst>
            </p:nvPr>
          </p:nvSpPr>
          <p:spPr>
            <a:xfrm>
              <a:off x="3406771" y="2082800"/>
              <a:ext cx="155580" cy="69851"/>
            </a:xfrm>
            <a:custGeom>
              <a:avLst/>
              <a:gdLst/>
              <a:ahLst/>
              <a:cxnLst/>
              <a:rect l="0" t="0" r="0" b="0"/>
              <a:pathLst>
                <a:path w="155580" h="69851">
                  <a:moveTo>
                    <a:pt x="28579" y="69850"/>
                  </a:moveTo>
                  <a:lnTo>
                    <a:pt x="28579" y="69850"/>
                  </a:lnTo>
                  <a:lnTo>
                    <a:pt x="21837" y="63108"/>
                  </a:lnTo>
                  <a:lnTo>
                    <a:pt x="12882" y="59798"/>
                  </a:lnTo>
                  <a:lnTo>
                    <a:pt x="3964" y="57621"/>
                  </a:lnTo>
                  <a:lnTo>
                    <a:pt x="1585" y="56053"/>
                  </a:lnTo>
                  <a:lnTo>
                    <a:pt x="0" y="54302"/>
                  </a:lnTo>
                  <a:lnTo>
                    <a:pt x="354" y="52429"/>
                  </a:lnTo>
                  <a:lnTo>
                    <a:pt x="4510" y="48466"/>
                  </a:lnTo>
                  <a:lnTo>
                    <a:pt x="40366" y="35104"/>
                  </a:lnTo>
                  <a:lnTo>
                    <a:pt x="85067" y="22317"/>
                  </a:lnTo>
                  <a:lnTo>
                    <a:pt x="131864" y="7553"/>
                  </a:lnTo>
                  <a:lnTo>
                    <a:pt x="155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99"/>
            <p:cNvSpPr/>
            <p:nvPr>
              <p:custDataLst>
                <p:tags r:id="rId152"/>
              </p:custDataLst>
            </p:nvPr>
          </p:nvSpPr>
          <p:spPr>
            <a:xfrm>
              <a:off x="3451531" y="1925437"/>
              <a:ext cx="104470" cy="289479"/>
            </a:xfrm>
            <a:custGeom>
              <a:avLst/>
              <a:gdLst/>
              <a:ahLst/>
              <a:cxnLst/>
              <a:rect l="0" t="0" r="0" b="0"/>
              <a:pathLst>
                <a:path w="104470" h="289479">
                  <a:moveTo>
                    <a:pt x="104469" y="30363"/>
                  </a:moveTo>
                  <a:lnTo>
                    <a:pt x="104469" y="30363"/>
                  </a:lnTo>
                  <a:lnTo>
                    <a:pt x="93624" y="11496"/>
                  </a:lnTo>
                  <a:lnTo>
                    <a:pt x="83421" y="1752"/>
                  </a:lnTo>
                  <a:lnTo>
                    <a:pt x="76326" y="0"/>
                  </a:lnTo>
                  <a:lnTo>
                    <a:pt x="59035" y="1816"/>
                  </a:lnTo>
                  <a:lnTo>
                    <a:pt x="41472" y="12972"/>
                  </a:lnTo>
                  <a:lnTo>
                    <a:pt x="17599" y="40967"/>
                  </a:lnTo>
                  <a:lnTo>
                    <a:pt x="5888" y="64709"/>
                  </a:lnTo>
                  <a:lnTo>
                    <a:pt x="0" y="105843"/>
                  </a:lnTo>
                  <a:lnTo>
                    <a:pt x="3116" y="150721"/>
                  </a:lnTo>
                  <a:lnTo>
                    <a:pt x="9093" y="185456"/>
                  </a:lnTo>
                  <a:lnTo>
                    <a:pt x="16454" y="218297"/>
                  </a:lnTo>
                  <a:lnTo>
                    <a:pt x="24768" y="258908"/>
                  </a:lnTo>
                  <a:lnTo>
                    <a:pt x="25350" y="283171"/>
                  </a:lnTo>
                  <a:lnTo>
                    <a:pt x="24206" y="287802"/>
                  </a:lnTo>
                  <a:lnTo>
                    <a:pt x="22738" y="289478"/>
                  </a:lnTo>
                  <a:lnTo>
                    <a:pt x="21054" y="289184"/>
                  </a:lnTo>
                  <a:lnTo>
                    <a:pt x="15569" y="284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00"/>
            <p:cNvSpPr/>
            <p:nvPr>
              <p:custDataLst>
                <p:tags r:id="rId153"/>
              </p:custDataLst>
            </p:nvPr>
          </p:nvSpPr>
          <p:spPr>
            <a:xfrm>
              <a:off x="3328283" y="1945571"/>
              <a:ext cx="5468" cy="16580"/>
            </a:xfrm>
            <a:custGeom>
              <a:avLst/>
              <a:gdLst/>
              <a:ahLst/>
              <a:cxnLst/>
              <a:rect l="0" t="0" r="0" b="0"/>
              <a:pathLst>
                <a:path w="5468" h="16580">
                  <a:moveTo>
                    <a:pt x="5467" y="16579"/>
                  </a:moveTo>
                  <a:lnTo>
                    <a:pt x="5467" y="16579"/>
                  </a:lnTo>
                  <a:lnTo>
                    <a:pt x="0" y="177"/>
                  </a:lnTo>
                  <a:lnTo>
                    <a:pt x="411" y="0"/>
                  </a:lnTo>
                  <a:lnTo>
                    <a:pt x="5467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01"/>
            <p:cNvSpPr/>
            <p:nvPr>
              <p:custDataLst>
                <p:tags r:id="rId154"/>
              </p:custDataLst>
            </p:nvPr>
          </p:nvSpPr>
          <p:spPr>
            <a:xfrm>
              <a:off x="3317391" y="2114550"/>
              <a:ext cx="3660" cy="101601"/>
            </a:xfrm>
            <a:custGeom>
              <a:avLst/>
              <a:gdLst/>
              <a:ahLst/>
              <a:cxnLst/>
              <a:rect l="0" t="0" r="0" b="0"/>
              <a:pathLst>
                <a:path w="3660" h="101601">
                  <a:moveTo>
                    <a:pt x="3659" y="0"/>
                  </a:moveTo>
                  <a:lnTo>
                    <a:pt x="3659" y="0"/>
                  </a:lnTo>
                  <a:lnTo>
                    <a:pt x="0" y="46291"/>
                  </a:lnTo>
                  <a:lnTo>
                    <a:pt x="3245" y="92087"/>
                  </a:lnTo>
                  <a:lnTo>
                    <a:pt x="365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02"/>
            <p:cNvSpPr/>
            <p:nvPr>
              <p:custDataLst>
                <p:tags r:id="rId155"/>
              </p:custDataLst>
            </p:nvPr>
          </p:nvSpPr>
          <p:spPr>
            <a:xfrm>
              <a:off x="3143322" y="2122904"/>
              <a:ext cx="82479" cy="118647"/>
            </a:xfrm>
            <a:custGeom>
              <a:avLst/>
              <a:gdLst/>
              <a:ahLst/>
              <a:cxnLst/>
              <a:rect l="0" t="0" r="0" b="0"/>
              <a:pathLst>
                <a:path w="82479" h="118647">
                  <a:moveTo>
                    <a:pt x="12628" y="36096"/>
                  </a:moveTo>
                  <a:lnTo>
                    <a:pt x="12628" y="36096"/>
                  </a:lnTo>
                  <a:lnTo>
                    <a:pt x="1693" y="14227"/>
                  </a:lnTo>
                  <a:lnTo>
                    <a:pt x="1810" y="13755"/>
                  </a:lnTo>
                  <a:lnTo>
                    <a:pt x="3822" y="15113"/>
                  </a:lnTo>
                  <a:lnTo>
                    <a:pt x="5550" y="29957"/>
                  </a:lnTo>
                  <a:lnTo>
                    <a:pt x="1157" y="76602"/>
                  </a:lnTo>
                  <a:lnTo>
                    <a:pt x="36" y="105748"/>
                  </a:lnTo>
                  <a:lnTo>
                    <a:pt x="0" y="105814"/>
                  </a:lnTo>
                  <a:lnTo>
                    <a:pt x="8772" y="60468"/>
                  </a:lnTo>
                  <a:lnTo>
                    <a:pt x="26369" y="14021"/>
                  </a:lnTo>
                  <a:lnTo>
                    <a:pt x="35433" y="2060"/>
                  </a:lnTo>
                  <a:lnTo>
                    <a:pt x="40531" y="0"/>
                  </a:lnTo>
                  <a:lnTo>
                    <a:pt x="46047" y="38"/>
                  </a:lnTo>
                  <a:lnTo>
                    <a:pt x="51841" y="1474"/>
                  </a:lnTo>
                  <a:lnTo>
                    <a:pt x="56409" y="5253"/>
                  </a:lnTo>
                  <a:lnTo>
                    <a:pt x="63366" y="16979"/>
                  </a:lnTo>
                  <a:lnTo>
                    <a:pt x="73581" y="57641"/>
                  </a:lnTo>
                  <a:lnTo>
                    <a:pt x="80511" y="98913"/>
                  </a:lnTo>
                  <a:lnTo>
                    <a:pt x="82478" y="11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03"/>
            <p:cNvSpPr/>
            <p:nvPr>
              <p:custDataLst>
                <p:tags r:id="rId156"/>
              </p:custDataLst>
            </p:nvPr>
          </p:nvSpPr>
          <p:spPr>
            <a:xfrm>
              <a:off x="2910065" y="1990101"/>
              <a:ext cx="122027" cy="272132"/>
            </a:xfrm>
            <a:custGeom>
              <a:avLst/>
              <a:gdLst/>
              <a:ahLst/>
              <a:cxnLst/>
              <a:rect l="0" t="0" r="0" b="0"/>
              <a:pathLst>
                <a:path w="122027" h="272132">
                  <a:moveTo>
                    <a:pt x="10935" y="67299"/>
                  </a:moveTo>
                  <a:lnTo>
                    <a:pt x="10935" y="67299"/>
                  </a:lnTo>
                  <a:lnTo>
                    <a:pt x="0" y="56364"/>
                  </a:lnTo>
                  <a:lnTo>
                    <a:pt x="117" y="55776"/>
                  </a:lnTo>
                  <a:lnTo>
                    <a:pt x="901" y="55383"/>
                  </a:lnTo>
                  <a:lnTo>
                    <a:pt x="2129" y="55122"/>
                  </a:lnTo>
                  <a:lnTo>
                    <a:pt x="3493" y="62357"/>
                  </a:lnTo>
                  <a:lnTo>
                    <a:pt x="4369" y="100111"/>
                  </a:lnTo>
                  <a:lnTo>
                    <a:pt x="6371" y="132447"/>
                  </a:lnTo>
                  <a:lnTo>
                    <a:pt x="9612" y="168926"/>
                  </a:lnTo>
                  <a:lnTo>
                    <a:pt x="13404" y="203953"/>
                  </a:lnTo>
                  <a:lnTo>
                    <a:pt x="22877" y="245294"/>
                  </a:lnTo>
                  <a:lnTo>
                    <a:pt x="34621" y="269773"/>
                  </a:lnTo>
                  <a:lnTo>
                    <a:pt x="39426" y="272131"/>
                  </a:lnTo>
                  <a:lnTo>
                    <a:pt x="44745" y="271587"/>
                  </a:lnTo>
                  <a:lnTo>
                    <a:pt x="50409" y="269108"/>
                  </a:lnTo>
                  <a:lnTo>
                    <a:pt x="71863" y="248763"/>
                  </a:lnTo>
                  <a:lnTo>
                    <a:pt x="96094" y="213651"/>
                  </a:lnTo>
                  <a:lnTo>
                    <a:pt x="108991" y="182439"/>
                  </a:lnTo>
                  <a:lnTo>
                    <a:pt x="118015" y="143166"/>
                  </a:lnTo>
                  <a:lnTo>
                    <a:pt x="120422" y="117877"/>
                  </a:lnTo>
                  <a:lnTo>
                    <a:pt x="122026" y="90434"/>
                  </a:lnTo>
                  <a:lnTo>
                    <a:pt x="118164" y="44890"/>
                  </a:lnTo>
                  <a:lnTo>
                    <a:pt x="109392" y="12184"/>
                  </a:lnTo>
                  <a:lnTo>
                    <a:pt x="104090" y="4450"/>
                  </a:lnTo>
                  <a:lnTo>
                    <a:pt x="98438" y="0"/>
                  </a:lnTo>
                  <a:lnTo>
                    <a:pt x="91143" y="561"/>
                  </a:lnTo>
                  <a:lnTo>
                    <a:pt x="55385" y="22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04"/>
            <p:cNvSpPr/>
            <p:nvPr>
              <p:custDataLst>
                <p:tags r:id="rId157"/>
              </p:custDataLst>
            </p:nvPr>
          </p:nvSpPr>
          <p:spPr>
            <a:xfrm>
              <a:off x="2521833" y="2157514"/>
              <a:ext cx="246768" cy="90387"/>
            </a:xfrm>
            <a:custGeom>
              <a:avLst/>
              <a:gdLst/>
              <a:ahLst/>
              <a:cxnLst/>
              <a:rect l="0" t="0" r="0" b="0"/>
              <a:pathLst>
                <a:path w="246768" h="90387">
                  <a:moveTo>
                    <a:pt x="5467" y="90386"/>
                  </a:moveTo>
                  <a:lnTo>
                    <a:pt x="5467" y="90386"/>
                  </a:lnTo>
                  <a:lnTo>
                    <a:pt x="2096" y="87015"/>
                  </a:lnTo>
                  <a:lnTo>
                    <a:pt x="0" y="74806"/>
                  </a:lnTo>
                  <a:lnTo>
                    <a:pt x="703" y="37214"/>
                  </a:lnTo>
                  <a:lnTo>
                    <a:pt x="5936" y="16189"/>
                  </a:lnTo>
                  <a:lnTo>
                    <a:pt x="12966" y="4493"/>
                  </a:lnTo>
                  <a:lnTo>
                    <a:pt x="16816" y="1374"/>
                  </a:lnTo>
                  <a:lnTo>
                    <a:pt x="20794" y="0"/>
                  </a:lnTo>
                  <a:lnTo>
                    <a:pt x="28977" y="355"/>
                  </a:lnTo>
                  <a:lnTo>
                    <a:pt x="37318" y="6628"/>
                  </a:lnTo>
                  <a:lnTo>
                    <a:pt x="45728" y="18588"/>
                  </a:lnTo>
                  <a:lnTo>
                    <a:pt x="70227" y="62639"/>
                  </a:lnTo>
                  <a:lnTo>
                    <a:pt x="88390" y="79970"/>
                  </a:lnTo>
                  <a:lnTo>
                    <a:pt x="99001" y="85756"/>
                  </a:lnTo>
                  <a:lnTo>
                    <a:pt x="103807" y="87300"/>
                  </a:lnTo>
                  <a:lnTo>
                    <a:pt x="114790" y="85251"/>
                  </a:lnTo>
                  <a:lnTo>
                    <a:pt x="136636" y="72402"/>
                  </a:lnTo>
                  <a:lnTo>
                    <a:pt x="175624" y="46146"/>
                  </a:lnTo>
                  <a:lnTo>
                    <a:pt x="215885" y="24942"/>
                  </a:lnTo>
                  <a:lnTo>
                    <a:pt x="246767" y="1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05"/>
            <p:cNvSpPr/>
            <p:nvPr>
              <p:custDataLst>
                <p:tags r:id="rId158"/>
              </p:custDataLst>
            </p:nvPr>
          </p:nvSpPr>
          <p:spPr>
            <a:xfrm>
              <a:off x="2352974" y="1976256"/>
              <a:ext cx="40977" cy="366895"/>
            </a:xfrm>
            <a:custGeom>
              <a:avLst/>
              <a:gdLst/>
              <a:ahLst/>
              <a:cxnLst/>
              <a:rect l="0" t="0" r="0" b="0"/>
              <a:pathLst>
                <a:path w="40977" h="366895">
                  <a:moveTo>
                    <a:pt x="28276" y="17644"/>
                  </a:moveTo>
                  <a:lnTo>
                    <a:pt x="28276" y="17644"/>
                  </a:lnTo>
                  <a:lnTo>
                    <a:pt x="16720" y="0"/>
                  </a:lnTo>
                  <a:lnTo>
                    <a:pt x="12544" y="9123"/>
                  </a:lnTo>
                  <a:lnTo>
                    <a:pt x="2755" y="51059"/>
                  </a:lnTo>
                  <a:lnTo>
                    <a:pt x="0" y="72712"/>
                  </a:lnTo>
                  <a:lnTo>
                    <a:pt x="1710" y="113374"/>
                  </a:lnTo>
                  <a:lnTo>
                    <a:pt x="2358" y="144622"/>
                  </a:lnTo>
                  <a:lnTo>
                    <a:pt x="6409" y="179207"/>
                  </a:lnTo>
                  <a:lnTo>
                    <a:pt x="12913" y="215039"/>
                  </a:lnTo>
                  <a:lnTo>
                    <a:pt x="20507" y="249778"/>
                  </a:lnTo>
                  <a:lnTo>
                    <a:pt x="28586" y="282152"/>
                  </a:lnTo>
                  <a:lnTo>
                    <a:pt x="37305" y="322500"/>
                  </a:lnTo>
                  <a:lnTo>
                    <a:pt x="40976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06"/>
            <p:cNvSpPr/>
            <p:nvPr>
              <p:custDataLst>
                <p:tags r:id="rId159"/>
              </p:custDataLst>
            </p:nvPr>
          </p:nvSpPr>
          <p:spPr>
            <a:xfrm>
              <a:off x="2146300" y="1981200"/>
              <a:ext cx="177801" cy="158751"/>
            </a:xfrm>
            <a:custGeom>
              <a:avLst/>
              <a:gdLst/>
              <a:ahLst/>
              <a:cxnLst/>
              <a:rect l="0" t="0" r="0" b="0"/>
              <a:pathLst>
                <a:path w="177801" h="158751">
                  <a:moveTo>
                    <a:pt x="0" y="0"/>
                  </a:moveTo>
                  <a:lnTo>
                    <a:pt x="0" y="0"/>
                  </a:lnTo>
                  <a:lnTo>
                    <a:pt x="33257" y="15580"/>
                  </a:lnTo>
                  <a:lnTo>
                    <a:pt x="69199" y="39345"/>
                  </a:lnTo>
                  <a:lnTo>
                    <a:pt x="107757" y="75471"/>
                  </a:lnTo>
                  <a:lnTo>
                    <a:pt x="147867" y="121081"/>
                  </a:lnTo>
                  <a:lnTo>
                    <a:pt x="1778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11"/>
          <p:cNvGrpSpPr/>
          <p:nvPr/>
        </p:nvGrpSpPr>
        <p:grpSpPr>
          <a:xfrm>
            <a:off x="5621515" y="403029"/>
            <a:ext cx="2084211" cy="409772"/>
            <a:chOff x="5621515" y="403029"/>
            <a:chExt cx="2084211" cy="409772"/>
          </a:xfrm>
        </p:grpSpPr>
        <p:sp>
          <p:nvSpPr>
            <p:cNvPr id="53" name="SMARTInkShape-1107"/>
            <p:cNvSpPr/>
            <p:nvPr>
              <p:custDataLst>
                <p:tags r:id="rId132"/>
              </p:custDataLst>
            </p:nvPr>
          </p:nvSpPr>
          <p:spPr>
            <a:xfrm>
              <a:off x="5626100" y="6604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4191" y="6350"/>
                  </a:lnTo>
                  <a:lnTo>
                    <a:pt x="89398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08"/>
            <p:cNvSpPr/>
            <p:nvPr>
              <p:custDataLst>
                <p:tags r:id="rId133"/>
              </p:custDataLst>
            </p:nvPr>
          </p:nvSpPr>
          <p:spPr>
            <a:xfrm>
              <a:off x="5621515" y="742950"/>
              <a:ext cx="150636" cy="17997"/>
            </a:xfrm>
            <a:custGeom>
              <a:avLst/>
              <a:gdLst/>
              <a:ahLst/>
              <a:cxnLst/>
              <a:rect l="0" t="0" r="0" b="0"/>
              <a:pathLst>
                <a:path w="150636" h="17997">
                  <a:moveTo>
                    <a:pt x="10935" y="6350"/>
                  </a:moveTo>
                  <a:lnTo>
                    <a:pt x="10935" y="6350"/>
                  </a:lnTo>
                  <a:lnTo>
                    <a:pt x="0" y="17285"/>
                  </a:lnTo>
                  <a:lnTo>
                    <a:pt x="30412" y="17996"/>
                  </a:lnTo>
                  <a:lnTo>
                    <a:pt x="74875" y="13172"/>
                  </a:lnTo>
                  <a:lnTo>
                    <a:pt x="112260" y="6795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09"/>
            <p:cNvSpPr/>
            <p:nvPr>
              <p:custDataLst>
                <p:tags r:id="rId134"/>
              </p:custDataLst>
            </p:nvPr>
          </p:nvSpPr>
          <p:spPr>
            <a:xfrm>
              <a:off x="6064534" y="617522"/>
              <a:ext cx="180821" cy="134872"/>
            </a:xfrm>
            <a:custGeom>
              <a:avLst/>
              <a:gdLst/>
              <a:ahLst/>
              <a:cxnLst/>
              <a:rect l="0" t="0" r="0" b="0"/>
              <a:pathLst>
                <a:path w="180821" h="134872">
                  <a:moveTo>
                    <a:pt x="12416" y="30178"/>
                  </a:moveTo>
                  <a:lnTo>
                    <a:pt x="12416" y="30178"/>
                  </a:lnTo>
                  <a:lnTo>
                    <a:pt x="9045" y="30178"/>
                  </a:lnTo>
                  <a:lnTo>
                    <a:pt x="8052" y="29472"/>
                  </a:lnTo>
                  <a:lnTo>
                    <a:pt x="7390" y="28296"/>
                  </a:lnTo>
                  <a:lnTo>
                    <a:pt x="6949" y="26807"/>
                  </a:lnTo>
                  <a:lnTo>
                    <a:pt x="5949" y="25814"/>
                  </a:lnTo>
                  <a:lnTo>
                    <a:pt x="0" y="23905"/>
                  </a:lnTo>
                  <a:lnTo>
                    <a:pt x="9206" y="40463"/>
                  </a:lnTo>
                  <a:lnTo>
                    <a:pt x="16669" y="74360"/>
                  </a:lnTo>
                  <a:lnTo>
                    <a:pt x="18582" y="121642"/>
                  </a:lnTo>
                  <a:lnTo>
                    <a:pt x="18730" y="134871"/>
                  </a:lnTo>
                  <a:lnTo>
                    <a:pt x="24539" y="98950"/>
                  </a:lnTo>
                  <a:lnTo>
                    <a:pt x="34666" y="58473"/>
                  </a:lnTo>
                  <a:lnTo>
                    <a:pt x="50730" y="17762"/>
                  </a:lnTo>
                  <a:lnTo>
                    <a:pt x="58371" y="7021"/>
                  </a:lnTo>
                  <a:lnTo>
                    <a:pt x="64120" y="2247"/>
                  </a:lnTo>
                  <a:lnTo>
                    <a:pt x="66641" y="1680"/>
                  </a:lnTo>
                  <a:lnTo>
                    <a:pt x="69027" y="2007"/>
                  </a:lnTo>
                  <a:lnTo>
                    <a:pt x="71323" y="2931"/>
                  </a:lnTo>
                  <a:lnTo>
                    <a:pt x="73875" y="13364"/>
                  </a:lnTo>
                  <a:lnTo>
                    <a:pt x="76352" y="57414"/>
                  </a:lnTo>
                  <a:lnTo>
                    <a:pt x="80906" y="77524"/>
                  </a:lnTo>
                  <a:lnTo>
                    <a:pt x="84719" y="82971"/>
                  </a:lnTo>
                  <a:lnTo>
                    <a:pt x="86723" y="83718"/>
                  </a:lnTo>
                  <a:lnTo>
                    <a:pt x="88766" y="83510"/>
                  </a:lnTo>
                  <a:lnTo>
                    <a:pt x="90832" y="82666"/>
                  </a:lnTo>
                  <a:lnTo>
                    <a:pt x="117381" y="35555"/>
                  </a:lnTo>
                  <a:lnTo>
                    <a:pt x="136526" y="6389"/>
                  </a:lnTo>
                  <a:lnTo>
                    <a:pt x="142365" y="1966"/>
                  </a:lnTo>
                  <a:lnTo>
                    <a:pt x="147312" y="0"/>
                  </a:lnTo>
                  <a:lnTo>
                    <a:pt x="155625" y="4771"/>
                  </a:lnTo>
                  <a:lnTo>
                    <a:pt x="160806" y="9007"/>
                  </a:lnTo>
                  <a:lnTo>
                    <a:pt x="168443" y="21239"/>
                  </a:lnTo>
                  <a:lnTo>
                    <a:pt x="173484" y="36083"/>
                  </a:lnTo>
                  <a:lnTo>
                    <a:pt x="180820" y="79583"/>
                  </a:lnTo>
                  <a:lnTo>
                    <a:pt x="177516" y="106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10"/>
            <p:cNvSpPr/>
            <p:nvPr>
              <p:custDataLst>
                <p:tags r:id="rId135"/>
              </p:custDataLst>
            </p:nvPr>
          </p:nvSpPr>
          <p:spPr>
            <a:xfrm>
              <a:off x="6330950" y="6350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43622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11"/>
            <p:cNvSpPr/>
            <p:nvPr>
              <p:custDataLst>
                <p:tags r:id="rId136"/>
              </p:custDataLst>
            </p:nvPr>
          </p:nvSpPr>
          <p:spPr>
            <a:xfrm>
              <a:off x="6330950" y="501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12"/>
            <p:cNvSpPr/>
            <p:nvPr>
              <p:custDataLst>
                <p:tags r:id="rId137"/>
              </p:custDataLst>
            </p:nvPr>
          </p:nvSpPr>
          <p:spPr>
            <a:xfrm>
              <a:off x="6403957" y="565150"/>
              <a:ext cx="111456" cy="146051"/>
            </a:xfrm>
            <a:custGeom>
              <a:avLst/>
              <a:gdLst/>
              <a:ahLst/>
              <a:cxnLst/>
              <a:rect l="0" t="0" r="0" b="0"/>
              <a:pathLst>
                <a:path w="111456" h="146051">
                  <a:moveTo>
                    <a:pt x="9543" y="0"/>
                  </a:moveTo>
                  <a:lnTo>
                    <a:pt x="9543" y="0"/>
                  </a:lnTo>
                  <a:lnTo>
                    <a:pt x="2801" y="0"/>
                  </a:lnTo>
                  <a:lnTo>
                    <a:pt x="1521" y="2117"/>
                  </a:lnTo>
                  <a:lnTo>
                    <a:pt x="0" y="42632"/>
                  </a:lnTo>
                  <a:lnTo>
                    <a:pt x="9122" y="83027"/>
                  </a:lnTo>
                  <a:lnTo>
                    <a:pt x="14555" y="118236"/>
                  </a:lnTo>
                  <a:lnTo>
                    <a:pt x="13417" y="128514"/>
                  </a:lnTo>
                  <a:lnTo>
                    <a:pt x="12125" y="132243"/>
                  </a:lnTo>
                  <a:lnTo>
                    <a:pt x="10558" y="134023"/>
                  </a:lnTo>
                  <a:lnTo>
                    <a:pt x="8809" y="134504"/>
                  </a:lnTo>
                  <a:lnTo>
                    <a:pt x="6937" y="134119"/>
                  </a:lnTo>
                  <a:lnTo>
                    <a:pt x="7100" y="131041"/>
                  </a:lnTo>
                  <a:lnTo>
                    <a:pt x="17828" y="87951"/>
                  </a:lnTo>
                  <a:lnTo>
                    <a:pt x="31047" y="47148"/>
                  </a:lnTo>
                  <a:lnTo>
                    <a:pt x="48370" y="20633"/>
                  </a:lnTo>
                  <a:lnTo>
                    <a:pt x="53772" y="16578"/>
                  </a:lnTo>
                  <a:lnTo>
                    <a:pt x="58785" y="14580"/>
                  </a:lnTo>
                  <a:lnTo>
                    <a:pt x="63537" y="13953"/>
                  </a:lnTo>
                  <a:lnTo>
                    <a:pt x="83711" y="19813"/>
                  </a:lnTo>
                  <a:lnTo>
                    <a:pt x="95658" y="30443"/>
                  </a:lnTo>
                  <a:lnTo>
                    <a:pt x="104967" y="45986"/>
                  </a:lnTo>
                  <a:lnTo>
                    <a:pt x="111455" y="67005"/>
                  </a:lnTo>
                  <a:lnTo>
                    <a:pt x="109165" y="88576"/>
                  </a:lnTo>
                  <a:lnTo>
                    <a:pt x="99855" y="133882"/>
                  </a:lnTo>
                  <a:lnTo>
                    <a:pt x="9844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13"/>
            <p:cNvSpPr/>
            <p:nvPr>
              <p:custDataLst>
                <p:tags r:id="rId138"/>
              </p:custDataLst>
            </p:nvPr>
          </p:nvSpPr>
          <p:spPr>
            <a:xfrm>
              <a:off x="6726360" y="439294"/>
              <a:ext cx="93541" cy="254033"/>
            </a:xfrm>
            <a:custGeom>
              <a:avLst/>
              <a:gdLst/>
              <a:ahLst/>
              <a:cxnLst/>
              <a:rect l="0" t="0" r="0" b="0"/>
              <a:pathLst>
                <a:path w="93541" h="254033">
                  <a:moveTo>
                    <a:pt x="68140" y="11556"/>
                  </a:moveTo>
                  <a:lnTo>
                    <a:pt x="68140" y="11556"/>
                  </a:lnTo>
                  <a:lnTo>
                    <a:pt x="71510" y="8185"/>
                  </a:lnTo>
                  <a:lnTo>
                    <a:pt x="73166" y="4649"/>
                  </a:lnTo>
                  <a:lnTo>
                    <a:pt x="73607" y="2718"/>
                  </a:lnTo>
                  <a:lnTo>
                    <a:pt x="73196" y="1430"/>
                  </a:lnTo>
                  <a:lnTo>
                    <a:pt x="72216" y="572"/>
                  </a:lnTo>
                  <a:lnTo>
                    <a:pt x="70858" y="0"/>
                  </a:lnTo>
                  <a:lnTo>
                    <a:pt x="52090" y="5937"/>
                  </a:lnTo>
                  <a:lnTo>
                    <a:pt x="37722" y="20348"/>
                  </a:lnTo>
                  <a:lnTo>
                    <a:pt x="24988" y="42980"/>
                  </a:lnTo>
                  <a:lnTo>
                    <a:pt x="14624" y="74206"/>
                  </a:lnTo>
                  <a:lnTo>
                    <a:pt x="5314" y="111132"/>
                  </a:lnTo>
                  <a:lnTo>
                    <a:pt x="0" y="148945"/>
                  </a:lnTo>
                  <a:lnTo>
                    <a:pt x="4694" y="182214"/>
                  </a:lnTo>
                  <a:lnTo>
                    <a:pt x="19238" y="225340"/>
                  </a:lnTo>
                  <a:lnTo>
                    <a:pt x="34646" y="244390"/>
                  </a:lnTo>
                  <a:lnTo>
                    <a:pt x="43694" y="251445"/>
                  </a:lnTo>
                  <a:lnTo>
                    <a:pt x="53254" y="254032"/>
                  </a:lnTo>
                  <a:lnTo>
                    <a:pt x="93540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14"/>
            <p:cNvSpPr/>
            <p:nvPr>
              <p:custDataLst>
                <p:tags r:id="rId139"/>
              </p:custDataLst>
            </p:nvPr>
          </p:nvSpPr>
          <p:spPr>
            <a:xfrm>
              <a:off x="6858077" y="447366"/>
              <a:ext cx="145974" cy="169859"/>
            </a:xfrm>
            <a:custGeom>
              <a:avLst/>
              <a:gdLst/>
              <a:ahLst/>
              <a:cxnLst/>
              <a:rect l="0" t="0" r="0" b="0"/>
              <a:pathLst>
                <a:path w="145974" h="169859">
                  <a:moveTo>
                    <a:pt x="6273" y="9834"/>
                  </a:moveTo>
                  <a:lnTo>
                    <a:pt x="6273" y="9834"/>
                  </a:lnTo>
                  <a:lnTo>
                    <a:pt x="805" y="4367"/>
                  </a:lnTo>
                  <a:lnTo>
                    <a:pt x="97" y="0"/>
                  </a:lnTo>
                  <a:lnTo>
                    <a:pt x="0" y="1465"/>
                  </a:lnTo>
                  <a:lnTo>
                    <a:pt x="26445" y="18887"/>
                  </a:lnTo>
                  <a:lnTo>
                    <a:pt x="50944" y="53668"/>
                  </a:lnTo>
                  <a:lnTo>
                    <a:pt x="72660" y="91182"/>
                  </a:lnTo>
                  <a:lnTo>
                    <a:pt x="115290" y="134297"/>
                  </a:lnTo>
                  <a:lnTo>
                    <a:pt x="134816" y="160087"/>
                  </a:lnTo>
                  <a:lnTo>
                    <a:pt x="138198" y="169437"/>
                  </a:lnTo>
                  <a:lnTo>
                    <a:pt x="139379" y="169858"/>
                  </a:lnTo>
                  <a:lnTo>
                    <a:pt x="140870" y="168728"/>
                  </a:lnTo>
                  <a:lnTo>
                    <a:pt x="145973" y="162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15"/>
            <p:cNvSpPr/>
            <p:nvPr>
              <p:custDataLst>
                <p:tags r:id="rId140"/>
              </p:custDataLst>
            </p:nvPr>
          </p:nvSpPr>
          <p:spPr>
            <a:xfrm>
              <a:off x="6937984" y="444762"/>
              <a:ext cx="110517" cy="221989"/>
            </a:xfrm>
            <a:custGeom>
              <a:avLst/>
              <a:gdLst/>
              <a:ahLst/>
              <a:cxnLst/>
              <a:rect l="0" t="0" r="0" b="0"/>
              <a:pathLst>
                <a:path w="110517" h="221989">
                  <a:moveTo>
                    <a:pt x="110516" y="6088"/>
                  </a:moveTo>
                  <a:lnTo>
                    <a:pt x="110516" y="6088"/>
                  </a:lnTo>
                  <a:lnTo>
                    <a:pt x="107145" y="2717"/>
                  </a:lnTo>
                  <a:lnTo>
                    <a:pt x="103608" y="1062"/>
                  </a:lnTo>
                  <a:lnTo>
                    <a:pt x="92218" y="0"/>
                  </a:lnTo>
                  <a:lnTo>
                    <a:pt x="88440" y="2029"/>
                  </a:lnTo>
                  <a:lnTo>
                    <a:pt x="61321" y="33018"/>
                  </a:lnTo>
                  <a:lnTo>
                    <a:pt x="44513" y="68944"/>
                  </a:lnTo>
                  <a:lnTo>
                    <a:pt x="30595" y="114239"/>
                  </a:lnTo>
                  <a:lnTo>
                    <a:pt x="17534" y="156666"/>
                  </a:lnTo>
                  <a:lnTo>
                    <a:pt x="3143" y="204170"/>
                  </a:lnTo>
                  <a:lnTo>
                    <a:pt x="0" y="214069"/>
                  </a:lnTo>
                  <a:lnTo>
                    <a:pt x="151" y="216709"/>
                  </a:lnTo>
                  <a:lnTo>
                    <a:pt x="2566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16"/>
            <p:cNvSpPr/>
            <p:nvPr>
              <p:custDataLst>
                <p:tags r:id="rId141"/>
              </p:custDataLst>
            </p:nvPr>
          </p:nvSpPr>
          <p:spPr>
            <a:xfrm>
              <a:off x="7092950" y="6286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50800" y="15580"/>
                  </a:lnTo>
                  <a:lnTo>
                    <a:pt x="37316" y="393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17"/>
            <p:cNvSpPr/>
            <p:nvPr>
              <p:custDataLst>
                <p:tags r:id="rId142"/>
              </p:custDataLst>
            </p:nvPr>
          </p:nvSpPr>
          <p:spPr>
            <a:xfrm>
              <a:off x="7290683" y="406400"/>
              <a:ext cx="126118" cy="139701"/>
            </a:xfrm>
            <a:custGeom>
              <a:avLst/>
              <a:gdLst/>
              <a:ahLst/>
              <a:cxnLst/>
              <a:rect l="0" t="0" r="0" b="0"/>
              <a:pathLst>
                <a:path w="126118" h="139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6815" y="43308"/>
                  </a:lnTo>
                  <a:lnTo>
                    <a:pt x="62538" y="86558"/>
                  </a:lnTo>
                  <a:lnTo>
                    <a:pt x="85014" y="111724"/>
                  </a:lnTo>
                  <a:lnTo>
                    <a:pt x="12611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18"/>
            <p:cNvSpPr/>
            <p:nvPr>
              <p:custDataLst>
                <p:tags r:id="rId143"/>
              </p:custDataLst>
            </p:nvPr>
          </p:nvSpPr>
          <p:spPr>
            <a:xfrm>
              <a:off x="7416800" y="433565"/>
              <a:ext cx="57151" cy="277636"/>
            </a:xfrm>
            <a:custGeom>
              <a:avLst/>
              <a:gdLst/>
              <a:ahLst/>
              <a:cxnLst/>
              <a:rect l="0" t="0" r="0" b="0"/>
              <a:pathLst>
                <a:path w="57151" h="277636">
                  <a:moveTo>
                    <a:pt x="57150" y="10935"/>
                  </a:moveTo>
                  <a:lnTo>
                    <a:pt x="57150" y="10935"/>
                  </a:lnTo>
                  <a:lnTo>
                    <a:pt x="51682" y="0"/>
                  </a:lnTo>
                  <a:lnTo>
                    <a:pt x="50683" y="117"/>
                  </a:lnTo>
                  <a:lnTo>
                    <a:pt x="35296" y="10599"/>
                  </a:lnTo>
                  <a:lnTo>
                    <a:pt x="21590" y="28788"/>
                  </a:lnTo>
                  <a:lnTo>
                    <a:pt x="4093" y="75548"/>
                  </a:lnTo>
                  <a:lnTo>
                    <a:pt x="3701" y="85748"/>
                  </a:lnTo>
                  <a:lnTo>
                    <a:pt x="4466" y="97102"/>
                  </a:lnTo>
                  <a:lnTo>
                    <a:pt x="1091" y="135017"/>
                  </a:lnTo>
                  <a:lnTo>
                    <a:pt x="2205" y="170702"/>
                  </a:lnTo>
                  <a:lnTo>
                    <a:pt x="5121" y="208086"/>
                  </a:lnTo>
                  <a:lnTo>
                    <a:pt x="2736" y="251903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19"/>
            <p:cNvSpPr/>
            <p:nvPr>
              <p:custDataLst>
                <p:tags r:id="rId144"/>
              </p:custDataLst>
            </p:nvPr>
          </p:nvSpPr>
          <p:spPr>
            <a:xfrm>
              <a:off x="7512050" y="403029"/>
              <a:ext cx="77648" cy="339922"/>
            </a:xfrm>
            <a:custGeom>
              <a:avLst/>
              <a:gdLst/>
              <a:ahLst/>
              <a:cxnLst/>
              <a:rect l="0" t="0" r="0" b="0"/>
              <a:pathLst>
                <a:path w="77648" h="339922">
                  <a:moveTo>
                    <a:pt x="63500" y="3371"/>
                  </a:moveTo>
                  <a:lnTo>
                    <a:pt x="63500" y="3371"/>
                  </a:lnTo>
                  <a:lnTo>
                    <a:pt x="60129" y="0"/>
                  </a:lnTo>
                  <a:lnTo>
                    <a:pt x="59841" y="418"/>
                  </a:lnTo>
                  <a:lnTo>
                    <a:pt x="68155" y="41252"/>
                  </a:lnTo>
                  <a:lnTo>
                    <a:pt x="72154" y="72418"/>
                  </a:lnTo>
                  <a:lnTo>
                    <a:pt x="76283" y="111199"/>
                  </a:lnTo>
                  <a:lnTo>
                    <a:pt x="77647" y="154306"/>
                  </a:lnTo>
                  <a:lnTo>
                    <a:pt x="71199" y="199335"/>
                  </a:lnTo>
                  <a:lnTo>
                    <a:pt x="61277" y="241455"/>
                  </a:lnTo>
                  <a:lnTo>
                    <a:pt x="48401" y="278519"/>
                  </a:lnTo>
                  <a:lnTo>
                    <a:pt x="17035" y="323533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20"/>
            <p:cNvSpPr/>
            <p:nvPr>
              <p:custDataLst>
                <p:tags r:id="rId145"/>
              </p:custDataLst>
            </p:nvPr>
          </p:nvSpPr>
          <p:spPr>
            <a:xfrm>
              <a:off x="7696200" y="812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12"/>
          <p:cNvGrpSpPr/>
          <p:nvPr/>
        </p:nvGrpSpPr>
        <p:grpSpPr>
          <a:xfrm>
            <a:off x="8713082" y="513429"/>
            <a:ext cx="993845" cy="439072"/>
            <a:chOff x="8713082" y="513429"/>
            <a:chExt cx="993845" cy="439072"/>
          </a:xfrm>
        </p:grpSpPr>
        <p:sp>
          <p:nvSpPr>
            <p:cNvPr id="68" name="SMARTInkShape-1121"/>
            <p:cNvSpPr/>
            <p:nvPr>
              <p:custDataLst>
                <p:tags r:id="rId125"/>
              </p:custDataLst>
            </p:nvPr>
          </p:nvSpPr>
          <p:spPr>
            <a:xfrm>
              <a:off x="8726043" y="574479"/>
              <a:ext cx="17020" cy="326406"/>
            </a:xfrm>
            <a:custGeom>
              <a:avLst/>
              <a:gdLst/>
              <a:ahLst/>
              <a:cxnLst/>
              <a:rect l="0" t="0" r="0" b="0"/>
              <a:pathLst>
                <a:path w="17020" h="326406">
                  <a:moveTo>
                    <a:pt x="11557" y="3371"/>
                  </a:moveTo>
                  <a:lnTo>
                    <a:pt x="11557" y="3371"/>
                  </a:lnTo>
                  <a:lnTo>
                    <a:pt x="8186" y="0"/>
                  </a:lnTo>
                  <a:lnTo>
                    <a:pt x="6488" y="418"/>
                  </a:lnTo>
                  <a:lnTo>
                    <a:pt x="2719" y="4646"/>
                  </a:lnTo>
                  <a:lnTo>
                    <a:pt x="0" y="21701"/>
                  </a:lnTo>
                  <a:lnTo>
                    <a:pt x="4857" y="64299"/>
                  </a:lnTo>
                  <a:lnTo>
                    <a:pt x="13412" y="111578"/>
                  </a:lnTo>
                  <a:lnTo>
                    <a:pt x="15909" y="152122"/>
                  </a:lnTo>
                  <a:lnTo>
                    <a:pt x="17019" y="196012"/>
                  </a:lnTo>
                  <a:lnTo>
                    <a:pt x="16806" y="238567"/>
                  </a:lnTo>
                  <a:lnTo>
                    <a:pt x="14361" y="273943"/>
                  </a:lnTo>
                  <a:lnTo>
                    <a:pt x="6900" y="320623"/>
                  </a:lnTo>
                  <a:lnTo>
                    <a:pt x="5959" y="326405"/>
                  </a:lnTo>
                  <a:lnTo>
                    <a:pt x="5708" y="325972"/>
                  </a:lnTo>
                  <a:lnTo>
                    <a:pt x="5207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22"/>
            <p:cNvSpPr/>
            <p:nvPr>
              <p:custDataLst>
                <p:tags r:id="rId126"/>
              </p:custDataLst>
            </p:nvPr>
          </p:nvSpPr>
          <p:spPr>
            <a:xfrm>
              <a:off x="8713082" y="513429"/>
              <a:ext cx="221369" cy="108872"/>
            </a:xfrm>
            <a:custGeom>
              <a:avLst/>
              <a:gdLst/>
              <a:ahLst/>
              <a:cxnLst/>
              <a:rect l="0" t="0" r="0" b="0"/>
              <a:pathLst>
                <a:path w="221369" h="108872">
                  <a:moveTo>
                    <a:pt x="5468" y="108871"/>
                  </a:moveTo>
                  <a:lnTo>
                    <a:pt x="5468" y="108871"/>
                  </a:lnTo>
                  <a:lnTo>
                    <a:pt x="442" y="96938"/>
                  </a:lnTo>
                  <a:lnTo>
                    <a:pt x="0" y="94565"/>
                  </a:lnTo>
                  <a:lnTo>
                    <a:pt x="2750" y="84485"/>
                  </a:lnTo>
                  <a:lnTo>
                    <a:pt x="21517" y="69190"/>
                  </a:lnTo>
                  <a:lnTo>
                    <a:pt x="56163" y="47882"/>
                  </a:lnTo>
                  <a:lnTo>
                    <a:pt x="87265" y="31905"/>
                  </a:lnTo>
                  <a:lnTo>
                    <a:pt x="122255" y="16103"/>
                  </a:lnTo>
                  <a:lnTo>
                    <a:pt x="158974" y="2024"/>
                  </a:lnTo>
                  <a:lnTo>
                    <a:pt x="187051" y="0"/>
                  </a:lnTo>
                  <a:lnTo>
                    <a:pt x="221368" y="7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23"/>
            <p:cNvSpPr/>
            <p:nvPr>
              <p:custDataLst>
                <p:tags r:id="rId127"/>
              </p:custDataLst>
            </p:nvPr>
          </p:nvSpPr>
          <p:spPr>
            <a:xfrm>
              <a:off x="8721241" y="730250"/>
              <a:ext cx="130660" cy="48109"/>
            </a:xfrm>
            <a:custGeom>
              <a:avLst/>
              <a:gdLst/>
              <a:ahLst/>
              <a:cxnLst/>
              <a:rect l="0" t="0" r="0" b="0"/>
              <a:pathLst>
                <a:path w="130660" h="48109">
                  <a:moveTo>
                    <a:pt x="3659" y="44450"/>
                  </a:moveTo>
                  <a:lnTo>
                    <a:pt x="3659" y="44450"/>
                  </a:lnTo>
                  <a:lnTo>
                    <a:pt x="0" y="48108"/>
                  </a:lnTo>
                  <a:lnTo>
                    <a:pt x="23263" y="31587"/>
                  </a:lnTo>
                  <a:lnTo>
                    <a:pt x="59875" y="16023"/>
                  </a:lnTo>
                  <a:lnTo>
                    <a:pt x="102003" y="5845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24"/>
            <p:cNvSpPr/>
            <p:nvPr>
              <p:custDataLst>
                <p:tags r:id="rId128"/>
              </p:custDataLst>
            </p:nvPr>
          </p:nvSpPr>
          <p:spPr>
            <a:xfrm>
              <a:off x="8972805" y="843859"/>
              <a:ext cx="152146" cy="108642"/>
            </a:xfrm>
            <a:custGeom>
              <a:avLst/>
              <a:gdLst/>
              <a:ahLst/>
              <a:cxnLst/>
              <a:rect l="0" t="0" r="0" b="0"/>
              <a:pathLst>
                <a:path w="152146" h="108642">
                  <a:moveTo>
                    <a:pt x="6095" y="26091"/>
                  </a:moveTo>
                  <a:lnTo>
                    <a:pt x="6095" y="26091"/>
                  </a:lnTo>
                  <a:lnTo>
                    <a:pt x="627" y="26091"/>
                  </a:lnTo>
                  <a:lnTo>
                    <a:pt x="5289" y="47139"/>
                  </a:lnTo>
                  <a:lnTo>
                    <a:pt x="4108" y="82180"/>
                  </a:lnTo>
                  <a:lnTo>
                    <a:pt x="0" y="106581"/>
                  </a:lnTo>
                  <a:lnTo>
                    <a:pt x="11296" y="62230"/>
                  </a:lnTo>
                  <a:lnTo>
                    <a:pt x="26413" y="24666"/>
                  </a:lnTo>
                  <a:lnTo>
                    <a:pt x="31118" y="18402"/>
                  </a:lnTo>
                  <a:lnTo>
                    <a:pt x="33360" y="16731"/>
                  </a:lnTo>
                  <a:lnTo>
                    <a:pt x="35561" y="16324"/>
                  </a:lnTo>
                  <a:lnTo>
                    <a:pt x="37733" y="16757"/>
                  </a:lnTo>
                  <a:lnTo>
                    <a:pt x="42734" y="19826"/>
                  </a:lnTo>
                  <a:lnTo>
                    <a:pt x="49661" y="25894"/>
                  </a:lnTo>
                  <a:lnTo>
                    <a:pt x="53679" y="35175"/>
                  </a:lnTo>
                  <a:lnTo>
                    <a:pt x="54760" y="45651"/>
                  </a:lnTo>
                  <a:lnTo>
                    <a:pt x="52812" y="58776"/>
                  </a:lnTo>
                  <a:lnTo>
                    <a:pt x="54666" y="66036"/>
                  </a:lnTo>
                  <a:lnTo>
                    <a:pt x="53998" y="66126"/>
                  </a:lnTo>
                  <a:lnTo>
                    <a:pt x="52846" y="65481"/>
                  </a:lnTo>
                  <a:lnTo>
                    <a:pt x="53491" y="63640"/>
                  </a:lnTo>
                  <a:lnTo>
                    <a:pt x="87200" y="16694"/>
                  </a:lnTo>
                  <a:lnTo>
                    <a:pt x="103896" y="2062"/>
                  </a:lnTo>
                  <a:lnTo>
                    <a:pt x="109396" y="194"/>
                  </a:lnTo>
                  <a:lnTo>
                    <a:pt x="121151" y="0"/>
                  </a:lnTo>
                  <a:lnTo>
                    <a:pt x="136297" y="3857"/>
                  </a:lnTo>
                  <a:lnTo>
                    <a:pt x="140169" y="7741"/>
                  </a:lnTo>
                  <a:lnTo>
                    <a:pt x="146352" y="19581"/>
                  </a:lnTo>
                  <a:lnTo>
                    <a:pt x="150429" y="42115"/>
                  </a:lnTo>
                  <a:lnTo>
                    <a:pt x="146527" y="88443"/>
                  </a:lnTo>
                  <a:lnTo>
                    <a:pt x="148001" y="98018"/>
                  </a:lnTo>
                  <a:lnTo>
                    <a:pt x="152145" y="108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25"/>
            <p:cNvSpPr/>
            <p:nvPr>
              <p:custDataLst>
                <p:tags r:id="rId129"/>
              </p:custDataLst>
            </p:nvPr>
          </p:nvSpPr>
          <p:spPr>
            <a:xfrm>
              <a:off x="9258467" y="556079"/>
              <a:ext cx="101434" cy="269422"/>
            </a:xfrm>
            <a:custGeom>
              <a:avLst/>
              <a:gdLst/>
              <a:ahLst/>
              <a:cxnLst/>
              <a:rect l="0" t="0" r="0" b="0"/>
              <a:pathLst>
                <a:path w="101434" h="269422">
                  <a:moveTo>
                    <a:pt x="101433" y="21771"/>
                  </a:moveTo>
                  <a:lnTo>
                    <a:pt x="101433" y="21771"/>
                  </a:lnTo>
                  <a:lnTo>
                    <a:pt x="92595" y="7465"/>
                  </a:lnTo>
                  <a:lnTo>
                    <a:pt x="86506" y="756"/>
                  </a:lnTo>
                  <a:lnTo>
                    <a:pt x="84426" y="0"/>
                  </a:lnTo>
                  <a:lnTo>
                    <a:pt x="82334" y="201"/>
                  </a:lnTo>
                  <a:lnTo>
                    <a:pt x="63793" y="8965"/>
                  </a:lnTo>
                  <a:lnTo>
                    <a:pt x="44419" y="30363"/>
                  </a:lnTo>
                  <a:lnTo>
                    <a:pt x="21901" y="72530"/>
                  </a:lnTo>
                  <a:lnTo>
                    <a:pt x="9407" y="109006"/>
                  </a:lnTo>
                  <a:lnTo>
                    <a:pt x="1265" y="147325"/>
                  </a:lnTo>
                  <a:lnTo>
                    <a:pt x="0" y="183171"/>
                  </a:lnTo>
                  <a:lnTo>
                    <a:pt x="6624" y="224972"/>
                  </a:lnTo>
                  <a:lnTo>
                    <a:pt x="24266" y="256329"/>
                  </a:lnTo>
                  <a:lnTo>
                    <a:pt x="33054" y="262104"/>
                  </a:lnTo>
                  <a:lnTo>
                    <a:pt x="76033" y="26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26"/>
            <p:cNvSpPr/>
            <p:nvPr>
              <p:custDataLst>
                <p:tags r:id="rId130"/>
              </p:custDataLst>
            </p:nvPr>
          </p:nvSpPr>
          <p:spPr>
            <a:xfrm>
              <a:off x="9431270" y="596900"/>
              <a:ext cx="182631" cy="179195"/>
            </a:xfrm>
            <a:custGeom>
              <a:avLst/>
              <a:gdLst/>
              <a:ahLst/>
              <a:cxnLst/>
              <a:rect l="0" t="0" r="0" b="0"/>
              <a:pathLst>
                <a:path w="182631" h="179195">
                  <a:moveTo>
                    <a:pt x="182630" y="0"/>
                  </a:moveTo>
                  <a:lnTo>
                    <a:pt x="182630" y="0"/>
                  </a:lnTo>
                  <a:lnTo>
                    <a:pt x="168128" y="706"/>
                  </a:lnTo>
                  <a:lnTo>
                    <a:pt x="159486" y="3371"/>
                  </a:lnTo>
                  <a:lnTo>
                    <a:pt x="143317" y="22322"/>
                  </a:lnTo>
                  <a:lnTo>
                    <a:pt x="125121" y="57022"/>
                  </a:lnTo>
                  <a:lnTo>
                    <a:pt x="106324" y="98583"/>
                  </a:lnTo>
                  <a:lnTo>
                    <a:pt x="83977" y="138806"/>
                  </a:lnTo>
                  <a:lnTo>
                    <a:pt x="59482" y="167422"/>
                  </a:lnTo>
                  <a:lnTo>
                    <a:pt x="42760" y="176715"/>
                  </a:lnTo>
                  <a:lnTo>
                    <a:pt x="34350" y="179194"/>
                  </a:lnTo>
                  <a:lnTo>
                    <a:pt x="26627" y="178729"/>
                  </a:lnTo>
                  <a:lnTo>
                    <a:pt x="12400" y="172568"/>
                  </a:lnTo>
                  <a:lnTo>
                    <a:pt x="7761" y="165140"/>
                  </a:lnTo>
                  <a:lnTo>
                    <a:pt x="1229" y="131794"/>
                  </a:lnTo>
                  <a:lnTo>
                    <a:pt x="0" y="99022"/>
                  </a:lnTo>
                  <a:lnTo>
                    <a:pt x="2212" y="89871"/>
                  </a:lnTo>
                  <a:lnTo>
                    <a:pt x="5202" y="87431"/>
                  </a:lnTo>
                  <a:lnTo>
                    <a:pt x="14167" y="84719"/>
                  </a:lnTo>
                  <a:lnTo>
                    <a:pt x="27089" y="89158"/>
                  </a:lnTo>
                  <a:lnTo>
                    <a:pt x="68493" y="112626"/>
                  </a:lnTo>
                  <a:lnTo>
                    <a:pt x="113010" y="154000"/>
                  </a:lnTo>
                  <a:lnTo>
                    <a:pt x="134485" y="166280"/>
                  </a:lnTo>
                  <a:lnTo>
                    <a:pt x="15088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27"/>
            <p:cNvSpPr/>
            <p:nvPr>
              <p:custDataLst>
                <p:tags r:id="rId131"/>
              </p:custDataLst>
            </p:nvPr>
          </p:nvSpPr>
          <p:spPr>
            <a:xfrm>
              <a:off x="9652000" y="520700"/>
              <a:ext cx="54927" cy="292101"/>
            </a:xfrm>
            <a:custGeom>
              <a:avLst/>
              <a:gdLst/>
              <a:ahLst/>
              <a:cxnLst/>
              <a:rect l="0" t="0" r="0" b="0"/>
              <a:pathLst>
                <a:path w="54927" h="29210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43959" y="22322"/>
                  </a:lnTo>
                  <a:lnTo>
                    <a:pt x="52144" y="63764"/>
                  </a:lnTo>
                  <a:lnTo>
                    <a:pt x="54926" y="100071"/>
                  </a:lnTo>
                  <a:lnTo>
                    <a:pt x="54750" y="139726"/>
                  </a:lnTo>
                  <a:lnTo>
                    <a:pt x="49968" y="180869"/>
                  </a:lnTo>
                  <a:lnTo>
                    <a:pt x="37495" y="217029"/>
                  </a:lnTo>
                  <a:lnTo>
                    <a:pt x="16284" y="259508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13"/>
          <p:cNvGrpSpPr/>
          <p:nvPr/>
        </p:nvGrpSpPr>
        <p:grpSpPr>
          <a:xfrm>
            <a:off x="9991530" y="431028"/>
            <a:ext cx="564138" cy="413523"/>
            <a:chOff x="9991530" y="431028"/>
            <a:chExt cx="564138" cy="413523"/>
          </a:xfrm>
        </p:grpSpPr>
        <p:sp>
          <p:nvSpPr>
            <p:cNvPr id="76" name="SMARTInkShape-1128"/>
            <p:cNvSpPr/>
            <p:nvPr>
              <p:custDataLst>
                <p:tags r:id="rId121"/>
              </p:custDataLst>
            </p:nvPr>
          </p:nvSpPr>
          <p:spPr>
            <a:xfrm>
              <a:off x="9991530" y="663092"/>
              <a:ext cx="193871" cy="3659"/>
            </a:xfrm>
            <a:custGeom>
              <a:avLst/>
              <a:gdLst/>
              <a:ahLst/>
              <a:cxnLst/>
              <a:rect l="0" t="0" r="0" b="0"/>
              <a:pathLst>
                <a:path w="193871" h="3659">
                  <a:moveTo>
                    <a:pt x="3370" y="3658"/>
                  </a:moveTo>
                  <a:lnTo>
                    <a:pt x="3370" y="3658"/>
                  </a:lnTo>
                  <a:lnTo>
                    <a:pt x="0" y="3658"/>
                  </a:lnTo>
                  <a:lnTo>
                    <a:pt x="31812" y="3658"/>
                  </a:lnTo>
                  <a:lnTo>
                    <a:pt x="66810" y="1776"/>
                  </a:lnTo>
                  <a:lnTo>
                    <a:pt x="109177" y="0"/>
                  </a:lnTo>
                  <a:lnTo>
                    <a:pt x="151525" y="1562"/>
                  </a:lnTo>
                  <a:lnTo>
                    <a:pt x="19387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29"/>
            <p:cNvSpPr/>
            <p:nvPr>
              <p:custDataLst>
                <p:tags r:id="rId122"/>
              </p:custDataLst>
            </p:nvPr>
          </p:nvSpPr>
          <p:spPr>
            <a:xfrm>
              <a:off x="10021319" y="742950"/>
              <a:ext cx="189482" cy="30868"/>
            </a:xfrm>
            <a:custGeom>
              <a:avLst/>
              <a:gdLst/>
              <a:ahLst/>
              <a:cxnLst/>
              <a:rect l="0" t="0" r="0" b="0"/>
              <a:pathLst>
                <a:path w="189482" h="30868">
                  <a:moveTo>
                    <a:pt x="11681" y="25400"/>
                  </a:moveTo>
                  <a:lnTo>
                    <a:pt x="11681" y="25400"/>
                  </a:lnTo>
                  <a:lnTo>
                    <a:pt x="1568" y="28771"/>
                  </a:lnTo>
                  <a:lnTo>
                    <a:pt x="0" y="29764"/>
                  </a:lnTo>
                  <a:lnTo>
                    <a:pt x="365" y="30426"/>
                  </a:lnTo>
                  <a:lnTo>
                    <a:pt x="2021" y="30867"/>
                  </a:lnTo>
                  <a:lnTo>
                    <a:pt x="42986" y="25801"/>
                  </a:lnTo>
                  <a:lnTo>
                    <a:pt x="80392" y="19463"/>
                  </a:lnTo>
                  <a:lnTo>
                    <a:pt x="122887" y="11943"/>
                  </a:lnTo>
                  <a:lnTo>
                    <a:pt x="189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30"/>
            <p:cNvSpPr/>
            <p:nvPr>
              <p:custDataLst>
                <p:tags r:id="rId123"/>
              </p:custDataLst>
            </p:nvPr>
          </p:nvSpPr>
          <p:spPr>
            <a:xfrm>
              <a:off x="10410298" y="431028"/>
              <a:ext cx="145370" cy="229373"/>
            </a:xfrm>
            <a:custGeom>
              <a:avLst/>
              <a:gdLst/>
              <a:ahLst/>
              <a:cxnLst/>
              <a:rect l="0" t="0" r="0" b="0"/>
              <a:pathLst>
                <a:path w="145370" h="229373">
                  <a:moveTo>
                    <a:pt x="16402" y="57922"/>
                  </a:moveTo>
                  <a:lnTo>
                    <a:pt x="16402" y="57922"/>
                  </a:lnTo>
                  <a:lnTo>
                    <a:pt x="6289" y="51180"/>
                  </a:lnTo>
                  <a:lnTo>
                    <a:pt x="3311" y="47077"/>
                  </a:lnTo>
                  <a:lnTo>
                    <a:pt x="0" y="36874"/>
                  </a:lnTo>
                  <a:lnTo>
                    <a:pt x="1939" y="30485"/>
                  </a:lnTo>
                  <a:lnTo>
                    <a:pt x="11620" y="15859"/>
                  </a:lnTo>
                  <a:lnTo>
                    <a:pt x="27211" y="5596"/>
                  </a:lnTo>
                  <a:lnTo>
                    <a:pt x="45901" y="94"/>
                  </a:lnTo>
                  <a:lnTo>
                    <a:pt x="65966" y="0"/>
                  </a:lnTo>
                  <a:lnTo>
                    <a:pt x="110581" y="17398"/>
                  </a:lnTo>
                  <a:lnTo>
                    <a:pt x="132578" y="38971"/>
                  </a:lnTo>
                  <a:lnTo>
                    <a:pt x="140419" y="51638"/>
                  </a:lnTo>
                  <a:lnTo>
                    <a:pt x="145369" y="77001"/>
                  </a:lnTo>
                  <a:lnTo>
                    <a:pt x="142160" y="102385"/>
                  </a:lnTo>
                  <a:lnTo>
                    <a:pt x="129159" y="140476"/>
                  </a:lnTo>
                  <a:lnTo>
                    <a:pt x="109883" y="187510"/>
                  </a:lnTo>
                  <a:lnTo>
                    <a:pt x="92078" y="211794"/>
                  </a:lnTo>
                  <a:lnTo>
                    <a:pt x="73552" y="229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31"/>
            <p:cNvSpPr/>
            <p:nvPr>
              <p:custDataLst>
                <p:tags r:id="rId124"/>
              </p:custDataLst>
            </p:nvPr>
          </p:nvSpPr>
          <p:spPr>
            <a:xfrm>
              <a:off x="10496550" y="838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30" y="6350"/>
                  </a:lnTo>
                  <a:lnTo>
                    <a:pt x="5793" y="44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214"/>
          <p:cNvGrpSpPr/>
          <p:nvPr/>
        </p:nvGrpSpPr>
        <p:grpSpPr>
          <a:xfrm>
            <a:off x="1083006" y="2889652"/>
            <a:ext cx="548945" cy="480434"/>
            <a:chOff x="1083006" y="2889652"/>
            <a:chExt cx="548945" cy="480434"/>
          </a:xfrm>
        </p:grpSpPr>
        <p:sp>
          <p:nvSpPr>
            <p:cNvPr id="81" name="SMARTInkShape-1132"/>
            <p:cNvSpPr/>
            <p:nvPr>
              <p:custDataLst>
                <p:tags r:id="rId115"/>
              </p:custDataLst>
            </p:nvPr>
          </p:nvSpPr>
          <p:spPr>
            <a:xfrm>
              <a:off x="1083006" y="2889652"/>
              <a:ext cx="125989" cy="378449"/>
            </a:xfrm>
            <a:custGeom>
              <a:avLst/>
              <a:gdLst/>
              <a:ahLst/>
              <a:cxnLst/>
              <a:rect l="0" t="0" r="0" b="0"/>
              <a:pathLst>
                <a:path w="125989" h="378449">
                  <a:moveTo>
                    <a:pt x="110794" y="82148"/>
                  </a:moveTo>
                  <a:lnTo>
                    <a:pt x="110794" y="82148"/>
                  </a:lnTo>
                  <a:lnTo>
                    <a:pt x="114165" y="78777"/>
                  </a:lnTo>
                  <a:lnTo>
                    <a:pt x="119632" y="66568"/>
                  </a:lnTo>
                  <a:lnTo>
                    <a:pt x="119896" y="55468"/>
                  </a:lnTo>
                  <a:lnTo>
                    <a:pt x="116251" y="42068"/>
                  </a:lnTo>
                  <a:lnTo>
                    <a:pt x="102298" y="16807"/>
                  </a:lnTo>
                  <a:lnTo>
                    <a:pt x="90790" y="4659"/>
                  </a:lnTo>
                  <a:lnTo>
                    <a:pt x="83347" y="1561"/>
                  </a:lnTo>
                  <a:lnTo>
                    <a:pt x="65669" y="0"/>
                  </a:lnTo>
                  <a:lnTo>
                    <a:pt x="46053" y="9184"/>
                  </a:lnTo>
                  <a:lnTo>
                    <a:pt x="17058" y="36069"/>
                  </a:lnTo>
                  <a:lnTo>
                    <a:pt x="8087" y="47196"/>
                  </a:lnTo>
                  <a:lnTo>
                    <a:pt x="0" y="72728"/>
                  </a:lnTo>
                  <a:lnTo>
                    <a:pt x="169" y="99834"/>
                  </a:lnTo>
                  <a:lnTo>
                    <a:pt x="7300" y="125991"/>
                  </a:lnTo>
                  <a:lnTo>
                    <a:pt x="39263" y="172914"/>
                  </a:lnTo>
                  <a:lnTo>
                    <a:pt x="69922" y="209701"/>
                  </a:lnTo>
                  <a:lnTo>
                    <a:pt x="102682" y="247412"/>
                  </a:lnTo>
                  <a:lnTo>
                    <a:pt x="121169" y="284691"/>
                  </a:lnTo>
                  <a:lnTo>
                    <a:pt x="125988" y="307399"/>
                  </a:lnTo>
                  <a:lnTo>
                    <a:pt x="122486" y="327368"/>
                  </a:lnTo>
                  <a:lnTo>
                    <a:pt x="118589" y="336645"/>
                  </a:lnTo>
                  <a:lnTo>
                    <a:pt x="102969" y="352597"/>
                  </a:lnTo>
                  <a:lnTo>
                    <a:pt x="74138" y="369714"/>
                  </a:lnTo>
                  <a:lnTo>
                    <a:pt x="49603" y="377373"/>
                  </a:lnTo>
                  <a:lnTo>
                    <a:pt x="42484" y="378448"/>
                  </a:lnTo>
                  <a:lnTo>
                    <a:pt x="37737" y="377048"/>
                  </a:lnTo>
                  <a:lnTo>
                    <a:pt x="34573" y="373998"/>
                  </a:lnTo>
                  <a:lnTo>
                    <a:pt x="32463" y="369848"/>
                  </a:lnTo>
                  <a:lnTo>
                    <a:pt x="33879" y="364964"/>
                  </a:lnTo>
                  <a:lnTo>
                    <a:pt x="53644" y="342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33"/>
            <p:cNvSpPr/>
            <p:nvPr>
              <p:custDataLst>
                <p:tags r:id="rId116"/>
              </p:custDataLst>
            </p:nvPr>
          </p:nvSpPr>
          <p:spPr>
            <a:xfrm>
              <a:off x="1285252" y="3117850"/>
              <a:ext cx="85990" cy="126931"/>
            </a:xfrm>
            <a:custGeom>
              <a:avLst/>
              <a:gdLst/>
              <a:ahLst/>
              <a:cxnLst/>
              <a:rect l="0" t="0" r="0" b="0"/>
              <a:pathLst>
                <a:path w="85990" h="126931">
                  <a:moveTo>
                    <a:pt x="35548" y="57150"/>
                  </a:moveTo>
                  <a:lnTo>
                    <a:pt x="35548" y="57150"/>
                  </a:lnTo>
                  <a:lnTo>
                    <a:pt x="31184" y="47011"/>
                  </a:lnTo>
                  <a:lnTo>
                    <a:pt x="29275" y="26961"/>
                  </a:lnTo>
                  <a:lnTo>
                    <a:pt x="19108" y="35975"/>
                  </a:lnTo>
                  <a:lnTo>
                    <a:pt x="6061" y="55423"/>
                  </a:lnTo>
                  <a:lnTo>
                    <a:pt x="0" y="82430"/>
                  </a:lnTo>
                  <a:lnTo>
                    <a:pt x="1575" y="106033"/>
                  </a:lnTo>
                  <a:lnTo>
                    <a:pt x="5138" y="112316"/>
                  </a:lnTo>
                  <a:lnTo>
                    <a:pt x="16623" y="123061"/>
                  </a:lnTo>
                  <a:lnTo>
                    <a:pt x="31135" y="126896"/>
                  </a:lnTo>
                  <a:lnTo>
                    <a:pt x="38956" y="126930"/>
                  </a:lnTo>
                  <a:lnTo>
                    <a:pt x="55172" y="121325"/>
                  </a:lnTo>
                  <a:lnTo>
                    <a:pt x="70375" y="111072"/>
                  </a:lnTo>
                  <a:lnTo>
                    <a:pt x="81836" y="97108"/>
                  </a:lnTo>
                  <a:lnTo>
                    <a:pt x="85989" y="83376"/>
                  </a:lnTo>
                  <a:lnTo>
                    <a:pt x="84777" y="69511"/>
                  </a:lnTo>
                  <a:lnTo>
                    <a:pt x="79535" y="53942"/>
                  </a:lnTo>
                  <a:lnTo>
                    <a:pt x="68738" y="41378"/>
                  </a:lnTo>
                  <a:lnTo>
                    <a:pt x="45553" y="21814"/>
                  </a:lnTo>
                  <a:lnTo>
                    <a:pt x="42924" y="17365"/>
                  </a:lnTo>
                  <a:lnTo>
                    <a:pt x="41876" y="12988"/>
                  </a:lnTo>
                  <a:lnTo>
                    <a:pt x="418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34"/>
            <p:cNvSpPr/>
            <p:nvPr>
              <p:custDataLst>
                <p:tags r:id="rId117"/>
              </p:custDataLst>
            </p:nvPr>
          </p:nvSpPr>
          <p:spPr>
            <a:xfrm>
              <a:off x="1474606" y="2957912"/>
              <a:ext cx="30345" cy="248839"/>
            </a:xfrm>
            <a:custGeom>
              <a:avLst/>
              <a:gdLst/>
              <a:ahLst/>
              <a:cxnLst/>
              <a:rect l="0" t="0" r="0" b="0"/>
              <a:pathLst>
                <a:path w="30345" h="248839">
                  <a:moveTo>
                    <a:pt x="17644" y="20238"/>
                  </a:moveTo>
                  <a:lnTo>
                    <a:pt x="17644" y="20238"/>
                  </a:lnTo>
                  <a:lnTo>
                    <a:pt x="3338" y="465"/>
                  </a:lnTo>
                  <a:lnTo>
                    <a:pt x="1757" y="0"/>
                  </a:lnTo>
                  <a:lnTo>
                    <a:pt x="703" y="1102"/>
                  </a:lnTo>
                  <a:lnTo>
                    <a:pt x="0" y="3248"/>
                  </a:lnTo>
                  <a:lnTo>
                    <a:pt x="283" y="37813"/>
                  </a:lnTo>
                  <a:lnTo>
                    <a:pt x="8815" y="78754"/>
                  </a:lnTo>
                  <a:lnTo>
                    <a:pt x="16307" y="112567"/>
                  </a:lnTo>
                  <a:lnTo>
                    <a:pt x="22459" y="148763"/>
                  </a:lnTo>
                  <a:lnTo>
                    <a:pt x="26134" y="183899"/>
                  </a:lnTo>
                  <a:lnTo>
                    <a:pt x="25647" y="223952"/>
                  </a:lnTo>
                  <a:lnTo>
                    <a:pt x="30344" y="24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35"/>
            <p:cNvSpPr/>
            <p:nvPr>
              <p:custDataLst>
                <p:tags r:id="rId118"/>
              </p:custDataLst>
            </p:nvPr>
          </p:nvSpPr>
          <p:spPr>
            <a:xfrm>
              <a:off x="1562100" y="2903222"/>
              <a:ext cx="69851" cy="100329"/>
            </a:xfrm>
            <a:custGeom>
              <a:avLst/>
              <a:gdLst/>
              <a:ahLst/>
              <a:cxnLst/>
              <a:rect l="0" t="0" r="0" b="0"/>
              <a:pathLst>
                <a:path w="69851" h="100329">
                  <a:moveTo>
                    <a:pt x="0" y="30478"/>
                  </a:moveTo>
                  <a:lnTo>
                    <a:pt x="0" y="30478"/>
                  </a:lnTo>
                  <a:lnTo>
                    <a:pt x="0" y="19543"/>
                  </a:lnTo>
                  <a:lnTo>
                    <a:pt x="706" y="28266"/>
                  </a:lnTo>
                  <a:lnTo>
                    <a:pt x="5026" y="45459"/>
                  </a:lnTo>
                  <a:lnTo>
                    <a:pt x="6088" y="62287"/>
                  </a:lnTo>
                  <a:lnTo>
                    <a:pt x="6881" y="64384"/>
                  </a:lnTo>
                  <a:lnTo>
                    <a:pt x="8115" y="65782"/>
                  </a:lnTo>
                  <a:lnTo>
                    <a:pt x="9643" y="66714"/>
                  </a:lnTo>
                  <a:lnTo>
                    <a:pt x="11368" y="64513"/>
                  </a:lnTo>
                  <a:lnTo>
                    <a:pt x="27716" y="21486"/>
                  </a:lnTo>
                  <a:lnTo>
                    <a:pt x="33015" y="6726"/>
                  </a:lnTo>
                  <a:lnTo>
                    <a:pt x="36121" y="2649"/>
                  </a:lnTo>
                  <a:lnTo>
                    <a:pt x="39603" y="637"/>
                  </a:lnTo>
                  <a:lnTo>
                    <a:pt x="43335" y="0"/>
                  </a:lnTo>
                  <a:lnTo>
                    <a:pt x="47235" y="2398"/>
                  </a:lnTo>
                  <a:lnTo>
                    <a:pt x="55330" y="12589"/>
                  </a:lnTo>
                  <a:lnTo>
                    <a:pt x="62592" y="48608"/>
                  </a:lnTo>
                  <a:lnTo>
                    <a:pt x="69850" y="100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36"/>
            <p:cNvSpPr/>
            <p:nvPr>
              <p:custDataLst>
                <p:tags r:id="rId119"/>
              </p:custDataLst>
            </p:nvPr>
          </p:nvSpPr>
          <p:spPr>
            <a:xfrm>
              <a:off x="1123950" y="3314700"/>
              <a:ext cx="412751" cy="38101"/>
            </a:xfrm>
            <a:custGeom>
              <a:avLst/>
              <a:gdLst/>
              <a:ahLst/>
              <a:cxnLst/>
              <a:rect l="0" t="0" r="0" b="0"/>
              <a:pathLst>
                <a:path w="412751" h="38101">
                  <a:moveTo>
                    <a:pt x="0" y="38100"/>
                  </a:moveTo>
                  <a:lnTo>
                    <a:pt x="0" y="38100"/>
                  </a:lnTo>
                  <a:lnTo>
                    <a:pt x="44790" y="28666"/>
                  </a:lnTo>
                  <a:lnTo>
                    <a:pt x="90932" y="23794"/>
                  </a:lnTo>
                  <a:lnTo>
                    <a:pt x="121299" y="20802"/>
                  </a:lnTo>
                  <a:lnTo>
                    <a:pt x="155655" y="17395"/>
                  </a:lnTo>
                  <a:lnTo>
                    <a:pt x="192670" y="13714"/>
                  </a:lnTo>
                  <a:lnTo>
                    <a:pt x="228636" y="10554"/>
                  </a:lnTo>
                  <a:lnTo>
                    <a:pt x="263901" y="7741"/>
                  </a:lnTo>
                  <a:lnTo>
                    <a:pt x="298701" y="5161"/>
                  </a:lnTo>
                  <a:lnTo>
                    <a:pt x="326839" y="3440"/>
                  </a:lnTo>
                  <a:lnTo>
                    <a:pt x="371275" y="1529"/>
                  </a:lnTo>
                  <a:lnTo>
                    <a:pt x="41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37"/>
            <p:cNvSpPr/>
            <p:nvPr>
              <p:custDataLst>
                <p:tags r:id="rId120"/>
              </p:custDataLst>
            </p:nvPr>
          </p:nvSpPr>
          <p:spPr>
            <a:xfrm>
              <a:off x="1319746" y="3289300"/>
              <a:ext cx="305855" cy="80786"/>
            </a:xfrm>
            <a:custGeom>
              <a:avLst/>
              <a:gdLst/>
              <a:ahLst/>
              <a:cxnLst/>
              <a:rect l="0" t="0" r="0" b="0"/>
              <a:pathLst>
                <a:path w="305855" h="80786">
                  <a:moveTo>
                    <a:pt x="32804" y="69850"/>
                  </a:moveTo>
                  <a:lnTo>
                    <a:pt x="32804" y="69850"/>
                  </a:lnTo>
                  <a:lnTo>
                    <a:pt x="0" y="80785"/>
                  </a:lnTo>
                  <a:lnTo>
                    <a:pt x="9757" y="75285"/>
                  </a:lnTo>
                  <a:lnTo>
                    <a:pt x="39965" y="66621"/>
                  </a:lnTo>
                  <a:lnTo>
                    <a:pt x="86081" y="55009"/>
                  </a:lnTo>
                  <a:lnTo>
                    <a:pt x="114183" y="47962"/>
                  </a:lnTo>
                  <a:lnTo>
                    <a:pt x="144207" y="40441"/>
                  </a:lnTo>
                  <a:lnTo>
                    <a:pt x="175511" y="32605"/>
                  </a:lnTo>
                  <a:lnTo>
                    <a:pt x="207670" y="24559"/>
                  </a:lnTo>
                  <a:lnTo>
                    <a:pt x="240398" y="16372"/>
                  </a:lnTo>
                  <a:lnTo>
                    <a:pt x="305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15"/>
          <p:cNvGrpSpPr/>
          <p:nvPr/>
        </p:nvGrpSpPr>
        <p:grpSpPr>
          <a:xfrm>
            <a:off x="1949450" y="3092450"/>
            <a:ext cx="25401" cy="133351"/>
            <a:chOff x="1949450" y="3092450"/>
            <a:chExt cx="25401" cy="133351"/>
          </a:xfrm>
        </p:grpSpPr>
        <p:sp>
          <p:nvSpPr>
            <p:cNvPr id="88" name="SMARTInkShape-1138"/>
            <p:cNvSpPr/>
            <p:nvPr>
              <p:custDataLst>
                <p:tags r:id="rId113"/>
              </p:custDataLst>
            </p:nvPr>
          </p:nvSpPr>
          <p:spPr>
            <a:xfrm>
              <a:off x="1955800" y="3092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39"/>
            <p:cNvSpPr/>
            <p:nvPr>
              <p:custDataLst>
                <p:tags r:id="rId114"/>
              </p:custDataLst>
            </p:nvPr>
          </p:nvSpPr>
          <p:spPr>
            <a:xfrm>
              <a:off x="1949450" y="3219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16"/>
          <p:cNvGrpSpPr/>
          <p:nvPr/>
        </p:nvGrpSpPr>
        <p:grpSpPr>
          <a:xfrm>
            <a:off x="2871083" y="2940156"/>
            <a:ext cx="449968" cy="406571"/>
            <a:chOff x="2871083" y="2940156"/>
            <a:chExt cx="449968" cy="406571"/>
          </a:xfrm>
        </p:grpSpPr>
        <p:sp>
          <p:nvSpPr>
            <p:cNvPr id="91" name="SMARTInkShape-1140"/>
            <p:cNvSpPr/>
            <p:nvPr>
              <p:custDataLst>
                <p:tags r:id="rId110"/>
              </p:custDataLst>
            </p:nvPr>
          </p:nvSpPr>
          <p:spPr>
            <a:xfrm>
              <a:off x="3195803" y="2978215"/>
              <a:ext cx="125248" cy="368512"/>
            </a:xfrm>
            <a:custGeom>
              <a:avLst/>
              <a:gdLst/>
              <a:ahLst/>
              <a:cxnLst/>
              <a:rect l="0" t="0" r="0" b="0"/>
              <a:pathLst>
                <a:path w="125248" h="368512">
                  <a:moveTo>
                    <a:pt x="87147" y="50735"/>
                  </a:moveTo>
                  <a:lnTo>
                    <a:pt x="87147" y="50735"/>
                  </a:lnTo>
                  <a:lnTo>
                    <a:pt x="96581" y="34821"/>
                  </a:lnTo>
                  <a:lnTo>
                    <a:pt x="102328" y="14583"/>
                  </a:lnTo>
                  <a:lnTo>
                    <a:pt x="101420" y="3858"/>
                  </a:lnTo>
                  <a:lnTo>
                    <a:pt x="99484" y="1139"/>
                  </a:lnTo>
                  <a:lnTo>
                    <a:pt x="96783" y="32"/>
                  </a:lnTo>
                  <a:lnTo>
                    <a:pt x="93571" y="0"/>
                  </a:lnTo>
                  <a:lnTo>
                    <a:pt x="68824" y="16809"/>
                  </a:lnTo>
                  <a:lnTo>
                    <a:pt x="34681" y="60987"/>
                  </a:lnTo>
                  <a:lnTo>
                    <a:pt x="15851" y="106327"/>
                  </a:lnTo>
                  <a:lnTo>
                    <a:pt x="7866" y="132246"/>
                  </a:lnTo>
                  <a:lnTo>
                    <a:pt x="3249" y="157993"/>
                  </a:lnTo>
                  <a:lnTo>
                    <a:pt x="876" y="183623"/>
                  </a:lnTo>
                  <a:lnTo>
                    <a:pt x="0" y="209177"/>
                  </a:lnTo>
                  <a:lnTo>
                    <a:pt x="2238" y="233974"/>
                  </a:lnTo>
                  <a:lnTo>
                    <a:pt x="6552" y="258267"/>
                  </a:lnTo>
                  <a:lnTo>
                    <a:pt x="20282" y="302427"/>
                  </a:lnTo>
                  <a:lnTo>
                    <a:pt x="40496" y="336164"/>
                  </a:lnTo>
                  <a:lnTo>
                    <a:pt x="63591" y="357744"/>
                  </a:lnTo>
                  <a:lnTo>
                    <a:pt x="75676" y="365475"/>
                  </a:lnTo>
                  <a:lnTo>
                    <a:pt x="86555" y="368511"/>
                  </a:lnTo>
                  <a:lnTo>
                    <a:pt x="125247" y="361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141"/>
            <p:cNvSpPr/>
            <p:nvPr>
              <p:custDataLst>
                <p:tags r:id="rId111"/>
              </p:custDataLst>
            </p:nvPr>
          </p:nvSpPr>
          <p:spPr>
            <a:xfrm>
              <a:off x="3008124" y="3117850"/>
              <a:ext cx="135127" cy="198190"/>
            </a:xfrm>
            <a:custGeom>
              <a:avLst/>
              <a:gdLst/>
              <a:ahLst/>
              <a:cxnLst/>
              <a:rect l="0" t="0" r="0" b="0"/>
              <a:pathLst>
                <a:path w="135127" h="198190">
                  <a:moveTo>
                    <a:pt x="14476" y="127000"/>
                  </a:moveTo>
                  <a:lnTo>
                    <a:pt x="14476" y="127000"/>
                  </a:lnTo>
                  <a:lnTo>
                    <a:pt x="171" y="95018"/>
                  </a:lnTo>
                  <a:lnTo>
                    <a:pt x="0" y="89451"/>
                  </a:lnTo>
                  <a:lnTo>
                    <a:pt x="3574" y="79502"/>
                  </a:lnTo>
                  <a:lnTo>
                    <a:pt x="16890" y="65968"/>
                  </a:lnTo>
                  <a:lnTo>
                    <a:pt x="23141" y="63734"/>
                  </a:lnTo>
                  <a:lnTo>
                    <a:pt x="37612" y="63134"/>
                  </a:lnTo>
                  <a:lnTo>
                    <a:pt x="53451" y="68981"/>
                  </a:lnTo>
                  <a:lnTo>
                    <a:pt x="61626" y="73505"/>
                  </a:lnTo>
                  <a:lnTo>
                    <a:pt x="72591" y="89819"/>
                  </a:lnTo>
                  <a:lnTo>
                    <a:pt x="78405" y="112592"/>
                  </a:lnTo>
                  <a:lnTo>
                    <a:pt x="77006" y="155030"/>
                  </a:lnTo>
                  <a:lnTo>
                    <a:pt x="67968" y="187359"/>
                  </a:lnTo>
                  <a:lnTo>
                    <a:pt x="60358" y="196159"/>
                  </a:lnTo>
                  <a:lnTo>
                    <a:pt x="57058" y="197801"/>
                  </a:lnTo>
                  <a:lnTo>
                    <a:pt x="54153" y="198189"/>
                  </a:lnTo>
                  <a:lnTo>
                    <a:pt x="51511" y="197743"/>
                  </a:lnTo>
                  <a:lnTo>
                    <a:pt x="48575" y="185958"/>
                  </a:lnTo>
                  <a:lnTo>
                    <a:pt x="50685" y="146115"/>
                  </a:lnTo>
                  <a:lnTo>
                    <a:pt x="58791" y="106568"/>
                  </a:lnTo>
                  <a:lnTo>
                    <a:pt x="74153" y="63121"/>
                  </a:lnTo>
                  <a:lnTo>
                    <a:pt x="92740" y="34874"/>
                  </a:lnTo>
                  <a:lnTo>
                    <a:pt x="135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42"/>
            <p:cNvSpPr/>
            <p:nvPr>
              <p:custDataLst>
                <p:tags r:id="rId112"/>
              </p:custDataLst>
            </p:nvPr>
          </p:nvSpPr>
          <p:spPr>
            <a:xfrm>
              <a:off x="2871083" y="2940156"/>
              <a:ext cx="126359" cy="391310"/>
            </a:xfrm>
            <a:custGeom>
              <a:avLst/>
              <a:gdLst/>
              <a:ahLst/>
              <a:cxnLst/>
              <a:rect l="0" t="0" r="0" b="0"/>
              <a:pathLst>
                <a:path w="126359" h="391310">
                  <a:moveTo>
                    <a:pt x="5467" y="133244"/>
                  </a:moveTo>
                  <a:lnTo>
                    <a:pt x="5467" y="133244"/>
                  </a:lnTo>
                  <a:lnTo>
                    <a:pt x="2096" y="133244"/>
                  </a:lnTo>
                  <a:lnTo>
                    <a:pt x="1103" y="133950"/>
                  </a:lnTo>
                  <a:lnTo>
                    <a:pt x="441" y="135125"/>
                  </a:lnTo>
                  <a:lnTo>
                    <a:pt x="0" y="136615"/>
                  </a:lnTo>
                  <a:lnTo>
                    <a:pt x="6140" y="179383"/>
                  </a:lnTo>
                  <a:lnTo>
                    <a:pt x="13898" y="226408"/>
                  </a:lnTo>
                  <a:lnTo>
                    <a:pt x="20503" y="262844"/>
                  </a:lnTo>
                  <a:lnTo>
                    <a:pt x="25790" y="302557"/>
                  </a:lnTo>
                  <a:lnTo>
                    <a:pt x="30492" y="336200"/>
                  </a:lnTo>
                  <a:lnTo>
                    <a:pt x="35889" y="382178"/>
                  </a:lnTo>
                  <a:lnTo>
                    <a:pt x="36824" y="391309"/>
                  </a:lnTo>
                  <a:lnTo>
                    <a:pt x="33812" y="347927"/>
                  </a:lnTo>
                  <a:lnTo>
                    <a:pt x="32176" y="308152"/>
                  </a:lnTo>
                  <a:lnTo>
                    <a:pt x="31739" y="283715"/>
                  </a:lnTo>
                  <a:lnTo>
                    <a:pt x="30743" y="256136"/>
                  </a:lnTo>
                  <a:lnTo>
                    <a:pt x="29373" y="226461"/>
                  </a:lnTo>
                  <a:lnTo>
                    <a:pt x="27755" y="195389"/>
                  </a:lnTo>
                  <a:lnTo>
                    <a:pt x="28087" y="166207"/>
                  </a:lnTo>
                  <a:lnTo>
                    <a:pt x="29719" y="138286"/>
                  </a:lnTo>
                  <a:lnTo>
                    <a:pt x="32218" y="111205"/>
                  </a:lnTo>
                  <a:lnTo>
                    <a:pt x="38758" y="69827"/>
                  </a:lnTo>
                  <a:lnTo>
                    <a:pt x="52255" y="26494"/>
                  </a:lnTo>
                  <a:lnTo>
                    <a:pt x="63656" y="8189"/>
                  </a:lnTo>
                  <a:lnTo>
                    <a:pt x="75779" y="53"/>
                  </a:lnTo>
                  <a:lnTo>
                    <a:pt x="82680" y="0"/>
                  </a:lnTo>
                  <a:lnTo>
                    <a:pt x="97875" y="5585"/>
                  </a:lnTo>
                  <a:lnTo>
                    <a:pt x="110272" y="20768"/>
                  </a:lnTo>
                  <a:lnTo>
                    <a:pt x="119780" y="43743"/>
                  </a:lnTo>
                  <a:lnTo>
                    <a:pt x="126358" y="75122"/>
                  </a:lnTo>
                  <a:lnTo>
                    <a:pt x="124107" y="108353"/>
                  </a:lnTo>
                  <a:lnTo>
                    <a:pt x="113935" y="140525"/>
                  </a:lnTo>
                  <a:lnTo>
                    <a:pt x="95303" y="168936"/>
                  </a:lnTo>
                  <a:lnTo>
                    <a:pt x="61013" y="198618"/>
                  </a:lnTo>
                  <a:lnTo>
                    <a:pt x="40267" y="208160"/>
                  </a:lnTo>
                  <a:lnTo>
                    <a:pt x="11817" y="21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1143"/>
          <p:cNvSpPr/>
          <p:nvPr>
            <p:custDataLst>
              <p:tags r:id="rId3"/>
            </p:custDataLst>
          </p:nvPr>
        </p:nvSpPr>
        <p:spPr>
          <a:xfrm>
            <a:off x="3448050" y="3118881"/>
            <a:ext cx="222251" cy="176770"/>
          </a:xfrm>
          <a:custGeom>
            <a:avLst/>
            <a:gdLst/>
            <a:ahLst/>
            <a:cxnLst/>
            <a:rect l="0" t="0" r="0" b="0"/>
            <a:pathLst>
              <a:path w="222251" h="176770">
                <a:moveTo>
                  <a:pt x="0" y="18019"/>
                </a:moveTo>
                <a:lnTo>
                  <a:pt x="0" y="18019"/>
                </a:lnTo>
                <a:lnTo>
                  <a:pt x="3371" y="21390"/>
                </a:lnTo>
                <a:lnTo>
                  <a:pt x="11245" y="67533"/>
                </a:lnTo>
                <a:lnTo>
                  <a:pt x="15418" y="112388"/>
                </a:lnTo>
                <a:lnTo>
                  <a:pt x="13058" y="158883"/>
                </a:lnTo>
                <a:lnTo>
                  <a:pt x="12747" y="174274"/>
                </a:lnTo>
                <a:lnTo>
                  <a:pt x="12026" y="173694"/>
                </a:lnTo>
                <a:lnTo>
                  <a:pt x="9343" y="169288"/>
                </a:lnTo>
                <a:lnTo>
                  <a:pt x="7237" y="148760"/>
                </a:lnTo>
                <a:lnTo>
                  <a:pt x="11493" y="101828"/>
                </a:lnTo>
                <a:lnTo>
                  <a:pt x="13574" y="84195"/>
                </a:lnTo>
                <a:lnTo>
                  <a:pt x="23386" y="58401"/>
                </a:lnTo>
                <a:lnTo>
                  <a:pt x="38679" y="35002"/>
                </a:lnTo>
                <a:lnTo>
                  <a:pt x="56846" y="19701"/>
                </a:lnTo>
                <a:lnTo>
                  <a:pt x="61181" y="17024"/>
                </a:lnTo>
                <a:lnTo>
                  <a:pt x="64776" y="15944"/>
                </a:lnTo>
                <a:lnTo>
                  <a:pt x="67878" y="15931"/>
                </a:lnTo>
                <a:lnTo>
                  <a:pt x="70652" y="16626"/>
                </a:lnTo>
                <a:lnTo>
                  <a:pt x="72501" y="19207"/>
                </a:lnTo>
                <a:lnTo>
                  <a:pt x="84894" y="64038"/>
                </a:lnTo>
                <a:lnTo>
                  <a:pt x="94427" y="107920"/>
                </a:lnTo>
                <a:lnTo>
                  <a:pt x="95178" y="127151"/>
                </a:lnTo>
                <a:lnTo>
                  <a:pt x="100317" y="82999"/>
                </a:lnTo>
                <a:lnTo>
                  <a:pt x="110177" y="42586"/>
                </a:lnTo>
                <a:lnTo>
                  <a:pt x="119820" y="27493"/>
                </a:lnTo>
                <a:lnTo>
                  <a:pt x="134986" y="10713"/>
                </a:lnTo>
                <a:lnTo>
                  <a:pt x="148658" y="4188"/>
                </a:lnTo>
                <a:lnTo>
                  <a:pt x="177061" y="0"/>
                </a:lnTo>
                <a:lnTo>
                  <a:pt x="182952" y="1773"/>
                </a:lnTo>
                <a:lnTo>
                  <a:pt x="193260" y="9387"/>
                </a:lnTo>
                <a:lnTo>
                  <a:pt x="206997" y="32316"/>
                </a:lnTo>
                <a:lnTo>
                  <a:pt x="213261" y="71565"/>
                </a:lnTo>
                <a:lnTo>
                  <a:pt x="215118" y="115572"/>
                </a:lnTo>
                <a:lnTo>
                  <a:pt x="217679" y="163127"/>
                </a:lnTo>
                <a:lnTo>
                  <a:pt x="222250" y="1767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218"/>
          <p:cNvGrpSpPr/>
          <p:nvPr/>
        </p:nvGrpSpPr>
        <p:grpSpPr>
          <a:xfrm>
            <a:off x="3899161" y="2916415"/>
            <a:ext cx="837262" cy="442545"/>
            <a:chOff x="3899161" y="2916415"/>
            <a:chExt cx="837262" cy="442545"/>
          </a:xfrm>
        </p:grpSpPr>
        <p:sp>
          <p:nvSpPr>
            <p:cNvPr id="96" name="SMARTInkShape-1144"/>
            <p:cNvSpPr/>
            <p:nvPr>
              <p:custDataLst>
                <p:tags r:id="rId107"/>
              </p:custDataLst>
            </p:nvPr>
          </p:nvSpPr>
          <p:spPr>
            <a:xfrm>
              <a:off x="4686300" y="2916415"/>
              <a:ext cx="50123" cy="404636"/>
            </a:xfrm>
            <a:custGeom>
              <a:avLst/>
              <a:gdLst/>
              <a:ahLst/>
              <a:cxnLst/>
              <a:rect l="0" t="0" r="0" b="0"/>
              <a:pathLst>
                <a:path w="50123" h="404636">
                  <a:moveTo>
                    <a:pt x="25400" y="10935"/>
                  </a:moveTo>
                  <a:lnTo>
                    <a:pt x="25400" y="10935"/>
                  </a:lnTo>
                  <a:lnTo>
                    <a:pt x="25400" y="0"/>
                  </a:lnTo>
                  <a:lnTo>
                    <a:pt x="25400" y="2129"/>
                  </a:lnTo>
                  <a:lnTo>
                    <a:pt x="35539" y="34386"/>
                  </a:lnTo>
                  <a:lnTo>
                    <a:pt x="43076" y="72158"/>
                  </a:lnTo>
                  <a:lnTo>
                    <a:pt x="45651" y="95495"/>
                  </a:lnTo>
                  <a:lnTo>
                    <a:pt x="47368" y="120930"/>
                  </a:lnTo>
                  <a:lnTo>
                    <a:pt x="48512" y="147765"/>
                  </a:lnTo>
                  <a:lnTo>
                    <a:pt x="49275" y="174827"/>
                  </a:lnTo>
                  <a:lnTo>
                    <a:pt x="49783" y="202041"/>
                  </a:lnTo>
                  <a:lnTo>
                    <a:pt x="50122" y="229355"/>
                  </a:lnTo>
                  <a:lnTo>
                    <a:pt x="48937" y="255326"/>
                  </a:lnTo>
                  <a:lnTo>
                    <a:pt x="46736" y="280401"/>
                  </a:lnTo>
                  <a:lnTo>
                    <a:pt x="37705" y="326842"/>
                  </a:lnTo>
                  <a:lnTo>
                    <a:pt x="19580" y="366297"/>
                  </a:lnTo>
                  <a:lnTo>
                    <a:pt x="0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45"/>
            <p:cNvSpPr/>
            <p:nvPr>
              <p:custDataLst>
                <p:tags r:id="rId108"/>
              </p:custDataLst>
            </p:nvPr>
          </p:nvSpPr>
          <p:spPr>
            <a:xfrm>
              <a:off x="4382730" y="3035561"/>
              <a:ext cx="201971" cy="231009"/>
            </a:xfrm>
            <a:custGeom>
              <a:avLst/>
              <a:gdLst/>
              <a:ahLst/>
              <a:cxnLst/>
              <a:rect l="0" t="0" r="0" b="0"/>
              <a:pathLst>
                <a:path w="201971" h="231009">
                  <a:moveTo>
                    <a:pt x="182920" y="6089"/>
                  </a:moveTo>
                  <a:lnTo>
                    <a:pt x="182920" y="6089"/>
                  </a:lnTo>
                  <a:lnTo>
                    <a:pt x="182920" y="0"/>
                  </a:lnTo>
                  <a:lnTo>
                    <a:pt x="182920" y="3188"/>
                  </a:lnTo>
                  <a:lnTo>
                    <a:pt x="171383" y="49270"/>
                  </a:lnTo>
                  <a:lnTo>
                    <a:pt x="160138" y="94221"/>
                  </a:lnTo>
                  <a:lnTo>
                    <a:pt x="149512" y="129220"/>
                  </a:lnTo>
                  <a:lnTo>
                    <a:pt x="130207" y="162178"/>
                  </a:lnTo>
                  <a:lnTo>
                    <a:pt x="97216" y="199093"/>
                  </a:lnTo>
                  <a:lnTo>
                    <a:pt x="87684" y="206725"/>
                  </a:lnTo>
                  <a:lnTo>
                    <a:pt x="69567" y="213324"/>
                  </a:lnTo>
                  <a:lnTo>
                    <a:pt x="60784" y="214096"/>
                  </a:lnTo>
                  <a:lnTo>
                    <a:pt x="43501" y="207427"/>
                  </a:lnTo>
                  <a:lnTo>
                    <a:pt x="27117" y="193645"/>
                  </a:lnTo>
                  <a:lnTo>
                    <a:pt x="8110" y="163496"/>
                  </a:lnTo>
                  <a:lnTo>
                    <a:pt x="0" y="128766"/>
                  </a:lnTo>
                  <a:lnTo>
                    <a:pt x="1001" y="124563"/>
                  </a:lnTo>
                  <a:lnTo>
                    <a:pt x="5877" y="116129"/>
                  </a:lnTo>
                  <a:lnTo>
                    <a:pt x="9858" y="113316"/>
                  </a:lnTo>
                  <a:lnTo>
                    <a:pt x="19926" y="110190"/>
                  </a:lnTo>
                  <a:lnTo>
                    <a:pt x="44236" y="115172"/>
                  </a:lnTo>
                  <a:lnTo>
                    <a:pt x="80523" y="132327"/>
                  </a:lnTo>
                  <a:lnTo>
                    <a:pt x="126187" y="164114"/>
                  </a:lnTo>
                  <a:lnTo>
                    <a:pt x="165092" y="203871"/>
                  </a:lnTo>
                  <a:lnTo>
                    <a:pt x="171469" y="216053"/>
                  </a:lnTo>
                  <a:lnTo>
                    <a:pt x="175008" y="226406"/>
                  </a:lnTo>
                  <a:lnTo>
                    <a:pt x="178933" y="231008"/>
                  </a:lnTo>
                  <a:lnTo>
                    <a:pt x="182379" y="230824"/>
                  </a:lnTo>
                  <a:lnTo>
                    <a:pt x="201970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46"/>
            <p:cNvSpPr/>
            <p:nvPr>
              <p:custDataLst>
                <p:tags r:id="rId109"/>
              </p:custDataLst>
            </p:nvPr>
          </p:nvSpPr>
          <p:spPr>
            <a:xfrm>
              <a:off x="3899161" y="3092450"/>
              <a:ext cx="297012" cy="266510"/>
            </a:xfrm>
            <a:custGeom>
              <a:avLst/>
              <a:gdLst/>
              <a:ahLst/>
              <a:cxnLst/>
              <a:rect l="0" t="0" r="0" b="0"/>
              <a:pathLst>
                <a:path w="297012" h="266510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155" y="5070"/>
                  </a:lnTo>
                  <a:lnTo>
                    <a:pt x="5229" y="8838"/>
                  </a:lnTo>
                  <a:lnTo>
                    <a:pt x="12576" y="18298"/>
                  </a:lnTo>
                  <a:lnTo>
                    <a:pt x="54390" y="45187"/>
                  </a:lnTo>
                  <a:lnTo>
                    <a:pt x="95424" y="61837"/>
                  </a:lnTo>
                  <a:lnTo>
                    <a:pt x="129755" y="71933"/>
                  </a:lnTo>
                  <a:lnTo>
                    <a:pt x="166179" y="83476"/>
                  </a:lnTo>
                  <a:lnTo>
                    <a:pt x="201653" y="91899"/>
                  </a:lnTo>
                  <a:lnTo>
                    <a:pt x="247713" y="100607"/>
                  </a:lnTo>
                  <a:lnTo>
                    <a:pt x="294212" y="112987"/>
                  </a:lnTo>
                  <a:lnTo>
                    <a:pt x="297011" y="113911"/>
                  </a:lnTo>
                  <a:lnTo>
                    <a:pt x="294469" y="120927"/>
                  </a:lnTo>
                  <a:lnTo>
                    <a:pt x="262184" y="147514"/>
                  </a:lnTo>
                  <a:lnTo>
                    <a:pt x="216681" y="172967"/>
                  </a:lnTo>
                  <a:lnTo>
                    <a:pt x="178607" y="193778"/>
                  </a:lnTo>
                  <a:lnTo>
                    <a:pt x="137115" y="215842"/>
                  </a:lnTo>
                  <a:lnTo>
                    <a:pt x="91185" y="238283"/>
                  </a:lnTo>
                  <a:lnTo>
                    <a:pt x="48455" y="259362"/>
                  </a:lnTo>
                  <a:lnTo>
                    <a:pt x="13665" y="266509"/>
                  </a:lnTo>
                  <a:lnTo>
                    <a:pt x="2513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19"/>
          <p:cNvGrpSpPr/>
          <p:nvPr/>
        </p:nvGrpSpPr>
        <p:grpSpPr>
          <a:xfrm>
            <a:off x="5082691" y="3117850"/>
            <a:ext cx="276710" cy="120651"/>
            <a:chOff x="5082691" y="3117850"/>
            <a:chExt cx="276710" cy="120651"/>
          </a:xfrm>
        </p:grpSpPr>
        <p:sp>
          <p:nvSpPr>
            <p:cNvPr id="100" name="SMARTInkShape-1147"/>
            <p:cNvSpPr/>
            <p:nvPr>
              <p:custDataLst>
                <p:tags r:id="rId105"/>
              </p:custDataLst>
            </p:nvPr>
          </p:nvSpPr>
          <p:spPr>
            <a:xfrm>
              <a:off x="5143500" y="32131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37037" y="23518"/>
                  </a:lnTo>
                  <a:lnTo>
                    <a:pt x="70083" y="20331"/>
                  </a:lnTo>
                  <a:lnTo>
                    <a:pt x="110640" y="16562"/>
                  </a:lnTo>
                  <a:lnTo>
                    <a:pt x="152655" y="1065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48"/>
            <p:cNvSpPr/>
            <p:nvPr>
              <p:custDataLst>
                <p:tags r:id="rId106"/>
              </p:custDataLst>
            </p:nvPr>
          </p:nvSpPr>
          <p:spPr>
            <a:xfrm>
              <a:off x="5082691" y="3117850"/>
              <a:ext cx="194160" cy="6351"/>
            </a:xfrm>
            <a:custGeom>
              <a:avLst/>
              <a:gdLst/>
              <a:ahLst/>
              <a:cxnLst/>
              <a:rect l="0" t="0" r="0" b="0"/>
              <a:pathLst>
                <a:path w="1941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3565" y="6350"/>
                  </a:lnTo>
                  <a:lnTo>
                    <a:pt x="90507" y="6350"/>
                  </a:lnTo>
                  <a:lnTo>
                    <a:pt x="125514" y="5644"/>
                  </a:lnTo>
                  <a:lnTo>
                    <a:pt x="171311" y="1986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20"/>
          <p:cNvGrpSpPr/>
          <p:nvPr/>
        </p:nvGrpSpPr>
        <p:grpSpPr>
          <a:xfrm>
            <a:off x="5624916" y="2911211"/>
            <a:ext cx="1077046" cy="368096"/>
            <a:chOff x="5624916" y="2911211"/>
            <a:chExt cx="1077046" cy="368096"/>
          </a:xfrm>
        </p:grpSpPr>
        <p:sp>
          <p:nvSpPr>
            <p:cNvPr id="103" name="SMARTInkShape-1149"/>
            <p:cNvSpPr/>
            <p:nvPr>
              <p:custDataLst>
                <p:tags r:id="rId98"/>
              </p:custDataLst>
            </p:nvPr>
          </p:nvSpPr>
          <p:spPr>
            <a:xfrm>
              <a:off x="6605468" y="3043354"/>
              <a:ext cx="96494" cy="176097"/>
            </a:xfrm>
            <a:custGeom>
              <a:avLst/>
              <a:gdLst/>
              <a:ahLst/>
              <a:cxnLst/>
              <a:rect l="0" t="0" r="0" b="0"/>
              <a:pathLst>
                <a:path w="96494" h="176097">
                  <a:moveTo>
                    <a:pt x="11232" y="23696"/>
                  </a:moveTo>
                  <a:lnTo>
                    <a:pt x="11232" y="23696"/>
                  </a:lnTo>
                  <a:lnTo>
                    <a:pt x="7861" y="27067"/>
                  </a:lnTo>
                  <a:lnTo>
                    <a:pt x="2393" y="42647"/>
                  </a:lnTo>
                  <a:lnTo>
                    <a:pt x="0" y="73902"/>
                  </a:lnTo>
                  <a:lnTo>
                    <a:pt x="8724" y="118873"/>
                  </a:lnTo>
                  <a:lnTo>
                    <a:pt x="10489" y="130292"/>
                  </a:lnTo>
                  <a:lnTo>
                    <a:pt x="10736" y="130038"/>
                  </a:lnTo>
                  <a:lnTo>
                    <a:pt x="14574" y="83478"/>
                  </a:lnTo>
                  <a:lnTo>
                    <a:pt x="30174" y="37882"/>
                  </a:lnTo>
                  <a:lnTo>
                    <a:pt x="42558" y="7751"/>
                  </a:lnTo>
                  <a:lnTo>
                    <a:pt x="46227" y="3188"/>
                  </a:lnTo>
                  <a:lnTo>
                    <a:pt x="50084" y="852"/>
                  </a:lnTo>
                  <a:lnTo>
                    <a:pt x="54067" y="0"/>
                  </a:lnTo>
                  <a:lnTo>
                    <a:pt x="64137" y="2816"/>
                  </a:lnTo>
                  <a:lnTo>
                    <a:pt x="69785" y="5543"/>
                  </a:lnTo>
                  <a:lnTo>
                    <a:pt x="87848" y="32977"/>
                  </a:lnTo>
                  <a:lnTo>
                    <a:pt x="96493" y="75756"/>
                  </a:lnTo>
                  <a:lnTo>
                    <a:pt x="94751" y="107747"/>
                  </a:lnTo>
                  <a:lnTo>
                    <a:pt x="87719" y="148083"/>
                  </a:lnTo>
                  <a:lnTo>
                    <a:pt x="81082" y="176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50"/>
            <p:cNvSpPr/>
            <p:nvPr>
              <p:custDataLst>
                <p:tags r:id="rId99"/>
              </p:custDataLst>
            </p:nvPr>
          </p:nvSpPr>
          <p:spPr>
            <a:xfrm>
              <a:off x="6517791" y="3017133"/>
              <a:ext cx="3660" cy="5468"/>
            </a:xfrm>
            <a:custGeom>
              <a:avLst/>
              <a:gdLst/>
              <a:ahLst/>
              <a:cxnLst/>
              <a:rect l="0" t="0" r="0" b="0"/>
              <a:pathLst>
                <a:path w="3660" h="546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3" y="1103"/>
                  </a:lnTo>
                  <a:lnTo>
                    <a:pt x="1777" y="441"/>
                  </a:lnTo>
                  <a:lnTo>
                    <a:pt x="288" y="0"/>
                  </a:lnTo>
                  <a:lnTo>
                    <a:pt x="0" y="41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51"/>
            <p:cNvSpPr/>
            <p:nvPr>
              <p:custDataLst>
                <p:tags r:id="rId100"/>
              </p:custDataLst>
            </p:nvPr>
          </p:nvSpPr>
          <p:spPr>
            <a:xfrm>
              <a:off x="6521450" y="3095142"/>
              <a:ext cx="12701" cy="105259"/>
            </a:xfrm>
            <a:custGeom>
              <a:avLst/>
              <a:gdLst/>
              <a:ahLst/>
              <a:cxnLst/>
              <a:rect l="0" t="0" r="0" b="0"/>
              <a:pathLst>
                <a:path w="12701" h="1052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8838" y="16521"/>
                  </a:lnTo>
                  <a:lnTo>
                    <a:pt x="12191" y="61944"/>
                  </a:lnTo>
                  <a:lnTo>
                    <a:pt x="1270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52"/>
            <p:cNvSpPr/>
            <p:nvPr>
              <p:custDataLst>
                <p:tags r:id="rId101"/>
              </p:custDataLst>
            </p:nvPr>
          </p:nvSpPr>
          <p:spPr>
            <a:xfrm>
              <a:off x="6261099" y="3055526"/>
              <a:ext cx="174932" cy="145640"/>
            </a:xfrm>
            <a:custGeom>
              <a:avLst/>
              <a:gdLst/>
              <a:ahLst/>
              <a:cxnLst/>
              <a:rect l="0" t="0" r="0" b="0"/>
              <a:pathLst>
                <a:path w="174932" h="145640">
                  <a:moveTo>
                    <a:pt x="1" y="24224"/>
                  </a:moveTo>
                  <a:lnTo>
                    <a:pt x="1" y="24224"/>
                  </a:lnTo>
                  <a:lnTo>
                    <a:pt x="0" y="20566"/>
                  </a:lnTo>
                  <a:lnTo>
                    <a:pt x="1412" y="41135"/>
                  </a:lnTo>
                  <a:lnTo>
                    <a:pt x="11934" y="83460"/>
                  </a:lnTo>
                  <a:lnTo>
                    <a:pt x="21772" y="128529"/>
                  </a:lnTo>
                  <a:lnTo>
                    <a:pt x="20731" y="137139"/>
                  </a:lnTo>
                  <a:lnTo>
                    <a:pt x="20171" y="138306"/>
                  </a:lnTo>
                  <a:lnTo>
                    <a:pt x="19798" y="137673"/>
                  </a:lnTo>
                  <a:lnTo>
                    <a:pt x="15972" y="90593"/>
                  </a:lnTo>
                  <a:lnTo>
                    <a:pt x="20505" y="60071"/>
                  </a:lnTo>
                  <a:lnTo>
                    <a:pt x="38218" y="21910"/>
                  </a:lnTo>
                  <a:lnTo>
                    <a:pt x="50853" y="6498"/>
                  </a:lnTo>
                  <a:lnTo>
                    <a:pt x="56480" y="2528"/>
                  </a:lnTo>
                  <a:lnTo>
                    <a:pt x="61643" y="588"/>
                  </a:lnTo>
                  <a:lnTo>
                    <a:pt x="66495" y="0"/>
                  </a:lnTo>
                  <a:lnTo>
                    <a:pt x="71142" y="2430"/>
                  </a:lnTo>
                  <a:lnTo>
                    <a:pt x="80068" y="12656"/>
                  </a:lnTo>
                  <a:lnTo>
                    <a:pt x="99671" y="55357"/>
                  </a:lnTo>
                  <a:lnTo>
                    <a:pt x="103565" y="71222"/>
                  </a:lnTo>
                  <a:lnTo>
                    <a:pt x="101720" y="93100"/>
                  </a:lnTo>
                  <a:lnTo>
                    <a:pt x="101636" y="90414"/>
                  </a:lnTo>
                  <a:lnTo>
                    <a:pt x="102330" y="89517"/>
                  </a:lnTo>
                  <a:lnTo>
                    <a:pt x="107383" y="86844"/>
                  </a:lnTo>
                  <a:lnTo>
                    <a:pt x="153335" y="45459"/>
                  </a:lnTo>
                  <a:lnTo>
                    <a:pt x="157682" y="38610"/>
                  </a:lnTo>
                  <a:lnTo>
                    <a:pt x="158743" y="38753"/>
                  </a:lnTo>
                  <a:lnTo>
                    <a:pt x="164811" y="43056"/>
                  </a:lnTo>
                  <a:lnTo>
                    <a:pt x="168386" y="49951"/>
                  </a:lnTo>
                  <a:lnTo>
                    <a:pt x="174931" y="97548"/>
                  </a:lnTo>
                  <a:lnTo>
                    <a:pt x="171144" y="138196"/>
                  </a:lnTo>
                  <a:lnTo>
                    <a:pt x="167910" y="145639"/>
                  </a:lnTo>
                  <a:lnTo>
                    <a:pt x="171451" y="138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53"/>
            <p:cNvSpPr/>
            <p:nvPr>
              <p:custDataLst>
                <p:tags r:id="rId102"/>
              </p:custDataLst>
            </p:nvPr>
          </p:nvSpPr>
          <p:spPr>
            <a:xfrm>
              <a:off x="6008303" y="2919425"/>
              <a:ext cx="104056" cy="325426"/>
            </a:xfrm>
            <a:custGeom>
              <a:avLst/>
              <a:gdLst/>
              <a:ahLst/>
              <a:cxnLst/>
              <a:rect l="0" t="0" r="0" b="0"/>
              <a:pathLst>
                <a:path w="104056" h="325426">
                  <a:moveTo>
                    <a:pt x="100397" y="26975"/>
                  </a:moveTo>
                  <a:lnTo>
                    <a:pt x="100397" y="26975"/>
                  </a:lnTo>
                  <a:lnTo>
                    <a:pt x="104055" y="8813"/>
                  </a:lnTo>
                  <a:lnTo>
                    <a:pt x="102493" y="1735"/>
                  </a:lnTo>
                  <a:lnTo>
                    <a:pt x="101089" y="270"/>
                  </a:lnTo>
                  <a:lnTo>
                    <a:pt x="99447" y="0"/>
                  </a:lnTo>
                  <a:lnTo>
                    <a:pt x="97646" y="525"/>
                  </a:lnTo>
                  <a:lnTo>
                    <a:pt x="73774" y="24468"/>
                  </a:lnTo>
                  <a:lnTo>
                    <a:pt x="46569" y="70055"/>
                  </a:lnTo>
                  <a:lnTo>
                    <a:pt x="37700" y="93795"/>
                  </a:lnTo>
                  <a:lnTo>
                    <a:pt x="28966" y="120205"/>
                  </a:lnTo>
                  <a:lnTo>
                    <a:pt x="21027" y="146279"/>
                  </a:lnTo>
                  <a:lnTo>
                    <a:pt x="13616" y="172127"/>
                  </a:lnTo>
                  <a:lnTo>
                    <a:pt x="6560" y="197826"/>
                  </a:lnTo>
                  <a:lnTo>
                    <a:pt x="602" y="241433"/>
                  </a:lnTo>
                  <a:lnTo>
                    <a:pt x="0" y="260963"/>
                  </a:lnTo>
                  <a:lnTo>
                    <a:pt x="10621" y="292072"/>
                  </a:lnTo>
                  <a:lnTo>
                    <a:pt x="19379" y="305306"/>
                  </a:lnTo>
                  <a:lnTo>
                    <a:pt x="30158" y="313424"/>
                  </a:lnTo>
                  <a:lnTo>
                    <a:pt x="81347" y="325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54"/>
            <p:cNvSpPr/>
            <p:nvPr>
              <p:custDataLst>
                <p:tags r:id="rId103"/>
              </p:custDataLst>
            </p:nvPr>
          </p:nvSpPr>
          <p:spPr>
            <a:xfrm>
              <a:off x="5732377" y="3028950"/>
              <a:ext cx="128674" cy="223971"/>
            </a:xfrm>
            <a:custGeom>
              <a:avLst/>
              <a:gdLst/>
              <a:ahLst/>
              <a:cxnLst/>
              <a:rect l="0" t="0" r="0" b="0"/>
              <a:pathLst>
                <a:path w="128674" h="223971">
                  <a:moveTo>
                    <a:pt x="8023" y="120650"/>
                  </a:moveTo>
                  <a:lnTo>
                    <a:pt x="8023" y="120650"/>
                  </a:lnTo>
                  <a:lnTo>
                    <a:pt x="1281" y="110537"/>
                  </a:lnTo>
                  <a:lnTo>
                    <a:pt x="0" y="106147"/>
                  </a:lnTo>
                  <a:lnTo>
                    <a:pt x="460" y="97506"/>
                  </a:lnTo>
                  <a:lnTo>
                    <a:pt x="2980" y="93931"/>
                  </a:lnTo>
                  <a:lnTo>
                    <a:pt x="11426" y="88079"/>
                  </a:lnTo>
                  <a:lnTo>
                    <a:pt x="18053" y="88352"/>
                  </a:lnTo>
                  <a:lnTo>
                    <a:pt x="34823" y="94301"/>
                  </a:lnTo>
                  <a:lnTo>
                    <a:pt x="60728" y="116292"/>
                  </a:lnTo>
                  <a:lnTo>
                    <a:pt x="72134" y="138939"/>
                  </a:lnTo>
                  <a:lnTo>
                    <a:pt x="78145" y="164056"/>
                  </a:lnTo>
                  <a:lnTo>
                    <a:pt x="78464" y="186979"/>
                  </a:lnTo>
                  <a:lnTo>
                    <a:pt x="70610" y="205163"/>
                  </a:lnTo>
                  <a:lnTo>
                    <a:pt x="58417" y="218183"/>
                  </a:lnTo>
                  <a:lnTo>
                    <a:pt x="45942" y="223970"/>
                  </a:lnTo>
                  <a:lnTo>
                    <a:pt x="41769" y="222691"/>
                  </a:lnTo>
                  <a:lnTo>
                    <a:pt x="38987" y="219016"/>
                  </a:lnTo>
                  <a:lnTo>
                    <a:pt x="37132" y="213744"/>
                  </a:lnTo>
                  <a:lnTo>
                    <a:pt x="40716" y="185309"/>
                  </a:lnTo>
                  <a:lnTo>
                    <a:pt x="52186" y="143037"/>
                  </a:lnTo>
                  <a:lnTo>
                    <a:pt x="62160" y="117936"/>
                  </a:lnTo>
                  <a:lnTo>
                    <a:pt x="73747" y="91324"/>
                  </a:lnTo>
                  <a:lnTo>
                    <a:pt x="96030" y="50466"/>
                  </a:lnTo>
                  <a:lnTo>
                    <a:pt x="128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55"/>
            <p:cNvSpPr/>
            <p:nvPr>
              <p:custDataLst>
                <p:tags r:id="rId104"/>
              </p:custDataLst>
            </p:nvPr>
          </p:nvSpPr>
          <p:spPr>
            <a:xfrm>
              <a:off x="5624916" y="2911211"/>
              <a:ext cx="98081" cy="368096"/>
            </a:xfrm>
            <a:custGeom>
              <a:avLst/>
              <a:gdLst/>
              <a:ahLst/>
              <a:cxnLst/>
              <a:rect l="0" t="0" r="0" b="0"/>
              <a:pathLst>
                <a:path w="98081" h="368096">
                  <a:moveTo>
                    <a:pt x="32934" y="136789"/>
                  </a:moveTo>
                  <a:lnTo>
                    <a:pt x="32934" y="136789"/>
                  </a:lnTo>
                  <a:lnTo>
                    <a:pt x="2227" y="131322"/>
                  </a:lnTo>
                  <a:lnTo>
                    <a:pt x="468" y="131733"/>
                  </a:lnTo>
                  <a:lnTo>
                    <a:pt x="0" y="132713"/>
                  </a:lnTo>
                  <a:lnTo>
                    <a:pt x="16777" y="173468"/>
                  </a:lnTo>
                  <a:lnTo>
                    <a:pt x="27164" y="206007"/>
                  </a:lnTo>
                  <a:lnTo>
                    <a:pt x="36484" y="243988"/>
                  </a:lnTo>
                  <a:lnTo>
                    <a:pt x="41567" y="282505"/>
                  </a:lnTo>
                  <a:lnTo>
                    <a:pt x="43121" y="317968"/>
                  </a:lnTo>
                  <a:lnTo>
                    <a:pt x="40251" y="361954"/>
                  </a:lnTo>
                  <a:lnTo>
                    <a:pt x="39714" y="368095"/>
                  </a:lnTo>
                  <a:lnTo>
                    <a:pt x="32598" y="328307"/>
                  </a:lnTo>
                  <a:lnTo>
                    <a:pt x="27375" y="281645"/>
                  </a:lnTo>
                  <a:lnTo>
                    <a:pt x="24995" y="252410"/>
                  </a:lnTo>
                  <a:lnTo>
                    <a:pt x="25524" y="220220"/>
                  </a:lnTo>
                  <a:lnTo>
                    <a:pt x="27994" y="186059"/>
                  </a:lnTo>
                  <a:lnTo>
                    <a:pt x="31757" y="150586"/>
                  </a:lnTo>
                  <a:lnTo>
                    <a:pt x="36383" y="120587"/>
                  </a:lnTo>
                  <a:lnTo>
                    <a:pt x="41583" y="94238"/>
                  </a:lnTo>
                  <a:lnTo>
                    <a:pt x="53005" y="52260"/>
                  </a:lnTo>
                  <a:lnTo>
                    <a:pt x="70631" y="18140"/>
                  </a:lnTo>
                  <a:lnTo>
                    <a:pt x="84399" y="3640"/>
                  </a:lnTo>
                  <a:lnTo>
                    <a:pt x="90615" y="0"/>
                  </a:lnTo>
                  <a:lnTo>
                    <a:pt x="93260" y="2558"/>
                  </a:lnTo>
                  <a:lnTo>
                    <a:pt x="98080" y="14807"/>
                  </a:lnTo>
                  <a:lnTo>
                    <a:pt x="94648" y="51649"/>
                  </a:lnTo>
                  <a:lnTo>
                    <a:pt x="77952" y="94943"/>
                  </a:lnTo>
                  <a:lnTo>
                    <a:pt x="55131" y="135679"/>
                  </a:lnTo>
                  <a:lnTo>
                    <a:pt x="32934" y="181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21"/>
          <p:cNvGrpSpPr/>
          <p:nvPr/>
        </p:nvGrpSpPr>
        <p:grpSpPr>
          <a:xfrm>
            <a:off x="6949788" y="2908300"/>
            <a:ext cx="1437680" cy="387351"/>
            <a:chOff x="6949788" y="2908300"/>
            <a:chExt cx="1437680" cy="387351"/>
          </a:xfrm>
        </p:grpSpPr>
        <p:sp>
          <p:nvSpPr>
            <p:cNvPr id="111" name="SMARTInkShape-1156"/>
            <p:cNvSpPr/>
            <p:nvPr>
              <p:custDataLst>
                <p:tags r:id="rId88"/>
              </p:custDataLst>
            </p:nvPr>
          </p:nvSpPr>
          <p:spPr>
            <a:xfrm>
              <a:off x="8280400" y="2908300"/>
              <a:ext cx="107068" cy="387351"/>
            </a:xfrm>
            <a:custGeom>
              <a:avLst/>
              <a:gdLst/>
              <a:ahLst/>
              <a:cxnLst/>
              <a:rect l="0" t="0" r="0" b="0"/>
              <a:pathLst>
                <a:path w="107068" h="387351">
                  <a:moveTo>
                    <a:pt x="101600" y="0"/>
                  </a:moveTo>
                  <a:lnTo>
                    <a:pt x="101600" y="0"/>
                  </a:lnTo>
                  <a:lnTo>
                    <a:pt x="104970" y="46741"/>
                  </a:lnTo>
                  <a:lnTo>
                    <a:pt x="106625" y="93211"/>
                  </a:lnTo>
                  <a:lnTo>
                    <a:pt x="107067" y="121407"/>
                  </a:lnTo>
                  <a:lnTo>
                    <a:pt x="106656" y="150083"/>
                  </a:lnTo>
                  <a:lnTo>
                    <a:pt x="105676" y="179077"/>
                  </a:lnTo>
                  <a:lnTo>
                    <a:pt x="104317" y="208285"/>
                  </a:lnTo>
                  <a:lnTo>
                    <a:pt x="100589" y="234812"/>
                  </a:lnTo>
                  <a:lnTo>
                    <a:pt x="95282" y="259552"/>
                  </a:lnTo>
                  <a:lnTo>
                    <a:pt x="80448" y="303740"/>
                  </a:lnTo>
                  <a:lnTo>
                    <a:pt x="59743" y="339842"/>
                  </a:lnTo>
                  <a:lnTo>
                    <a:pt x="36430" y="362943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57"/>
            <p:cNvSpPr/>
            <p:nvPr>
              <p:custDataLst>
                <p:tags r:id="rId89"/>
              </p:custDataLst>
            </p:nvPr>
          </p:nvSpPr>
          <p:spPr>
            <a:xfrm>
              <a:off x="8095122" y="3017133"/>
              <a:ext cx="153529" cy="195968"/>
            </a:xfrm>
            <a:custGeom>
              <a:avLst/>
              <a:gdLst/>
              <a:ahLst/>
              <a:cxnLst/>
              <a:rect l="0" t="0" r="0" b="0"/>
              <a:pathLst>
                <a:path w="153529" h="195968">
                  <a:moveTo>
                    <a:pt x="153528" y="5467"/>
                  </a:moveTo>
                  <a:lnTo>
                    <a:pt x="153528" y="5467"/>
                  </a:lnTo>
                  <a:lnTo>
                    <a:pt x="148061" y="0"/>
                  </a:lnTo>
                  <a:lnTo>
                    <a:pt x="125553" y="38848"/>
                  </a:lnTo>
                  <a:lnTo>
                    <a:pt x="102749" y="76192"/>
                  </a:lnTo>
                  <a:lnTo>
                    <a:pt x="74669" y="117126"/>
                  </a:lnTo>
                  <a:lnTo>
                    <a:pt x="39539" y="157632"/>
                  </a:lnTo>
                  <a:lnTo>
                    <a:pt x="30968" y="164061"/>
                  </a:lnTo>
                  <a:lnTo>
                    <a:pt x="23843" y="166935"/>
                  </a:lnTo>
                  <a:lnTo>
                    <a:pt x="17683" y="167440"/>
                  </a:lnTo>
                  <a:lnTo>
                    <a:pt x="12165" y="166366"/>
                  </a:lnTo>
                  <a:lnTo>
                    <a:pt x="7780" y="162827"/>
                  </a:lnTo>
                  <a:lnTo>
                    <a:pt x="1027" y="151370"/>
                  </a:lnTo>
                  <a:lnTo>
                    <a:pt x="0" y="122310"/>
                  </a:lnTo>
                  <a:lnTo>
                    <a:pt x="6271" y="104669"/>
                  </a:lnTo>
                  <a:lnTo>
                    <a:pt x="10906" y="97002"/>
                  </a:lnTo>
                  <a:lnTo>
                    <a:pt x="16113" y="92596"/>
                  </a:lnTo>
                  <a:lnTo>
                    <a:pt x="21701" y="90364"/>
                  </a:lnTo>
                  <a:lnTo>
                    <a:pt x="27543" y="89582"/>
                  </a:lnTo>
                  <a:lnTo>
                    <a:pt x="39679" y="94357"/>
                  </a:lnTo>
                  <a:lnTo>
                    <a:pt x="62174" y="114590"/>
                  </a:lnTo>
                  <a:lnTo>
                    <a:pt x="98010" y="155981"/>
                  </a:lnTo>
                  <a:lnTo>
                    <a:pt x="140828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58"/>
            <p:cNvSpPr/>
            <p:nvPr>
              <p:custDataLst>
                <p:tags r:id="rId90"/>
              </p:custDataLst>
            </p:nvPr>
          </p:nvSpPr>
          <p:spPr>
            <a:xfrm>
              <a:off x="7823200" y="3010239"/>
              <a:ext cx="214617" cy="192655"/>
            </a:xfrm>
            <a:custGeom>
              <a:avLst/>
              <a:gdLst/>
              <a:ahLst/>
              <a:cxnLst/>
              <a:rect l="0" t="0" r="0" b="0"/>
              <a:pathLst>
                <a:path w="214617" h="192655">
                  <a:moveTo>
                    <a:pt x="25400" y="12361"/>
                  </a:moveTo>
                  <a:lnTo>
                    <a:pt x="25400" y="12361"/>
                  </a:lnTo>
                  <a:lnTo>
                    <a:pt x="3628" y="424"/>
                  </a:lnTo>
                  <a:lnTo>
                    <a:pt x="3830" y="170"/>
                  </a:lnTo>
                  <a:lnTo>
                    <a:pt x="4670" y="0"/>
                  </a:lnTo>
                  <a:lnTo>
                    <a:pt x="42831" y="20738"/>
                  </a:lnTo>
                  <a:lnTo>
                    <a:pt x="84344" y="41732"/>
                  </a:lnTo>
                  <a:lnTo>
                    <a:pt x="117919" y="55754"/>
                  </a:lnTo>
                  <a:lnTo>
                    <a:pt x="151892" y="68335"/>
                  </a:lnTo>
                  <a:lnTo>
                    <a:pt x="191995" y="82646"/>
                  </a:lnTo>
                  <a:lnTo>
                    <a:pt x="211953" y="91669"/>
                  </a:lnTo>
                  <a:lnTo>
                    <a:pt x="213975" y="94161"/>
                  </a:lnTo>
                  <a:lnTo>
                    <a:pt x="214616" y="96527"/>
                  </a:lnTo>
                  <a:lnTo>
                    <a:pt x="212927" y="99516"/>
                  </a:lnTo>
                  <a:lnTo>
                    <a:pt x="173491" y="130570"/>
                  </a:lnTo>
                  <a:lnTo>
                    <a:pt x="139129" y="151338"/>
                  </a:lnTo>
                  <a:lnTo>
                    <a:pt x="95081" y="169015"/>
                  </a:lnTo>
                  <a:lnTo>
                    <a:pt x="52631" y="181308"/>
                  </a:lnTo>
                  <a:lnTo>
                    <a:pt x="9231" y="192654"/>
                  </a:lnTo>
                  <a:lnTo>
                    <a:pt x="6154" y="192528"/>
                  </a:lnTo>
                  <a:lnTo>
                    <a:pt x="0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59"/>
            <p:cNvSpPr/>
            <p:nvPr>
              <p:custDataLst>
                <p:tags r:id="rId91"/>
              </p:custDataLst>
            </p:nvPr>
          </p:nvSpPr>
          <p:spPr>
            <a:xfrm>
              <a:off x="7569200" y="2968429"/>
              <a:ext cx="67837" cy="257372"/>
            </a:xfrm>
            <a:custGeom>
              <a:avLst/>
              <a:gdLst/>
              <a:ahLst/>
              <a:cxnLst/>
              <a:rect l="0" t="0" r="0" b="0"/>
              <a:pathLst>
                <a:path w="67837" h="257372">
                  <a:moveTo>
                    <a:pt x="12700" y="3371"/>
                  </a:moveTo>
                  <a:lnTo>
                    <a:pt x="12700" y="3371"/>
                  </a:lnTo>
                  <a:lnTo>
                    <a:pt x="16070" y="0"/>
                  </a:lnTo>
                  <a:lnTo>
                    <a:pt x="23370" y="227"/>
                  </a:lnTo>
                  <a:lnTo>
                    <a:pt x="28280" y="1275"/>
                  </a:lnTo>
                  <a:lnTo>
                    <a:pt x="48675" y="19605"/>
                  </a:lnTo>
                  <a:lnTo>
                    <a:pt x="65849" y="54121"/>
                  </a:lnTo>
                  <a:lnTo>
                    <a:pt x="67836" y="88956"/>
                  </a:lnTo>
                  <a:lnTo>
                    <a:pt x="62605" y="129603"/>
                  </a:lnTo>
                  <a:lnTo>
                    <a:pt x="50873" y="171187"/>
                  </a:lnTo>
                  <a:lnTo>
                    <a:pt x="32487" y="207543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60"/>
            <p:cNvSpPr/>
            <p:nvPr>
              <p:custDataLst>
                <p:tags r:id="rId92"/>
              </p:custDataLst>
            </p:nvPr>
          </p:nvSpPr>
          <p:spPr>
            <a:xfrm>
              <a:off x="7475855" y="2965450"/>
              <a:ext cx="74296" cy="241301"/>
            </a:xfrm>
            <a:custGeom>
              <a:avLst/>
              <a:gdLst/>
              <a:ahLst/>
              <a:cxnLst/>
              <a:rect l="0" t="0" r="0" b="0"/>
              <a:pathLst>
                <a:path w="74296" h="241301">
                  <a:moveTo>
                    <a:pt x="74295" y="0"/>
                  </a:moveTo>
                  <a:lnTo>
                    <a:pt x="74295" y="0"/>
                  </a:lnTo>
                  <a:lnTo>
                    <a:pt x="67553" y="0"/>
                  </a:lnTo>
                  <a:lnTo>
                    <a:pt x="53247" y="6742"/>
                  </a:lnTo>
                  <a:lnTo>
                    <a:pt x="25792" y="27437"/>
                  </a:lnTo>
                  <a:lnTo>
                    <a:pt x="10691" y="49914"/>
                  </a:lnTo>
                  <a:lnTo>
                    <a:pt x="2140" y="74448"/>
                  </a:lnTo>
                  <a:lnTo>
                    <a:pt x="0" y="98886"/>
                  </a:lnTo>
                  <a:lnTo>
                    <a:pt x="3720" y="139734"/>
                  </a:lnTo>
                  <a:lnTo>
                    <a:pt x="5007" y="180342"/>
                  </a:lnTo>
                  <a:lnTo>
                    <a:pt x="9894" y="226147"/>
                  </a:lnTo>
                  <a:lnTo>
                    <a:pt x="11605" y="231198"/>
                  </a:lnTo>
                  <a:lnTo>
                    <a:pt x="14158" y="234565"/>
                  </a:lnTo>
                  <a:lnTo>
                    <a:pt x="23495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61"/>
            <p:cNvSpPr/>
            <p:nvPr>
              <p:custDataLst>
                <p:tags r:id="rId93"/>
              </p:custDataLst>
            </p:nvPr>
          </p:nvSpPr>
          <p:spPr>
            <a:xfrm>
              <a:off x="7397750" y="2967215"/>
              <a:ext cx="76201" cy="144286"/>
            </a:xfrm>
            <a:custGeom>
              <a:avLst/>
              <a:gdLst/>
              <a:ahLst/>
              <a:cxnLst/>
              <a:rect l="0" t="0" r="0" b="0"/>
              <a:pathLst>
                <a:path w="76201" h="1442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0113" y="5500"/>
                  </a:lnTo>
                  <a:lnTo>
                    <a:pt x="23144" y="26180"/>
                  </a:lnTo>
                  <a:lnTo>
                    <a:pt x="44552" y="73500"/>
                  </a:lnTo>
                  <a:lnTo>
                    <a:pt x="63102" y="116401"/>
                  </a:lnTo>
                  <a:lnTo>
                    <a:pt x="7620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62"/>
            <p:cNvSpPr/>
            <p:nvPr>
              <p:custDataLst>
                <p:tags r:id="rId94"/>
              </p:custDataLst>
            </p:nvPr>
          </p:nvSpPr>
          <p:spPr>
            <a:xfrm>
              <a:off x="7207250" y="31623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1977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63"/>
            <p:cNvSpPr/>
            <p:nvPr>
              <p:custDataLst>
                <p:tags r:id="rId95"/>
              </p:custDataLst>
            </p:nvPr>
          </p:nvSpPr>
          <p:spPr>
            <a:xfrm>
              <a:off x="7118350" y="2976962"/>
              <a:ext cx="95251" cy="223439"/>
            </a:xfrm>
            <a:custGeom>
              <a:avLst/>
              <a:gdLst/>
              <a:ahLst/>
              <a:cxnLst/>
              <a:rect l="0" t="0" r="0" b="0"/>
              <a:pathLst>
                <a:path w="95251" h="223439">
                  <a:moveTo>
                    <a:pt x="95250" y="20238"/>
                  </a:moveTo>
                  <a:lnTo>
                    <a:pt x="95250" y="20238"/>
                  </a:lnTo>
                  <a:lnTo>
                    <a:pt x="95249" y="10125"/>
                  </a:lnTo>
                  <a:lnTo>
                    <a:pt x="93838" y="6440"/>
                  </a:lnTo>
                  <a:lnTo>
                    <a:pt x="88508" y="465"/>
                  </a:lnTo>
                  <a:lnTo>
                    <a:pt x="85110" y="0"/>
                  </a:lnTo>
                  <a:lnTo>
                    <a:pt x="77574" y="3248"/>
                  </a:lnTo>
                  <a:lnTo>
                    <a:pt x="73283" y="16920"/>
                  </a:lnTo>
                  <a:lnTo>
                    <a:pt x="65223" y="52181"/>
                  </a:lnTo>
                  <a:lnTo>
                    <a:pt x="49429" y="98377"/>
                  </a:lnTo>
                  <a:lnTo>
                    <a:pt x="31344" y="145931"/>
                  </a:lnTo>
                  <a:lnTo>
                    <a:pt x="14461" y="187538"/>
                  </a:lnTo>
                  <a:lnTo>
                    <a:pt x="0" y="223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64"/>
            <p:cNvSpPr/>
            <p:nvPr>
              <p:custDataLst>
                <p:tags r:id="rId96"/>
              </p:custDataLst>
            </p:nvPr>
          </p:nvSpPr>
          <p:spPr>
            <a:xfrm>
              <a:off x="7053662" y="3003550"/>
              <a:ext cx="134539" cy="190501"/>
            </a:xfrm>
            <a:custGeom>
              <a:avLst/>
              <a:gdLst/>
              <a:ahLst/>
              <a:cxnLst/>
              <a:rect l="0" t="0" r="0" b="0"/>
              <a:pathLst>
                <a:path w="134539" h="190501">
                  <a:moveTo>
                    <a:pt x="20238" y="0"/>
                  </a:moveTo>
                  <a:lnTo>
                    <a:pt x="20238" y="0"/>
                  </a:lnTo>
                  <a:lnTo>
                    <a:pt x="464" y="0"/>
                  </a:lnTo>
                  <a:lnTo>
                    <a:pt x="0" y="2117"/>
                  </a:lnTo>
                  <a:lnTo>
                    <a:pt x="3247" y="10113"/>
                  </a:lnTo>
                  <a:lnTo>
                    <a:pt x="32743" y="45455"/>
                  </a:lnTo>
                  <a:lnTo>
                    <a:pt x="66511" y="90844"/>
                  </a:lnTo>
                  <a:lnTo>
                    <a:pt x="101211" y="131339"/>
                  </a:lnTo>
                  <a:lnTo>
                    <a:pt x="123722" y="164583"/>
                  </a:lnTo>
                  <a:lnTo>
                    <a:pt x="132402" y="187968"/>
                  </a:lnTo>
                  <a:lnTo>
                    <a:pt x="13453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65"/>
            <p:cNvSpPr/>
            <p:nvPr>
              <p:custDataLst>
                <p:tags r:id="rId97"/>
              </p:custDataLst>
            </p:nvPr>
          </p:nvSpPr>
          <p:spPr>
            <a:xfrm>
              <a:off x="6949788" y="2942455"/>
              <a:ext cx="65197" cy="289696"/>
            </a:xfrm>
            <a:custGeom>
              <a:avLst/>
              <a:gdLst/>
              <a:ahLst/>
              <a:cxnLst/>
              <a:rect l="0" t="0" r="0" b="0"/>
              <a:pathLst>
                <a:path w="65197" h="289696">
                  <a:moveTo>
                    <a:pt x="54262" y="29345"/>
                  </a:moveTo>
                  <a:lnTo>
                    <a:pt x="54262" y="29345"/>
                  </a:lnTo>
                  <a:lnTo>
                    <a:pt x="62989" y="14842"/>
                  </a:lnTo>
                  <a:lnTo>
                    <a:pt x="65196" y="6201"/>
                  </a:lnTo>
                  <a:lnTo>
                    <a:pt x="65079" y="3332"/>
                  </a:lnTo>
                  <a:lnTo>
                    <a:pt x="64295" y="1420"/>
                  </a:lnTo>
                  <a:lnTo>
                    <a:pt x="63068" y="145"/>
                  </a:lnTo>
                  <a:lnTo>
                    <a:pt x="61543" y="0"/>
                  </a:lnTo>
                  <a:lnTo>
                    <a:pt x="57969" y="1721"/>
                  </a:lnTo>
                  <a:lnTo>
                    <a:pt x="41876" y="20141"/>
                  </a:lnTo>
                  <a:lnTo>
                    <a:pt x="22605" y="61425"/>
                  </a:lnTo>
                  <a:lnTo>
                    <a:pt x="11734" y="99577"/>
                  </a:lnTo>
                  <a:lnTo>
                    <a:pt x="3611" y="141698"/>
                  </a:lnTo>
                  <a:lnTo>
                    <a:pt x="0" y="183938"/>
                  </a:lnTo>
                  <a:lnTo>
                    <a:pt x="277" y="218703"/>
                  </a:lnTo>
                  <a:lnTo>
                    <a:pt x="4868" y="246854"/>
                  </a:lnTo>
                  <a:lnTo>
                    <a:pt x="16316" y="268773"/>
                  </a:lnTo>
                  <a:lnTo>
                    <a:pt x="23320" y="275747"/>
                  </a:lnTo>
                  <a:lnTo>
                    <a:pt x="54262" y="289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23"/>
          <p:cNvGrpSpPr/>
          <p:nvPr/>
        </p:nvGrpSpPr>
        <p:grpSpPr>
          <a:xfrm>
            <a:off x="8636000" y="2981743"/>
            <a:ext cx="1701801" cy="352010"/>
            <a:chOff x="8636000" y="2981743"/>
            <a:chExt cx="1701801" cy="352010"/>
          </a:xfrm>
        </p:grpSpPr>
        <p:sp>
          <p:nvSpPr>
            <p:cNvPr id="122" name="SMARTInkShape-1166"/>
            <p:cNvSpPr/>
            <p:nvPr>
              <p:custDataLst>
                <p:tags r:id="rId79"/>
              </p:custDataLst>
            </p:nvPr>
          </p:nvSpPr>
          <p:spPr>
            <a:xfrm>
              <a:off x="10176668" y="3125083"/>
              <a:ext cx="161133" cy="202318"/>
            </a:xfrm>
            <a:custGeom>
              <a:avLst/>
              <a:gdLst/>
              <a:ahLst/>
              <a:cxnLst/>
              <a:rect l="0" t="0" r="0" b="0"/>
              <a:pathLst>
                <a:path w="161133" h="202318">
                  <a:moveTo>
                    <a:pt x="142082" y="5467"/>
                  </a:moveTo>
                  <a:lnTo>
                    <a:pt x="142082" y="5467"/>
                  </a:lnTo>
                  <a:lnTo>
                    <a:pt x="142082" y="2096"/>
                  </a:lnTo>
                  <a:lnTo>
                    <a:pt x="142787" y="1103"/>
                  </a:lnTo>
                  <a:lnTo>
                    <a:pt x="143963" y="441"/>
                  </a:lnTo>
                  <a:lnTo>
                    <a:pt x="145453" y="0"/>
                  </a:lnTo>
                  <a:lnTo>
                    <a:pt x="146446" y="1116"/>
                  </a:lnTo>
                  <a:lnTo>
                    <a:pt x="147549" y="6120"/>
                  </a:lnTo>
                  <a:lnTo>
                    <a:pt x="144800" y="20242"/>
                  </a:lnTo>
                  <a:lnTo>
                    <a:pt x="126705" y="59891"/>
                  </a:lnTo>
                  <a:lnTo>
                    <a:pt x="103973" y="98890"/>
                  </a:lnTo>
                  <a:lnTo>
                    <a:pt x="75209" y="131298"/>
                  </a:lnTo>
                  <a:lnTo>
                    <a:pt x="45753" y="149368"/>
                  </a:lnTo>
                  <a:lnTo>
                    <a:pt x="30124" y="154090"/>
                  </a:lnTo>
                  <a:lnTo>
                    <a:pt x="16122" y="152425"/>
                  </a:lnTo>
                  <a:lnTo>
                    <a:pt x="9425" y="150006"/>
                  </a:lnTo>
                  <a:lnTo>
                    <a:pt x="4962" y="145571"/>
                  </a:lnTo>
                  <a:lnTo>
                    <a:pt x="0" y="133117"/>
                  </a:lnTo>
                  <a:lnTo>
                    <a:pt x="1560" y="120056"/>
                  </a:lnTo>
                  <a:lnTo>
                    <a:pt x="3950" y="113610"/>
                  </a:lnTo>
                  <a:lnTo>
                    <a:pt x="7660" y="109312"/>
                  </a:lnTo>
                  <a:lnTo>
                    <a:pt x="17428" y="104537"/>
                  </a:lnTo>
                  <a:lnTo>
                    <a:pt x="30705" y="106178"/>
                  </a:lnTo>
                  <a:lnTo>
                    <a:pt x="68968" y="122100"/>
                  </a:lnTo>
                  <a:lnTo>
                    <a:pt x="115880" y="155061"/>
                  </a:lnTo>
                  <a:lnTo>
                    <a:pt x="161132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67"/>
            <p:cNvSpPr/>
            <p:nvPr>
              <p:custDataLst>
                <p:tags r:id="rId80"/>
              </p:custDataLst>
            </p:nvPr>
          </p:nvSpPr>
          <p:spPr>
            <a:xfrm>
              <a:off x="9843906" y="3098800"/>
              <a:ext cx="222888" cy="234953"/>
            </a:xfrm>
            <a:custGeom>
              <a:avLst/>
              <a:gdLst/>
              <a:ahLst/>
              <a:cxnLst/>
              <a:rect l="0" t="0" r="0" b="0"/>
              <a:pathLst>
                <a:path w="222888" h="234953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1100" y="3763"/>
                  </a:lnTo>
                  <a:lnTo>
                    <a:pt x="5352" y="10845"/>
                  </a:lnTo>
                  <a:lnTo>
                    <a:pt x="37975" y="42063"/>
                  </a:lnTo>
                  <a:lnTo>
                    <a:pt x="77447" y="62793"/>
                  </a:lnTo>
                  <a:lnTo>
                    <a:pt x="110545" y="75886"/>
                  </a:lnTo>
                  <a:lnTo>
                    <a:pt x="145011" y="88760"/>
                  </a:lnTo>
                  <a:lnTo>
                    <a:pt x="189359" y="106498"/>
                  </a:lnTo>
                  <a:lnTo>
                    <a:pt x="219094" y="119527"/>
                  </a:lnTo>
                  <a:lnTo>
                    <a:pt x="221794" y="122018"/>
                  </a:lnTo>
                  <a:lnTo>
                    <a:pt x="222887" y="125089"/>
                  </a:lnTo>
                  <a:lnTo>
                    <a:pt x="222222" y="132266"/>
                  </a:lnTo>
                  <a:lnTo>
                    <a:pt x="211139" y="147610"/>
                  </a:lnTo>
                  <a:lnTo>
                    <a:pt x="163890" y="193125"/>
                  </a:lnTo>
                  <a:lnTo>
                    <a:pt x="119439" y="220809"/>
                  </a:lnTo>
                  <a:lnTo>
                    <a:pt x="92334" y="233895"/>
                  </a:lnTo>
                  <a:lnTo>
                    <a:pt x="80002" y="234952"/>
                  </a:lnTo>
                  <a:lnTo>
                    <a:pt x="76856" y="234245"/>
                  </a:lnTo>
                  <a:lnTo>
                    <a:pt x="75463" y="233069"/>
                  </a:lnTo>
                  <a:lnTo>
                    <a:pt x="7479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68"/>
            <p:cNvSpPr/>
            <p:nvPr>
              <p:custDataLst>
                <p:tags r:id="rId81"/>
              </p:custDataLst>
            </p:nvPr>
          </p:nvSpPr>
          <p:spPr>
            <a:xfrm>
              <a:off x="9645650" y="3099061"/>
              <a:ext cx="114301" cy="196590"/>
            </a:xfrm>
            <a:custGeom>
              <a:avLst/>
              <a:gdLst/>
              <a:ahLst/>
              <a:cxnLst/>
              <a:rect l="0" t="0" r="0" b="0"/>
              <a:pathLst>
                <a:path w="114301" h="196590">
                  <a:moveTo>
                    <a:pt x="114300" y="6089"/>
                  </a:moveTo>
                  <a:lnTo>
                    <a:pt x="114300" y="6089"/>
                  </a:lnTo>
                  <a:lnTo>
                    <a:pt x="103365" y="622"/>
                  </a:lnTo>
                  <a:lnTo>
                    <a:pt x="98752" y="0"/>
                  </a:lnTo>
                  <a:lnTo>
                    <a:pt x="94925" y="7381"/>
                  </a:lnTo>
                  <a:lnTo>
                    <a:pt x="73779" y="50265"/>
                  </a:lnTo>
                  <a:lnTo>
                    <a:pt x="51571" y="93105"/>
                  </a:lnTo>
                  <a:lnTo>
                    <a:pt x="27823" y="135980"/>
                  </a:lnTo>
                  <a:lnTo>
                    <a:pt x="6124" y="177143"/>
                  </a:lnTo>
                  <a:lnTo>
                    <a:pt x="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69"/>
            <p:cNvSpPr/>
            <p:nvPr>
              <p:custDataLst>
                <p:tags r:id="rId82"/>
              </p:custDataLst>
            </p:nvPr>
          </p:nvSpPr>
          <p:spPr>
            <a:xfrm>
              <a:off x="9613899" y="3082442"/>
              <a:ext cx="127002" cy="181459"/>
            </a:xfrm>
            <a:custGeom>
              <a:avLst/>
              <a:gdLst/>
              <a:ahLst/>
              <a:cxnLst/>
              <a:rect l="0" t="0" r="0" b="0"/>
              <a:pathLst>
                <a:path w="127002" h="1814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4419" y="40102"/>
                  </a:lnTo>
                  <a:lnTo>
                    <a:pt x="47531" y="81640"/>
                  </a:lnTo>
                  <a:lnTo>
                    <a:pt x="78995" y="122955"/>
                  </a:lnTo>
                  <a:lnTo>
                    <a:pt x="117464" y="170051"/>
                  </a:lnTo>
                  <a:lnTo>
                    <a:pt x="126762" y="180665"/>
                  </a:lnTo>
                  <a:lnTo>
                    <a:pt x="127001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70"/>
            <p:cNvSpPr/>
            <p:nvPr>
              <p:custDataLst>
                <p:tags r:id="rId83"/>
              </p:custDataLst>
            </p:nvPr>
          </p:nvSpPr>
          <p:spPr>
            <a:xfrm>
              <a:off x="9478751" y="2995528"/>
              <a:ext cx="84350" cy="319173"/>
            </a:xfrm>
            <a:custGeom>
              <a:avLst/>
              <a:gdLst/>
              <a:ahLst/>
              <a:cxnLst/>
              <a:rect l="0" t="0" r="0" b="0"/>
              <a:pathLst>
                <a:path w="84350" h="319173">
                  <a:moveTo>
                    <a:pt x="84349" y="8022"/>
                  </a:moveTo>
                  <a:lnTo>
                    <a:pt x="84349" y="8022"/>
                  </a:lnTo>
                  <a:lnTo>
                    <a:pt x="77607" y="1280"/>
                  </a:lnTo>
                  <a:lnTo>
                    <a:pt x="74210" y="0"/>
                  </a:lnTo>
                  <a:lnTo>
                    <a:pt x="66672" y="458"/>
                  </a:lnTo>
                  <a:lnTo>
                    <a:pt x="58618" y="6777"/>
                  </a:lnTo>
                  <a:lnTo>
                    <a:pt x="50335" y="18052"/>
                  </a:lnTo>
                  <a:lnTo>
                    <a:pt x="31638" y="59680"/>
                  </a:lnTo>
                  <a:lnTo>
                    <a:pt x="19999" y="91659"/>
                  </a:lnTo>
                  <a:lnTo>
                    <a:pt x="7772" y="131742"/>
                  </a:lnTo>
                  <a:lnTo>
                    <a:pt x="925" y="175427"/>
                  </a:lnTo>
                  <a:lnTo>
                    <a:pt x="0" y="217891"/>
                  </a:lnTo>
                  <a:lnTo>
                    <a:pt x="6644" y="253227"/>
                  </a:lnTo>
                  <a:lnTo>
                    <a:pt x="25655" y="290774"/>
                  </a:lnTo>
                  <a:lnTo>
                    <a:pt x="44858" y="304904"/>
                  </a:lnTo>
                  <a:lnTo>
                    <a:pt x="77999" y="319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71"/>
            <p:cNvSpPr/>
            <p:nvPr>
              <p:custDataLst>
                <p:tags r:id="rId84"/>
              </p:custDataLst>
            </p:nvPr>
          </p:nvSpPr>
          <p:spPr>
            <a:xfrm>
              <a:off x="8636000" y="3136900"/>
              <a:ext cx="146051" cy="5468"/>
            </a:xfrm>
            <a:custGeom>
              <a:avLst/>
              <a:gdLst/>
              <a:ahLst/>
              <a:cxnLst/>
              <a:rect l="0" t="0" r="0" b="0"/>
              <a:pathLst>
                <a:path w="1460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3370" y="5467"/>
                  </a:lnTo>
                  <a:lnTo>
                    <a:pt x="39231" y="4352"/>
                  </a:lnTo>
                  <a:lnTo>
                    <a:pt x="78417" y="1289"/>
                  </a:lnTo>
                  <a:lnTo>
                    <a:pt x="125791" y="25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72"/>
            <p:cNvSpPr/>
            <p:nvPr>
              <p:custDataLst>
                <p:tags r:id="rId85"/>
              </p:custDataLst>
            </p:nvPr>
          </p:nvSpPr>
          <p:spPr>
            <a:xfrm>
              <a:off x="8642350" y="32321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39345" y="28379"/>
                  </a:lnTo>
                  <a:lnTo>
                    <a:pt x="78842" y="19540"/>
                  </a:lnTo>
                  <a:lnTo>
                    <a:pt x="122922" y="79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73"/>
            <p:cNvSpPr/>
            <p:nvPr>
              <p:custDataLst>
                <p:tags r:id="rId86"/>
              </p:custDataLst>
            </p:nvPr>
          </p:nvSpPr>
          <p:spPr>
            <a:xfrm>
              <a:off x="9188450" y="3111500"/>
              <a:ext cx="114301" cy="170579"/>
            </a:xfrm>
            <a:custGeom>
              <a:avLst/>
              <a:gdLst/>
              <a:ahLst/>
              <a:cxnLst/>
              <a:rect l="0" t="0" r="0" b="0"/>
              <a:pathLst>
                <a:path w="114301" h="170579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411" y="59136"/>
                  </a:lnTo>
                  <a:lnTo>
                    <a:pt x="6742" y="58033"/>
                  </a:lnTo>
                  <a:lnTo>
                    <a:pt x="21048" y="60783"/>
                  </a:lnTo>
                  <a:lnTo>
                    <a:pt x="38691" y="72808"/>
                  </a:lnTo>
                  <a:lnTo>
                    <a:pt x="53954" y="96519"/>
                  </a:lnTo>
                  <a:lnTo>
                    <a:pt x="60671" y="129257"/>
                  </a:lnTo>
                  <a:lnTo>
                    <a:pt x="59291" y="155655"/>
                  </a:lnTo>
                  <a:lnTo>
                    <a:pt x="54339" y="166312"/>
                  </a:lnTo>
                  <a:lnTo>
                    <a:pt x="51042" y="170141"/>
                  </a:lnTo>
                  <a:lnTo>
                    <a:pt x="48140" y="170578"/>
                  </a:lnTo>
                  <a:lnTo>
                    <a:pt x="45499" y="168751"/>
                  </a:lnTo>
                  <a:lnTo>
                    <a:pt x="43032" y="165417"/>
                  </a:lnTo>
                  <a:lnTo>
                    <a:pt x="39561" y="143871"/>
                  </a:lnTo>
                  <a:lnTo>
                    <a:pt x="45275" y="105031"/>
                  </a:lnTo>
                  <a:lnTo>
                    <a:pt x="62646" y="61146"/>
                  </a:lnTo>
                  <a:lnTo>
                    <a:pt x="88730" y="2305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74"/>
            <p:cNvSpPr/>
            <p:nvPr>
              <p:custDataLst>
                <p:tags r:id="rId87"/>
              </p:custDataLst>
            </p:nvPr>
          </p:nvSpPr>
          <p:spPr>
            <a:xfrm>
              <a:off x="9093200" y="2981743"/>
              <a:ext cx="113603" cy="309154"/>
            </a:xfrm>
            <a:custGeom>
              <a:avLst/>
              <a:gdLst/>
              <a:ahLst/>
              <a:cxnLst/>
              <a:rect l="0" t="0" r="0" b="0"/>
              <a:pathLst>
                <a:path w="113603" h="309154">
                  <a:moveTo>
                    <a:pt x="12700" y="91657"/>
                  </a:moveTo>
                  <a:lnTo>
                    <a:pt x="12700" y="91657"/>
                  </a:lnTo>
                  <a:lnTo>
                    <a:pt x="12700" y="95028"/>
                  </a:lnTo>
                  <a:lnTo>
                    <a:pt x="5958" y="107237"/>
                  </a:lnTo>
                  <a:lnTo>
                    <a:pt x="4530" y="123981"/>
                  </a:lnTo>
                  <a:lnTo>
                    <a:pt x="7693" y="162853"/>
                  </a:lnTo>
                  <a:lnTo>
                    <a:pt x="11180" y="195266"/>
                  </a:lnTo>
                  <a:lnTo>
                    <a:pt x="16404" y="240576"/>
                  </a:lnTo>
                  <a:lnTo>
                    <a:pt x="18265" y="279008"/>
                  </a:lnTo>
                  <a:lnTo>
                    <a:pt x="18946" y="308893"/>
                  </a:lnTo>
                  <a:lnTo>
                    <a:pt x="18276" y="309153"/>
                  </a:lnTo>
                  <a:lnTo>
                    <a:pt x="15648" y="305679"/>
                  </a:lnTo>
                  <a:lnTo>
                    <a:pt x="12577" y="268851"/>
                  </a:lnTo>
                  <a:lnTo>
                    <a:pt x="9588" y="235086"/>
                  </a:lnTo>
                  <a:lnTo>
                    <a:pt x="9920" y="211970"/>
                  </a:lnTo>
                  <a:lnTo>
                    <a:pt x="11551" y="185272"/>
                  </a:lnTo>
                  <a:lnTo>
                    <a:pt x="14051" y="156184"/>
                  </a:lnTo>
                  <a:lnTo>
                    <a:pt x="17833" y="129030"/>
                  </a:lnTo>
                  <a:lnTo>
                    <a:pt x="22471" y="103167"/>
                  </a:lnTo>
                  <a:lnTo>
                    <a:pt x="32565" y="59378"/>
                  </a:lnTo>
                  <a:lnTo>
                    <a:pt x="46886" y="23532"/>
                  </a:lnTo>
                  <a:lnTo>
                    <a:pt x="58233" y="9403"/>
                  </a:lnTo>
                  <a:lnTo>
                    <a:pt x="68449" y="2183"/>
                  </a:lnTo>
                  <a:lnTo>
                    <a:pt x="73150" y="258"/>
                  </a:lnTo>
                  <a:lnTo>
                    <a:pt x="84017" y="0"/>
                  </a:lnTo>
                  <a:lnTo>
                    <a:pt x="89877" y="919"/>
                  </a:lnTo>
                  <a:lnTo>
                    <a:pt x="102035" y="9466"/>
                  </a:lnTo>
                  <a:lnTo>
                    <a:pt x="108240" y="15696"/>
                  </a:lnTo>
                  <a:lnTo>
                    <a:pt x="111671" y="23378"/>
                  </a:lnTo>
                  <a:lnTo>
                    <a:pt x="113602" y="41320"/>
                  </a:lnTo>
                  <a:lnTo>
                    <a:pt x="103980" y="74626"/>
                  </a:lnTo>
                  <a:lnTo>
                    <a:pt x="87842" y="95141"/>
                  </a:lnTo>
                  <a:lnTo>
                    <a:pt x="66557" y="112255"/>
                  </a:lnTo>
                  <a:lnTo>
                    <a:pt x="24043" y="132859"/>
                  </a:lnTo>
                  <a:lnTo>
                    <a:pt x="0" y="142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24"/>
          <p:cNvGrpSpPr/>
          <p:nvPr/>
        </p:nvGrpSpPr>
        <p:grpSpPr>
          <a:xfrm>
            <a:off x="10687664" y="3092450"/>
            <a:ext cx="1185543" cy="355601"/>
            <a:chOff x="10687664" y="3092450"/>
            <a:chExt cx="1185543" cy="355601"/>
          </a:xfrm>
        </p:grpSpPr>
        <p:sp>
          <p:nvSpPr>
            <p:cNvPr id="132" name="SMARTInkShape-1175"/>
            <p:cNvSpPr/>
            <p:nvPr>
              <p:custDataLst>
                <p:tags r:id="rId73"/>
              </p:custDataLst>
            </p:nvPr>
          </p:nvSpPr>
          <p:spPr>
            <a:xfrm>
              <a:off x="11760200" y="3111500"/>
              <a:ext cx="113007" cy="336551"/>
            </a:xfrm>
            <a:custGeom>
              <a:avLst/>
              <a:gdLst/>
              <a:ahLst/>
              <a:cxnLst/>
              <a:rect l="0" t="0" r="0" b="0"/>
              <a:pathLst>
                <a:path w="113007" h="336551">
                  <a:moveTo>
                    <a:pt x="107950" y="0"/>
                  </a:moveTo>
                  <a:lnTo>
                    <a:pt x="107950" y="0"/>
                  </a:lnTo>
                  <a:lnTo>
                    <a:pt x="112976" y="37037"/>
                  </a:lnTo>
                  <a:lnTo>
                    <a:pt x="113006" y="72200"/>
                  </a:lnTo>
                  <a:lnTo>
                    <a:pt x="112026" y="95405"/>
                  </a:lnTo>
                  <a:lnTo>
                    <a:pt x="110668" y="120753"/>
                  </a:lnTo>
                  <a:lnTo>
                    <a:pt x="107645" y="146119"/>
                  </a:lnTo>
                  <a:lnTo>
                    <a:pt x="103513" y="171496"/>
                  </a:lnTo>
                  <a:lnTo>
                    <a:pt x="98643" y="196881"/>
                  </a:lnTo>
                  <a:lnTo>
                    <a:pt x="81941" y="242019"/>
                  </a:lnTo>
                  <a:lnTo>
                    <a:pt x="58995" y="28042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76"/>
            <p:cNvSpPr/>
            <p:nvPr>
              <p:custDataLst>
                <p:tags r:id="rId74"/>
              </p:custDataLst>
            </p:nvPr>
          </p:nvSpPr>
          <p:spPr>
            <a:xfrm>
              <a:off x="11625067" y="3191569"/>
              <a:ext cx="173234" cy="154882"/>
            </a:xfrm>
            <a:custGeom>
              <a:avLst/>
              <a:gdLst/>
              <a:ahLst/>
              <a:cxnLst/>
              <a:rect l="0" t="0" r="0" b="0"/>
              <a:pathLst>
                <a:path w="173234" h="154882">
                  <a:moveTo>
                    <a:pt x="173233" y="15181"/>
                  </a:moveTo>
                  <a:lnTo>
                    <a:pt x="173233" y="15181"/>
                  </a:lnTo>
                  <a:lnTo>
                    <a:pt x="164394" y="876"/>
                  </a:lnTo>
                  <a:lnTo>
                    <a:pt x="162402" y="0"/>
                  </a:lnTo>
                  <a:lnTo>
                    <a:pt x="160368" y="121"/>
                  </a:lnTo>
                  <a:lnTo>
                    <a:pt x="158304" y="908"/>
                  </a:lnTo>
                  <a:lnTo>
                    <a:pt x="121916" y="45021"/>
                  </a:lnTo>
                  <a:lnTo>
                    <a:pt x="81514" y="85490"/>
                  </a:lnTo>
                  <a:lnTo>
                    <a:pt x="36347" y="117342"/>
                  </a:lnTo>
                  <a:lnTo>
                    <a:pt x="10846" y="125884"/>
                  </a:lnTo>
                  <a:lnTo>
                    <a:pt x="5709" y="124967"/>
                  </a:lnTo>
                  <a:lnTo>
                    <a:pt x="2283" y="122238"/>
                  </a:lnTo>
                  <a:lnTo>
                    <a:pt x="0" y="118302"/>
                  </a:lnTo>
                  <a:lnTo>
                    <a:pt x="3107" y="104522"/>
                  </a:lnTo>
                  <a:lnTo>
                    <a:pt x="11544" y="88755"/>
                  </a:lnTo>
                  <a:lnTo>
                    <a:pt x="22349" y="77043"/>
                  </a:lnTo>
                  <a:lnTo>
                    <a:pt x="34207" y="70898"/>
                  </a:lnTo>
                  <a:lnTo>
                    <a:pt x="40333" y="69259"/>
                  </a:lnTo>
                  <a:lnTo>
                    <a:pt x="47238" y="70988"/>
                  </a:lnTo>
                  <a:lnTo>
                    <a:pt x="71146" y="87612"/>
                  </a:lnTo>
                  <a:lnTo>
                    <a:pt x="114068" y="131241"/>
                  </a:lnTo>
                  <a:lnTo>
                    <a:pt x="141483" y="15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77"/>
            <p:cNvSpPr/>
            <p:nvPr>
              <p:custDataLst>
                <p:tags r:id="rId75"/>
              </p:custDataLst>
            </p:nvPr>
          </p:nvSpPr>
          <p:spPr>
            <a:xfrm>
              <a:off x="11445125" y="3188583"/>
              <a:ext cx="119477" cy="195968"/>
            </a:xfrm>
            <a:custGeom>
              <a:avLst/>
              <a:gdLst/>
              <a:ahLst/>
              <a:cxnLst/>
              <a:rect l="0" t="0" r="0" b="0"/>
              <a:pathLst>
                <a:path w="119477" h="195968">
                  <a:moveTo>
                    <a:pt x="10275" y="5467"/>
                  </a:moveTo>
                  <a:lnTo>
                    <a:pt x="10275" y="5467"/>
                  </a:lnTo>
                  <a:lnTo>
                    <a:pt x="6904" y="2096"/>
                  </a:lnTo>
                  <a:lnTo>
                    <a:pt x="6616" y="1103"/>
                  </a:lnTo>
                  <a:lnTo>
                    <a:pt x="7130" y="441"/>
                  </a:lnTo>
                  <a:lnTo>
                    <a:pt x="8179" y="0"/>
                  </a:lnTo>
                  <a:lnTo>
                    <a:pt x="52186" y="20242"/>
                  </a:lnTo>
                  <a:lnTo>
                    <a:pt x="96681" y="50190"/>
                  </a:lnTo>
                  <a:lnTo>
                    <a:pt x="109356" y="62738"/>
                  </a:lnTo>
                  <a:lnTo>
                    <a:pt x="117341" y="75370"/>
                  </a:lnTo>
                  <a:lnTo>
                    <a:pt x="119476" y="86159"/>
                  </a:lnTo>
                  <a:lnTo>
                    <a:pt x="119060" y="91012"/>
                  </a:lnTo>
                  <a:lnTo>
                    <a:pt x="111070" y="102048"/>
                  </a:lnTo>
                  <a:lnTo>
                    <a:pt x="69880" y="137006"/>
                  </a:lnTo>
                  <a:lnTo>
                    <a:pt x="30854" y="161978"/>
                  </a:lnTo>
                  <a:lnTo>
                    <a:pt x="2502" y="177337"/>
                  </a:lnTo>
                  <a:lnTo>
                    <a:pt x="154" y="180725"/>
                  </a:lnTo>
                  <a:lnTo>
                    <a:pt x="0" y="184394"/>
                  </a:lnTo>
                  <a:lnTo>
                    <a:pt x="3925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78"/>
            <p:cNvSpPr/>
            <p:nvPr>
              <p:custDataLst>
                <p:tags r:id="rId76"/>
              </p:custDataLst>
            </p:nvPr>
          </p:nvSpPr>
          <p:spPr>
            <a:xfrm>
              <a:off x="11239500" y="3124200"/>
              <a:ext cx="95251" cy="285751"/>
            </a:xfrm>
            <a:custGeom>
              <a:avLst/>
              <a:gdLst/>
              <a:ahLst/>
              <a:cxnLst/>
              <a:rect l="0" t="0" r="0" b="0"/>
              <a:pathLst>
                <a:path w="95251" h="285751">
                  <a:moveTo>
                    <a:pt x="95250" y="0"/>
                  </a:moveTo>
                  <a:lnTo>
                    <a:pt x="95250" y="0"/>
                  </a:lnTo>
                  <a:lnTo>
                    <a:pt x="88769" y="706"/>
                  </a:lnTo>
                  <a:lnTo>
                    <a:pt x="68569" y="8789"/>
                  </a:lnTo>
                  <a:lnTo>
                    <a:pt x="62646" y="12209"/>
                  </a:lnTo>
                  <a:lnTo>
                    <a:pt x="47568" y="30507"/>
                  </a:lnTo>
                  <a:lnTo>
                    <a:pt x="20506" y="77151"/>
                  </a:lnTo>
                  <a:lnTo>
                    <a:pt x="5775" y="122092"/>
                  </a:lnTo>
                  <a:lnTo>
                    <a:pt x="1712" y="159177"/>
                  </a:lnTo>
                  <a:lnTo>
                    <a:pt x="507" y="196976"/>
                  </a:lnTo>
                  <a:lnTo>
                    <a:pt x="150" y="234988"/>
                  </a:lnTo>
                  <a:lnTo>
                    <a:pt x="9" y="28191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79"/>
            <p:cNvSpPr/>
            <p:nvPr>
              <p:custDataLst>
                <p:tags r:id="rId77"/>
              </p:custDataLst>
            </p:nvPr>
          </p:nvSpPr>
          <p:spPr>
            <a:xfrm>
              <a:off x="11144250" y="3092450"/>
              <a:ext cx="82551" cy="158751"/>
            </a:xfrm>
            <a:custGeom>
              <a:avLst/>
              <a:gdLst/>
              <a:ahLst/>
              <a:cxnLst/>
              <a:rect l="0" t="0" r="0" b="0"/>
              <a:pathLst>
                <a:path w="82551" h="158751">
                  <a:moveTo>
                    <a:pt x="0" y="0"/>
                  </a:moveTo>
                  <a:lnTo>
                    <a:pt x="0" y="0"/>
                  </a:lnTo>
                  <a:lnTo>
                    <a:pt x="10670" y="14433"/>
                  </a:lnTo>
                  <a:lnTo>
                    <a:pt x="32603" y="57022"/>
                  </a:lnTo>
                  <a:lnTo>
                    <a:pt x="54425" y="101954"/>
                  </a:lnTo>
                  <a:lnTo>
                    <a:pt x="825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80"/>
            <p:cNvSpPr/>
            <p:nvPr>
              <p:custDataLst>
                <p:tags r:id="rId78"/>
              </p:custDataLst>
            </p:nvPr>
          </p:nvSpPr>
          <p:spPr>
            <a:xfrm>
              <a:off x="10687664" y="3104681"/>
              <a:ext cx="152806" cy="211051"/>
            </a:xfrm>
            <a:custGeom>
              <a:avLst/>
              <a:gdLst/>
              <a:ahLst/>
              <a:cxnLst/>
              <a:rect l="0" t="0" r="0" b="0"/>
              <a:pathLst>
                <a:path w="152806" h="211051">
                  <a:moveTo>
                    <a:pt x="12086" y="63969"/>
                  </a:moveTo>
                  <a:lnTo>
                    <a:pt x="12086" y="63969"/>
                  </a:lnTo>
                  <a:lnTo>
                    <a:pt x="12086" y="60310"/>
                  </a:lnTo>
                  <a:lnTo>
                    <a:pt x="17155" y="95383"/>
                  </a:lnTo>
                  <a:lnTo>
                    <a:pt x="21506" y="137561"/>
                  </a:lnTo>
                  <a:lnTo>
                    <a:pt x="18955" y="176085"/>
                  </a:lnTo>
                  <a:lnTo>
                    <a:pt x="15609" y="196584"/>
                  </a:lnTo>
                  <a:lnTo>
                    <a:pt x="13023" y="203179"/>
                  </a:lnTo>
                  <a:lnTo>
                    <a:pt x="9888" y="207575"/>
                  </a:lnTo>
                  <a:lnTo>
                    <a:pt x="6388" y="210507"/>
                  </a:lnTo>
                  <a:lnTo>
                    <a:pt x="4054" y="211050"/>
                  </a:lnTo>
                  <a:lnTo>
                    <a:pt x="2497" y="210000"/>
                  </a:lnTo>
                  <a:lnTo>
                    <a:pt x="1460" y="207890"/>
                  </a:lnTo>
                  <a:lnTo>
                    <a:pt x="0" y="184694"/>
                  </a:lnTo>
                  <a:lnTo>
                    <a:pt x="9681" y="137525"/>
                  </a:lnTo>
                  <a:lnTo>
                    <a:pt x="23953" y="95250"/>
                  </a:lnTo>
                  <a:lnTo>
                    <a:pt x="42054" y="53177"/>
                  </a:lnTo>
                  <a:lnTo>
                    <a:pt x="61859" y="22719"/>
                  </a:lnTo>
                  <a:lnTo>
                    <a:pt x="80539" y="6830"/>
                  </a:lnTo>
                  <a:lnTo>
                    <a:pt x="97543" y="474"/>
                  </a:lnTo>
                  <a:lnTo>
                    <a:pt x="112156" y="0"/>
                  </a:lnTo>
                  <a:lnTo>
                    <a:pt x="119721" y="5801"/>
                  </a:lnTo>
                  <a:lnTo>
                    <a:pt x="135654" y="27298"/>
                  </a:lnTo>
                  <a:lnTo>
                    <a:pt x="150378" y="71134"/>
                  </a:lnTo>
                  <a:lnTo>
                    <a:pt x="152805" y="105254"/>
                  </a:lnTo>
                  <a:lnTo>
                    <a:pt x="150123" y="139467"/>
                  </a:lnTo>
                  <a:lnTo>
                    <a:pt x="132736" y="197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225"/>
          <p:cNvGrpSpPr/>
          <p:nvPr/>
        </p:nvGrpSpPr>
        <p:grpSpPr>
          <a:xfrm>
            <a:off x="8699500" y="3556883"/>
            <a:ext cx="1749426" cy="551568"/>
            <a:chOff x="8699500" y="3556883"/>
            <a:chExt cx="1749426" cy="551568"/>
          </a:xfrm>
        </p:grpSpPr>
        <p:sp>
          <p:nvSpPr>
            <p:cNvPr id="139" name="SMARTInkShape-1181"/>
            <p:cNvSpPr/>
            <p:nvPr>
              <p:custDataLst>
                <p:tags r:id="rId60"/>
              </p:custDataLst>
            </p:nvPr>
          </p:nvSpPr>
          <p:spPr>
            <a:xfrm>
              <a:off x="10439400" y="4032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2"/>
            <p:cNvSpPr/>
            <p:nvPr>
              <p:custDataLst>
                <p:tags r:id="rId61"/>
              </p:custDataLst>
            </p:nvPr>
          </p:nvSpPr>
          <p:spPr>
            <a:xfrm>
              <a:off x="10274300" y="3804533"/>
              <a:ext cx="83409" cy="291218"/>
            </a:xfrm>
            <a:custGeom>
              <a:avLst/>
              <a:gdLst/>
              <a:ahLst/>
              <a:cxnLst/>
              <a:rect l="0" t="0" r="0" b="0"/>
              <a:pathLst>
                <a:path w="83409" h="291218">
                  <a:moveTo>
                    <a:pt x="57150" y="5467"/>
                  </a:moveTo>
                  <a:lnTo>
                    <a:pt x="57150" y="5467"/>
                  </a:lnTo>
                  <a:lnTo>
                    <a:pt x="60520" y="2096"/>
                  </a:lnTo>
                  <a:lnTo>
                    <a:pt x="64057" y="441"/>
                  </a:lnTo>
                  <a:lnTo>
                    <a:pt x="65988" y="0"/>
                  </a:lnTo>
                  <a:lnTo>
                    <a:pt x="67981" y="1822"/>
                  </a:lnTo>
                  <a:lnTo>
                    <a:pt x="74862" y="17322"/>
                  </a:lnTo>
                  <a:lnTo>
                    <a:pt x="83408" y="54762"/>
                  </a:lnTo>
                  <a:lnTo>
                    <a:pt x="83401" y="92757"/>
                  </a:lnTo>
                  <a:lnTo>
                    <a:pt x="77284" y="133633"/>
                  </a:lnTo>
                  <a:lnTo>
                    <a:pt x="66098" y="174612"/>
                  </a:lnTo>
                  <a:lnTo>
                    <a:pt x="49368" y="213993"/>
                  </a:lnTo>
                  <a:lnTo>
                    <a:pt x="30172" y="247017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83"/>
            <p:cNvSpPr/>
            <p:nvPr>
              <p:custDataLst>
                <p:tags r:id="rId62"/>
              </p:custDataLst>
            </p:nvPr>
          </p:nvSpPr>
          <p:spPr>
            <a:xfrm>
              <a:off x="10093730" y="3888892"/>
              <a:ext cx="142471" cy="137009"/>
            </a:xfrm>
            <a:custGeom>
              <a:avLst/>
              <a:gdLst/>
              <a:ahLst/>
              <a:cxnLst/>
              <a:rect l="0" t="0" r="0" b="0"/>
              <a:pathLst>
                <a:path w="142471" h="137009">
                  <a:moveTo>
                    <a:pt x="142470" y="3658"/>
                  </a:moveTo>
                  <a:lnTo>
                    <a:pt x="142470" y="3658"/>
                  </a:lnTo>
                  <a:lnTo>
                    <a:pt x="142469" y="0"/>
                  </a:lnTo>
                  <a:lnTo>
                    <a:pt x="142469" y="9779"/>
                  </a:lnTo>
                  <a:lnTo>
                    <a:pt x="119866" y="51910"/>
                  </a:lnTo>
                  <a:lnTo>
                    <a:pt x="103496" y="73787"/>
                  </a:lnTo>
                  <a:lnTo>
                    <a:pt x="58492" y="108945"/>
                  </a:lnTo>
                  <a:lnTo>
                    <a:pt x="46268" y="116183"/>
                  </a:lnTo>
                  <a:lnTo>
                    <a:pt x="34591" y="118891"/>
                  </a:lnTo>
                  <a:lnTo>
                    <a:pt x="12210" y="116256"/>
                  </a:lnTo>
                  <a:lnTo>
                    <a:pt x="5535" y="112590"/>
                  </a:lnTo>
                  <a:lnTo>
                    <a:pt x="1791" y="108029"/>
                  </a:lnTo>
                  <a:lnTo>
                    <a:pt x="0" y="102872"/>
                  </a:lnTo>
                  <a:lnTo>
                    <a:pt x="924" y="97318"/>
                  </a:lnTo>
                  <a:lnTo>
                    <a:pt x="7594" y="85501"/>
                  </a:lnTo>
                  <a:lnTo>
                    <a:pt x="13041" y="81503"/>
                  </a:lnTo>
                  <a:lnTo>
                    <a:pt x="26620" y="77061"/>
                  </a:lnTo>
                  <a:lnTo>
                    <a:pt x="50132" y="77932"/>
                  </a:lnTo>
                  <a:lnTo>
                    <a:pt x="74973" y="89400"/>
                  </a:lnTo>
                  <a:lnTo>
                    <a:pt x="116719" y="130125"/>
                  </a:lnTo>
                  <a:lnTo>
                    <a:pt x="13612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84"/>
            <p:cNvSpPr/>
            <p:nvPr>
              <p:custDataLst>
                <p:tags r:id="rId63"/>
              </p:custDataLst>
            </p:nvPr>
          </p:nvSpPr>
          <p:spPr>
            <a:xfrm>
              <a:off x="9842500" y="3898900"/>
              <a:ext cx="130634" cy="158751"/>
            </a:xfrm>
            <a:custGeom>
              <a:avLst/>
              <a:gdLst/>
              <a:ahLst/>
              <a:cxnLst/>
              <a:rect l="0" t="0" r="0" b="0"/>
              <a:pathLst>
                <a:path w="130634" h="1587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45434" y="17677"/>
                  </a:lnTo>
                  <a:lnTo>
                    <a:pt x="85279" y="39083"/>
                  </a:lnTo>
                  <a:lnTo>
                    <a:pt x="119595" y="61813"/>
                  </a:lnTo>
                  <a:lnTo>
                    <a:pt x="129275" y="73819"/>
                  </a:lnTo>
                  <a:lnTo>
                    <a:pt x="130633" y="76729"/>
                  </a:lnTo>
                  <a:lnTo>
                    <a:pt x="130127" y="79375"/>
                  </a:lnTo>
                  <a:lnTo>
                    <a:pt x="125803" y="84196"/>
                  </a:lnTo>
                  <a:lnTo>
                    <a:pt x="83388" y="108889"/>
                  </a:lnTo>
                  <a:lnTo>
                    <a:pt x="35871" y="135363"/>
                  </a:lnTo>
                  <a:lnTo>
                    <a:pt x="18033" y="153249"/>
                  </a:lnTo>
                  <a:lnTo>
                    <a:pt x="16961" y="155082"/>
                  </a:lnTo>
                  <a:lnTo>
                    <a:pt x="16952" y="156305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85"/>
            <p:cNvSpPr/>
            <p:nvPr>
              <p:custDataLst>
                <p:tags r:id="rId64"/>
              </p:custDataLst>
            </p:nvPr>
          </p:nvSpPr>
          <p:spPr>
            <a:xfrm>
              <a:off x="9626600" y="3917950"/>
              <a:ext cx="158751" cy="177801"/>
            </a:xfrm>
            <a:custGeom>
              <a:avLst/>
              <a:gdLst/>
              <a:ahLst/>
              <a:cxnLst/>
              <a:rect l="0" t="0" r="0" b="0"/>
              <a:pathLst>
                <a:path w="158751" h="177801">
                  <a:moveTo>
                    <a:pt x="158750" y="0"/>
                  </a:moveTo>
                  <a:lnTo>
                    <a:pt x="158750" y="0"/>
                  </a:lnTo>
                  <a:lnTo>
                    <a:pt x="149911" y="0"/>
                  </a:lnTo>
                  <a:lnTo>
                    <a:pt x="108008" y="45441"/>
                  </a:lnTo>
                  <a:lnTo>
                    <a:pt x="79196" y="82530"/>
                  </a:lnTo>
                  <a:lnTo>
                    <a:pt x="49022" y="119938"/>
                  </a:lnTo>
                  <a:lnTo>
                    <a:pt x="11298" y="16519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86"/>
            <p:cNvSpPr/>
            <p:nvPr>
              <p:custDataLst>
                <p:tags r:id="rId65"/>
              </p:custDataLst>
            </p:nvPr>
          </p:nvSpPr>
          <p:spPr>
            <a:xfrm>
              <a:off x="9622941" y="3917950"/>
              <a:ext cx="124310" cy="165101"/>
            </a:xfrm>
            <a:custGeom>
              <a:avLst/>
              <a:gdLst/>
              <a:ahLst/>
              <a:cxnLst/>
              <a:rect l="0" t="0" r="0" b="0"/>
              <a:pathLst>
                <a:path w="124310" h="1651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38827" y="54272"/>
                  </a:lnTo>
                  <a:lnTo>
                    <a:pt x="76013" y="97217"/>
                  </a:lnTo>
                  <a:lnTo>
                    <a:pt x="113105" y="143521"/>
                  </a:lnTo>
                  <a:lnTo>
                    <a:pt x="12430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87"/>
            <p:cNvSpPr/>
            <p:nvPr>
              <p:custDataLst>
                <p:tags r:id="rId66"/>
              </p:custDataLst>
            </p:nvPr>
          </p:nvSpPr>
          <p:spPr>
            <a:xfrm>
              <a:off x="9521349" y="3862565"/>
              <a:ext cx="60802" cy="245886"/>
            </a:xfrm>
            <a:custGeom>
              <a:avLst/>
              <a:gdLst/>
              <a:ahLst/>
              <a:cxnLst/>
              <a:rect l="0" t="0" r="0" b="0"/>
              <a:pathLst>
                <a:path w="60802" h="245886">
                  <a:moveTo>
                    <a:pt x="60801" y="10935"/>
                  </a:moveTo>
                  <a:lnTo>
                    <a:pt x="60801" y="10935"/>
                  </a:lnTo>
                  <a:lnTo>
                    <a:pt x="57430" y="4193"/>
                  </a:lnTo>
                  <a:lnTo>
                    <a:pt x="55732" y="2207"/>
                  </a:lnTo>
                  <a:lnTo>
                    <a:pt x="51963" y="0"/>
                  </a:lnTo>
                  <a:lnTo>
                    <a:pt x="49969" y="823"/>
                  </a:lnTo>
                  <a:lnTo>
                    <a:pt x="45874" y="5500"/>
                  </a:lnTo>
                  <a:lnTo>
                    <a:pt x="27357" y="42395"/>
                  </a:lnTo>
                  <a:lnTo>
                    <a:pt x="15598" y="73601"/>
                  </a:lnTo>
                  <a:lnTo>
                    <a:pt x="7079" y="108636"/>
                  </a:lnTo>
                  <a:lnTo>
                    <a:pt x="1646" y="143963"/>
                  </a:lnTo>
                  <a:lnTo>
                    <a:pt x="0" y="189502"/>
                  </a:lnTo>
                  <a:lnTo>
                    <a:pt x="7821" y="220399"/>
                  </a:lnTo>
                  <a:lnTo>
                    <a:pt x="22701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88"/>
            <p:cNvSpPr/>
            <p:nvPr>
              <p:custDataLst>
                <p:tags r:id="rId67"/>
              </p:custDataLst>
            </p:nvPr>
          </p:nvSpPr>
          <p:spPr>
            <a:xfrm>
              <a:off x="9296400" y="3930650"/>
              <a:ext cx="133351" cy="173607"/>
            </a:xfrm>
            <a:custGeom>
              <a:avLst/>
              <a:gdLst/>
              <a:ahLst/>
              <a:cxnLst/>
              <a:rect l="0" t="0" r="0" b="0"/>
              <a:pathLst>
                <a:path w="133351" h="173607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411" y="59136"/>
                  </a:lnTo>
                  <a:lnTo>
                    <a:pt x="11550" y="57738"/>
                  </a:lnTo>
                  <a:lnTo>
                    <a:pt x="24418" y="57411"/>
                  </a:lnTo>
                  <a:lnTo>
                    <a:pt x="50902" y="67340"/>
                  </a:lnTo>
                  <a:lnTo>
                    <a:pt x="74348" y="87059"/>
                  </a:lnTo>
                  <a:lnTo>
                    <a:pt x="78493" y="95433"/>
                  </a:lnTo>
                  <a:lnTo>
                    <a:pt x="81218" y="114146"/>
                  </a:lnTo>
                  <a:lnTo>
                    <a:pt x="75413" y="141144"/>
                  </a:lnTo>
                  <a:lnTo>
                    <a:pt x="62915" y="156569"/>
                  </a:lnTo>
                  <a:lnTo>
                    <a:pt x="47012" y="168364"/>
                  </a:lnTo>
                  <a:lnTo>
                    <a:pt x="32889" y="173606"/>
                  </a:lnTo>
                  <a:lnTo>
                    <a:pt x="27570" y="172888"/>
                  </a:lnTo>
                  <a:lnTo>
                    <a:pt x="23318" y="170292"/>
                  </a:lnTo>
                  <a:lnTo>
                    <a:pt x="19779" y="166444"/>
                  </a:lnTo>
                  <a:lnTo>
                    <a:pt x="18830" y="160352"/>
                  </a:lnTo>
                  <a:lnTo>
                    <a:pt x="21539" y="144175"/>
                  </a:lnTo>
                  <a:lnTo>
                    <a:pt x="41111" y="101750"/>
                  </a:lnTo>
                  <a:lnTo>
                    <a:pt x="72623" y="55705"/>
                  </a:lnTo>
                  <a:lnTo>
                    <a:pt x="116964" y="1393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89"/>
            <p:cNvSpPr/>
            <p:nvPr>
              <p:custDataLst>
                <p:tags r:id="rId68"/>
              </p:custDataLst>
            </p:nvPr>
          </p:nvSpPr>
          <p:spPr>
            <a:xfrm>
              <a:off x="9220200" y="3826973"/>
              <a:ext cx="133041" cy="278513"/>
            </a:xfrm>
            <a:custGeom>
              <a:avLst/>
              <a:gdLst/>
              <a:ahLst/>
              <a:cxnLst/>
              <a:rect l="0" t="0" r="0" b="0"/>
              <a:pathLst>
                <a:path w="133041" h="278513">
                  <a:moveTo>
                    <a:pt x="0" y="59227"/>
                  </a:moveTo>
                  <a:lnTo>
                    <a:pt x="0" y="59227"/>
                  </a:lnTo>
                  <a:lnTo>
                    <a:pt x="0" y="55856"/>
                  </a:lnTo>
                  <a:lnTo>
                    <a:pt x="705" y="56274"/>
                  </a:lnTo>
                  <a:lnTo>
                    <a:pt x="3370" y="60501"/>
                  </a:lnTo>
                  <a:lnTo>
                    <a:pt x="12865" y="100064"/>
                  </a:lnTo>
                  <a:lnTo>
                    <a:pt x="19099" y="146351"/>
                  </a:lnTo>
                  <a:lnTo>
                    <a:pt x="22599" y="181204"/>
                  </a:lnTo>
                  <a:lnTo>
                    <a:pt x="24155" y="215509"/>
                  </a:lnTo>
                  <a:lnTo>
                    <a:pt x="24448" y="261835"/>
                  </a:lnTo>
                  <a:lnTo>
                    <a:pt x="21920" y="275334"/>
                  </a:lnTo>
                  <a:lnTo>
                    <a:pt x="20257" y="278087"/>
                  </a:lnTo>
                  <a:lnTo>
                    <a:pt x="18443" y="278512"/>
                  </a:lnTo>
                  <a:lnTo>
                    <a:pt x="16528" y="277383"/>
                  </a:lnTo>
                  <a:lnTo>
                    <a:pt x="10463" y="262312"/>
                  </a:lnTo>
                  <a:lnTo>
                    <a:pt x="7569" y="223117"/>
                  </a:lnTo>
                  <a:lnTo>
                    <a:pt x="10654" y="181691"/>
                  </a:lnTo>
                  <a:lnTo>
                    <a:pt x="18141" y="134117"/>
                  </a:lnTo>
                  <a:lnTo>
                    <a:pt x="30875" y="87102"/>
                  </a:lnTo>
                  <a:lnTo>
                    <a:pt x="45944" y="51625"/>
                  </a:lnTo>
                  <a:lnTo>
                    <a:pt x="62752" y="26215"/>
                  </a:lnTo>
                  <a:lnTo>
                    <a:pt x="89932" y="5388"/>
                  </a:lnTo>
                  <a:lnTo>
                    <a:pt x="102529" y="21"/>
                  </a:lnTo>
                  <a:lnTo>
                    <a:pt x="108569" y="0"/>
                  </a:lnTo>
                  <a:lnTo>
                    <a:pt x="120925" y="3741"/>
                  </a:lnTo>
                  <a:lnTo>
                    <a:pt x="125772" y="8831"/>
                  </a:lnTo>
                  <a:lnTo>
                    <a:pt x="133040" y="23893"/>
                  </a:lnTo>
                  <a:lnTo>
                    <a:pt x="132438" y="33555"/>
                  </a:lnTo>
                  <a:lnTo>
                    <a:pt x="124242" y="55578"/>
                  </a:lnTo>
                  <a:lnTo>
                    <a:pt x="90915" y="98435"/>
                  </a:lnTo>
                  <a:lnTo>
                    <a:pt x="61431" y="123917"/>
                  </a:lnTo>
                  <a:lnTo>
                    <a:pt x="25400" y="14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90"/>
            <p:cNvSpPr/>
            <p:nvPr>
              <p:custDataLst>
                <p:tags r:id="rId69"/>
              </p:custDataLst>
            </p:nvPr>
          </p:nvSpPr>
          <p:spPr>
            <a:xfrm>
              <a:off x="8708829" y="3756725"/>
              <a:ext cx="308172" cy="34226"/>
            </a:xfrm>
            <a:custGeom>
              <a:avLst/>
              <a:gdLst/>
              <a:ahLst/>
              <a:cxnLst/>
              <a:rect l="0" t="0" r="0" b="0"/>
              <a:pathLst>
                <a:path w="308172" h="34226">
                  <a:moveTo>
                    <a:pt x="3371" y="34225"/>
                  </a:moveTo>
                  <a:lnTo>
                    <a:pt x="3371" y="34225"/>
                  </a:lnTo>
                  <a:lnTo>
                    <a:pt x="0" y="34225"/>
                  </a:lnTo>
                  <a:lnTo>
                    <a:pt x="36888" y="29156"/>
                  </a:lnTo>
                  <a:lnTo>
                    <a:pt x="66951" y="25387"/>
                  </a:lnTo>
                  <a:lnTo>
                    <a:pt x="103359" y="19478"/>
                  </a:lnTo>
                  <a:lnTo>
                    <a:pt x="143766" y="12854"/>
                  </a:lnTo>
                  <a:lnTo>
                    <a:pt x="187595" y="7558"/>
                  </a:lnTo>
                  <a:lnTo>
                    <a:pt x="227300" y="2853"/>
                  </a:lnTo>
                  <a:lnTo>
                    <a:pt x="273861" y="0"/>
                  </a:lnTo>
                  <a:lnTo>
                    <a:pt x="308171" y="2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91"/>
            <p:cNvSpPr/>
            <p:nvPr>
              <p:custDataLst>
                <p:tags r:id="rId70"/>
              </p:custDataLst>
            </p:nvPr>
          </p:nvSpPr>
          <p:spPr>
            <a:xfrm>
              <a:off x="8801360" y="3556883"/>
              <a:ext cx="17624" cy="234068"/>
            </a:xfrm>
            <a:custGeom>
              <a:avLst/>
              <a:gdLst/>
              <a:ahLst/>
              <a:cxnLst/>
              <a:rect l="0" t="0" r="0" b="0"/>
              <a:pathLst>
                <a:path w="17624" h="234068">
                  <a:moveTo>
                    <a:pt x="6090" y="5467"/>
                  </a:moveTo>
                  <a:lnTo>
                    <a:pt x="6090" y="5467"/>
                  </a:lnTo>
                  <a:lnTo>
                    <a:pt x="2719" y="5467"/>
                  </a:lnTo>
                  <a:lnTo>
                    <a:pt x="1726" y="4761"/>
                  </a:lnTo>
                  <a:lnTo>
                    <a:pt x="1063" y="3585"/>
                  </a:lnTo>
                  <a:lnTo>
                    <a:pt x="0" y="0"/>
                  </a:lnTo>
                  <a:lnTo>
                    <a:pt x="3189" y="2749"/>
                  </a:lnTo>
                  <a:lnTo>
                    <a:pt x="7589" y="45291"/>
                  </a:lnTo>
                  <a:lnTo>
                    <a:pt x="12884" y="92291"/>
                  </a:lnTo>
                  <a:lnTo>
                    <a:pt x="16165" y="127311"/>
                  </a:lnTo>
                  <a:lnTo>
                    <a:pt x="17623" y="161690"/>
                  </a:lnTo>
                  <a:lnTo>
                    <a:pt x="15073" y="206037"/>
                  </a:lnTo>
                  <a:lnTo>
                    <a:pt x="1244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92"/>
            <p:cNvSpPr/>
            <p:nvPr>
              <p:custDataLst>
                <p:tags r:id="rId71"/>
              </p:custDataLst>
            </p:nvPr>
          </p:nvSpPr>
          <p:spPr>
            <a:xfrm>
              <a:off x="8702479" y="4032250"/>
              <a:ext cx="200222" cy="41759"/>
            </a:xfrm>
            <a:custGeom>
              <a:avLst/>
              <a:gdLst/>
              <a:ahLst/>
              <a:cxnLst/>
              <a:rect l="0" t="0" r="0" b="0"/>
              <a:pathLst>
                <a:path w="200222" h="41759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418" y="41758"/>
                  </a:lnTo>
                  <a:lnTo>
                    <a:pt x="31814" y="31979"/>
                  </a:lnTo>
                  <a:lnTo>
                    <a:pt x="68694" y="22679"/>
                  </a:lnTo>
                  <a:lnTo>
                    <a:pt x="113542" y="12902"/>
                  </a:lnTo>
                  <a:lnTo>
                    <a:pt x="156993" y="6205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93"/>
            <p:cNvSpPr/>
            <p:nvPr>
              <p:custDataLst>
                <p:tags r:id="rId72"/>
              </p:custDataLst>
            </p:nvPr>
          </p:nvSpPr>
          <p:spPr>
            <a:xfrm>
              <a:off x="8699500" y="39116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47071" y="14024"/>
                  </a:lnTo>
                  <a:lnTo>
                    <a:pt x="93439" y="9329"/>
                  </a:lnTo>
                  <a:lnTo>
                    <a:pt x="127606" y="4146"/>
                  </a:lnTo>
                  <a:lnTo>
                    <a:pt x="169669" y="122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226"/>
          <p:cNvGrpSpPr/>
          <p:nvPr/>
        </p:nvGrpSpPr>
        <p:grpSpPr>
          <a:xfrm>
            <a:off x="10725150" y="3849756"/>
            <a:ext cx="1269119" cy="449195"/>
            <a:chOff x="10725150" y="3849756"/>
            <a:chExt cx="1269119" cy="449195"/>
          </a:xfrm>
        </p:grpSpPr>
        <p:sp>
          <p:nvSpPr>
            <p:cNvPr id="153" name="SMARTInkShape-1194"/>
            <p:cNvSpPr/>
            <p:nvPr>
              <p:custDataLst>
                <p:tags r:id="rId52"/>
              </p:custDataLst>
            </p:nvPr>
          </p:nvSpPr>
          <p:spPr>
            <a:xfrm>
              <a:off x="11861800" y="3956050"/>
              <a:ext cx="132469" cy="342901"/>
            </a:xfrm>
            <a:custGeom>
              <a:avLst/>
              <a:gdLst/>
              <a:ahLst/>
              <a:cxnLst/>
              <a:rect l="0" t="0" r="0" b="0"/>
              <a:pathLst>
                <a:path w="132469" h="342901">
                  <a:moveTo>
                    <a:pt x="127000" y="0"/>
                  </a:moveTo>
                  <a:lnTo>
                    <a:pt x="127000" y="0"/>
                  </a:lnTo>
                  <a:lnTo>
                    <a:pt x="131363" y="45481"/>
                  </a:lnTo>
                  <a:lnTo>
                    <a:pt x="132468" y="88183"/>
                  </a:lnTo>
                  <a:lnTo>
                    <a:pt x="129941" y="113822"/>
                  </a:lnTo>
                  <a:lnTo>
                    <a:pt x="125432" y="141498"/>
                  </a:lnTo>
                  <a:lnTo>
                    <a:pt x="119605" y="170532"/>
                  </a:lnTo>
                  <a:lnTo>
                    <a:pt x="111486" y="198355"/>
                  </a:lnTo>
                  <a:lnTo>
                    <a:pt x="101840" y="225370"/>
                  </a:lnTo>
                  <a:lnTo>
                    <a:pt x="91177" y="251847"/>
                  </a:lnTo>
                  <a:lnTo>
                    <a:pt x="58631" y="29255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95"/>
            <p:cNvSpPr/>
            <p:nvPr>
              <p:custDataLst>
                <p:tags r:id="rId53"/>
              </p:custDataLst>
            </p:nvPr>
          </p:nvSpPr>
          <p:spPr>
            <a:xfrm>
              <a:off x="11709609" y="4026161"/>
              <a:ext cx="164892" cy="171190"/>
            </a:xfrm>
            <a:custGeom>
              <a:avLst/>
              <a:gdLst/>
              <a:ahLst/>
              <a:cxnLst/>
              <a:rect l="0" t="0" r="0" b="0"/>
              <a:pathLst>
                <a:path w="164892" h="171190">
                  <a:moveTo>
                    <a:pt x="145841" y="6089"/>
                  </a:moveTo>
                  <a:lnTo>
                    <a:pt x="145841" y="6089"/>
                  </a:lnTo>
                  <a:lnTo>
                    <a:pt x="145839" y="2718"/>
                  </a:lnTo>
                  <a:lnTo>
                    <a:pt x="146546" y="1725"/>
                  </a:lnTo>
                  <a:lnTo>
                    <a:pt x="147722" y="1063"/>
                  </a:lnTo>
                  <a:lnTo>
                    <a:pt x="151309" y="0"/>
                  </a:lnTo>
                  <a:lnTo>
                    <a:pt x="151927" y="9929"/>
                  </a:lnTo>
                  <a:lnTo>
                    <a:pt x="145373" y="29648"/>
                  </a:lnTo>
                  <a:lnTo>
                    <a:pt x="119669" y="71028"/>
                  </a:lnTo>
                  <a:lnTo>
                    <a:pt x="79472" y="112024"/>
                  </a:lnTo>
                  <a:lnTo>
                    <a:pt x="45272" y="133198"/>
                  </a:lnTo>
                  <a:lnTo>
                    <a:pt x="34345" y="137395"/>
                  </a:lnTo>
                  <a:lnTo>
                    <a:pt x="25648" y="138076"/>
                  </a:lnTo>
                  <a:lnTo>
                    <a:pt x="18443" y="136414"/>
                  </a:lnTo>
                  <a:lnTo>
                    <a:pt x="12225" y="133189"/>
                  </a:lnTo>
                  <a:lnTo>
                    <a:pt x="3436" y="123961"/>
                  </a:lnTo>
                  <a:lnTo>
                    <a:pt x="105" y="118537"/>
                  </a:lnTo>
                  <a:lnTo>
                    <a:pt x="0" y="111393"/>
                  </a:lnTo>
                  <a:lnTo>
                    <a:pt x="5529" y="94048"/>
                  </a:lnTo>
                  <a:lnTo>
                    <a:pt x="18804" y="78343"/>
                  </a:lnTo>
                  <a:lnTo>
                    <a:pt x="27283" y="71191"/>
                  </a:lnTo>
                  <a:lnTo>
                    <a:pt x="44230" y="65127"/>
                  </a:lnTo>
                  <a:lnTo>
                    <a:pt x="52699" y="64497"/>
                  </a:lnTo>
                  <a:lnTo>
                    <a:pt x="81476" y="73725"/>
                  </a:lnTo>
                  <a:lnTo>
                    <a:pt x="115717" y="99977"/>
                  </a:lnTo>
                  <a:lnTo>
                    <a:pt x="148593" y="144658"/>
                  </a:lnTo>
                  <a:lnTo>
                    <a:pt x="161463" y="168535"/>
                  </a:lnTo>
                  <a:lnTo>
                    <a:pt x="164891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196"/>
            <p:cNvSpPr/>
            <p:nvPr>
              <p:custDataLst>
                <p:tags r:id="rId54"/>
              </p:custDataLst>
            </p:nvPr>
          </p:nvSpPr>
          <p:spPr>
            <a:xfrm>
              <a:off x="11508891" y="4025900"/>
              <a:ext cx="142635" cy="190501"/>
            </a:xfrm>
            <a:custGeom>
              <a:avLst/>
              <a:gdLst/>
              <a:ahLst/>
              <a:cxnLst/>
              <a:rect l="0" t="0" r="0" b="0"/>
              <a:pathLst>
                <a:path w="142635" h="1905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0253" y="1881"/>
                  </a:lnTo>
                  <a:lnTo>
                    <a:pt x="56998" y="20970"/>
                  </a:lnTo>
                  <a:lnTo>
                    <a:pt x="103879" y="42947"/>
                  </a:lnTo>
                  <a:lnTo>
                    <a:pt x="123694" y="53660"/>
                  </a:lnTo>
                  <a:lnTo>
                    <a:pt x="137207" y="67828"/>
                  </a:lnTo>
                  <a:lnTo>
                    <a:pt x="142271" y="79770"/>
                  </a:lnTo>
                  <a:lnTo>
                    <a:pt x="142634" y="84930"/>
                  </a:lnTo>
                  <a:lnTo>
                    <a:pt x="140055" y="90486"/>
                  </a:lnTo>
                  <a:lnTo>
                    <a:pt x="122232" y="108420"/>
                  </a:lnTo>
                  <a:lnTo>
                    <a:pt x="78165" y="139762"/>
                  </a:lnTo>
                  <a:lnTo>
                    <a:pt x="50441" y="165112"/>
                  </a:lnTo>
                  <a:lnTo>
                    <a:pt x="42561" y="177805"/>
                  </a:lnTo>
                  <a:lnTo>
                    <a:pt x="41588" y="182037"/>
                  </a:lnTo>
                  <a:lnTo>
                    <a:pt x="42350" y="184858"/>
                  </a:lnTo>
                  <a:lnTo>
                    <a:pt x="4810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197"/>
            <p:cNvSpPr/>
            <p:nvPr>
              <p:custDataLst>
                <p:tags r:id="rId55"/>
              </p:custDataLst>
            </p:nvPr>
          </p:nvSpPr>
          <p:spPr>
            <a:xfrm>
              <a:off x="11341280" y="3966782"/>
              <a:ext cx="75138" cy="245039"/>
            </a:xfrm>
            <a:custGeom>
              <a:avLst/>
              <a:gdLst/>
              <a:ahLst/>
              <a:cxnLst/>
              <a:rect l="0" t="0" r="0" b="0"/>
              <a:pathLst>
                <a:path w="75138" h="245039">
                  <a:moveTo>
                    <a:pt x="69670" y="21018"/>
                  </a:moveTo>
                  <a:lnTo>
                    <a:pt x="69670" y="21018"/>
                  </a:lnTo>
                  <a:lnTo>
                    <a:pt x="75137" y="1245"/>
                  </a:lnTo>
                  <a:lnTo>
                    <a:pt x="74726" y="75"/>
                  </a:lnTo>
                  <a:lnTo>
                    <a:pt x="73746" y="0"/>
                  </a:lnTo>
                  <a:lnTo>
                    <a:pt x="72387" y="656"/>
                  </a:lnTo>
                  <a:lnTo>
                    <a:pt x="55704" y="22693"/>
                  </a:lnTo>
                  <a:lnTo>
                    <a:pt x="38087" y="60285"/>
                  </a:lnTo>
                  <a:lnTo>
                    <a:pt x="21019" y="101682"/>
                  </a:lnTo>
                  <a:lnTo>
                    <a:pt x="9130" y="139466"/>
                  </a:lnTo>
                  <a:lnTo>
                    <a:pt x="1868" y="180169"/>
                  </a:lnTo>
                  <a:lnTo>
                    <a:pt x="0" y="227607"/>
                  </a:lnTo>
                  <a:lnTo>
                    <a:pt x="605" y="237013"/>
                  </a:lnTo>
                  <a:lnTo>
                    <a:pt x="3228" y="243546"/>
                  </a:lnTo>
                  <a:lnTo>
                    <a:pt x="4913" y="244864"/>
                  </a:lnTo>
                  <a:lnTo>
                    <a:pt x="6744" y="245038"/>
                  </a:lnTo>
                  <a:lnTo>
                    <a:pt x="12520" y="243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98"/>
            <p:cNvSpPr/>
            <p:nvPr>
              <p:custDataLst>
                <p:tags r:id="rId56"/>
              </p:custDataLst>
            </p:nvPr>
          </p:nvSpPr>
          <p:spPr>
            <a:xfrm>
              <a:off x="11220450" y="395605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4418" y="48183"/>
                  </a:lnTo>
                  <a:lnTo>
                    <a:pt x="65815" y="89507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199"/>
            <p:cNvSpPr/>
            <p:nvPr>
              <p:custDataLst>
                <p:tags r:id="rId57"/>
              </p:custDataLst>
            </p:nvPr>
          </p:nvSpPr>
          <p:spPr>
            <a:xfrm>
              <a:off x="11085491" y="3905250"/>
              <a:ext cx="58760" cy="266701"/>
            </a:xfrm>
            <a:custGeom>
              <a:avLst/>
              <a:gdLst/>
              <a:ahLst/>
              <a:cxnLst/>
              <a:rect l="0" t="0" r="0" b="0"/>
              <a:pathLst>
                <a:path w="58760" h="266701">
                  <a:moveTo>
                    <a:pt x="58759" y="0"/>
                  </a:moveTo>
                  <a:lnTo>
                    <a:pt x="58759" y="0"/>
                  </a:lnTo>
                  <a:lnTo>
                    <a:pt x="52016" y="0"/>
                  </a:lnTo>
                  <a:lnTo>
                    <a:pt x="34340" y="13484"/>
                  </a:lnTo>
                  <a:lnTo>
                    <a:pt x="17971" y="45466"/>
                  </a:lnTo>
                  <a:lnTo>
                    <a:pt x="10526" y="79709"/>
                  </a:lnTo>
                  <a:lnTo>
                    <a:pt x="4867" y="118682"/>
                  </a:lnTo>
                  <a:lnTo>
                    <a:pt x="0" y="154818"/>
                  </a:lnTo>
                  <a:lnTo>
                    <a:pt x="1128" y="189693"/>
                  </a:lnTo>
                  <a:lnTo>
                    <a:pt x="11579" y="233535"/>
                  </a:lnTo>
                  <a:lnTo>
                    <a:pt x="2700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00"/>
            <p:cNvSpPr/>
            <p:nvPr>
              <p:custDataLst>
                <p:tags r:id="rId58"/>
              </p:custDataLst>
            </p:nvPr>
          </p:nvSpPr>
          <p:spPr>
            <a:xfrm>
              <a:off x="10810680" y="4019550"/>
              <a:ext cx="98621" cy="148156"/>
            </a:xfrm>
            <a:custGeom>
              <a:avLst/>
              <a:gdLst/>
              <a:ahLst/>
              <a:cxnLst/>
              <a:rect l="0" t="0" r="0" b="0"/>
              <a:pathLst>
                <a:path w="98621" h="148156">
                  <a:moveTo>
                    <a:pt x="3370" y="44450"/>
                  </a:moveTo>
                  <a:lnTo>
                    <a:pt x="3370" y="44450"/>
                  </a:lnTo>
                  <a:lnTo>
                    <a:pt x="0" y="37708"/>
                  </a:lnTo>
                  <a:lnTo>
                    <a:pt x="226" y="30635"/>
                  </a:lnTo>
                  <a:lnTo>
                    <a:pt x="1274" y="26773"/>
                  </a:lnTo>
                  <a:lnTo>
                    <a:pt x="4795" y="24199"/>
                  </a:lnTo>
                  <a:lnTo>
                    <a:pt x="16234" y="21338"/>
                  </a:lnTo>
                  <a:lnTo>
                    <a:pt x="30723" y="25711"/>
                  </a:lnTo>
                  <a:lnTo>
                    <a:pt x="45865" y="36121"/>
                  </a:lnTo>
                  <a:lnTo>
                    <a:pt x="59650" y="52508"/>
                  </a:lnTo>
                  <a:lnTo>
                    <a:pt x="67189" y="73431"/>
                  </a:lnTo>
                  <a:lnTo>
                    <a:pt x="69200" y="84937"/>
                  </a:lnTo>
                  <a:lnTo>
                    <a:pt x="65787" y="107130"/>
                  </a:lnTo>
                  <a:lnTo>
                    <a:pt x="51967" y="135694"/>
                  </a:lnTo>
                  <a:lnTo>
                    <a:pt x="46351" y="143379"/>
                  </a:lnTo>
                  <a:lnTo>
                    <a:pt x="41196" y="147092"/>
                  </a:lnTo>
                  <a:lnTo>
                    <a:pt x="36349" y="148155"/>
                  </a:lnTo>
                  <a:lnTo>
                    <a:pt x="31705" y="147453"/>
                  </a:lnTo>
                  <a:lnTo>
                    <a:pt x="30021" y="144163"/>
                  </a:lnTo>
                  <a:lnTo>
                    <a:pt x="31912" y="132982"/>
                  </a:lnTo>
                  <a:lnTo>
                    <a:pt x="47653" y="93965"/>
                  </a:lnTo>
                  <a:lnTo>
                    <a:pt x="66091" y="58225"/>
                  </a:lnTo>
                  <a:lnTo>
                    <a:pt x="98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01"/>
            <p:cNvSpPr/>
            <p:nvPr>
              <p:custDataLst>
                <p:tags r:id="rId59"/>
              </p:custDataLst>
            </p:nvPr>
          </p:nvSpPr>
          <p:spPr>
            <a:xfrm>
              <a:off x="10725150" y="3849756"/>
              <a:ext cx="112782" cy="302635"/>
            </a:xfrm>
            <a:custGeom>
              <a:avLst/>
              <a:gdLst/>
              <a:ahLst/>
              <a:cxnLst/>
              <a:rect l="0" t="0" r="0" b="0"/>
              <a:pathLst>
                <a:path w="112782" h="302635">
                  <a:moveTo>
                    <a:pt x="0" y="74544"/>
                  </a:moveTo>
                  <a:lnTo>
                    <a:pt x="0" y="74544"/>
                  </a:lnTo>
                  <a:lnTo>
                    <a:pt x="8837" y="60238"/>
                  </a:lnTo>
                  <a:lnTo>
                    <a:pt x="10832" y="60774"/>
                  </a:lnTo>
                  <a:lnTo>
                    <a:pt x="14927" y="67013"/>
                  </a:lnTo>
                  <a:lnTo>
                    <a:pt x="21199" y="95909"/>
                  </a:lnTo>
                  <a:lnTo>
                    <a:pt x="21894" y="117715"/>
                  </a:lnTo>
                  <a:lnTo>
                    <a:pt x="21651" y="146364"/>
                  </a:lnTo>
                  <a:lnTo>
                    <a:pt x="20785" y="179574"/>
                  </a:lnTo>
                  <a:lnTo>
                    <a:pt x="18794" y="207358"/>
                  </a:lnTo>
                  <a:lnTo>
                    <a:pt x="12822" y="253282"/>
                  </a:lnTo>
                  <a:lnTo>
                    <a:pt x="3263" y="299880"/>
                  </a:lnTo>
                  <a:lnTo>
                    <a:pt x="2175" y="302379"/>
                  </a:lnTo>
                  <a:lnTo>
                    <a:pt x="1450" y="302634"/>
                  </a:lnTo>
                  <a:lnTo>
                    <a:pt x="7098" y="266039"/>
                  </a:lnTo>
                  <a:lnTo>
                    <a:pt x="12327" y="231619"/>
                  </a:lnTo>
                  <a:lnTo>
                    <a:pt x="21706" y="185748"/>
                  </a:lnTo>
                  <a:lnTo>
                    <a:pt x="29287" y="159263"/>
                  </a:lnTo>
                  <a:lnTo>
                    <a:pt x="38575" y="131023"/>
                  </a:lnTo>
                  <a:lnTo>
                    <a:pt x="49000" y="101614"/>
                  </a:lnTo>
                  <a:lnTo>
                    <a:pt x="69991" y="55766"/>
                  </a:lnTo>
                  <a:lnTo>
                    <a:pt x="97878" y="11595"/>
                  </a:lnTo>
                  <a:lnTo>
                    <a:pt x="105469" y="2944"/>
                  </a:lnTo>
                  <a:lnTo>
                    <a:pt x="109824" y="0"/>
                  </a:lnTo>
                  <a:lnTo>
                    <a:pt x="112022" y="859"/>
                  </a:lnTo>
                  <a:lnTo>
                    <a:pt x="112781" y="4254"/>
                  </a:lnTo>
                  <a:lnTo>
                    <a:pt x="103861" y="40826"/>
                  </a:lnTo>
                  <a:lnTo>
                    <a:pt x="91843" y="78586"/>
                  </a:lnTo>
                  <a:lnTo>
                    <a:pt x="81035" y="99154"/>
                  </a:lnTo>
                  <a:lnTo>
                    <a:pt x="67296" y="113939"/>
                  </a:lnTo>
                  <a:lnTo>
                    <a:pt x="38100" y="13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1202"/>
          <p:cNvSpPr/>
          <p:nvPr>
            <p:custDataLst>
              <p:tags r:id="rId4"/>
            </p:custDataLst>
          </p:nvPr>
        </p:nvSpPr>
        <p:spPr>
          <a:xfrm>
            <a:off x="3009900" y="3499266"/>
            <a:ext cx="1049054" cy="149177"/>
          </a:xfrm>
          <a:custGeom>
            <a:avLst/>
            <a:gdLst/>
            <a:ahLst/>
            <a:cxnLst/>
            <a:rect l="0" t="0" r="0" b="0"/>
            <a:pathLst>
              <a:path w="1049054" h="149177">
                <a:moveTo>
                  <a:pt x="0" y="107534"/>
                </a:moveTo>
                <a:lnTo>
                  <a:pt x="0" y="107534"/>
                </a:lnTo>
                <a:lnTo>
                  <a:pt x="10113" y="100792"/>
                </a:lnTo>
                <a:lnTo>
                  <a:pt x="45181" y="89956"/>
                </a:lnTo>
                <a:lnTo>
                  <a:pt x="70338" y="83115"/>
                </a:lnTo>
                <a:lnTo>
                  <a:pt x="104042" y="75732"/>
                </a:lnTo>
                <a:lnTo>
                  <a:pt x="143445" y="67988"/>
                </a:lnTo>
                <a:lnTo>
                  <a:pt x="186646" y="60004"/>
                </a:lnTo>
                <a:lnTo>
                  <a:pt x="236614" y="52564"/>
                </a:lnTo>
                <a:lnTo>
                  <a:pt x="291093" y="45487"/>
                </a:lnTo>
                <a:lnTo>
                  <a:pt x="348578" y="38653"/>
                </a:lnTo>
                <a:lnTo>
                  <a:pt x="412302" y="32685"/>
                </a:lnTo>
                <a:lnTo>
                  <a:pt x="480185" y="27296"/>
                </a:lnTo>
                <a:lnTo>
                  <a:pt x="550840" y="22292"/>
                </a:lnTo>
                <a:lnTo>
                  <a:pt x="620521" y="18250"/>
                </a:lnTo>
                <a:lnTo>
                  <a:pt x="689553" y="14851"/>
                </a:lnTo>
                <a:lnTo>
                  <a:pt x="758152" y="11878"/>
                </a:lnTo>
                <a:lnTo>
                  <a:pt x="818701" y="9191"/>
                </a:lnTo>
                <a:lnTo>
                  <a:pt x="873884" y="6694"/>
                </a:lnTo>
                <a:lnTo>
                  <a:pt x="925490" y="4324"/>
                </a:lnTo>
                <a:lnTo>
                  <a:pt x="966243" y="2744"/>
                </a:lnTo>
                <a:lnTo>
                  <a:pt x="999762" y="1691"/>
                </a:lnTo>
                <a:lnTo>
                  <a:pt x="1043355" y="520"/>
                </a:lnTo>
                <a:lnTo>
                  <a:pt x="1049053" y="208"/>
                </a:lnTo>
                <a:lnTo>
                  <a:pt x="1048619" y="0"/>
                </a:lnTo>
                <a:lnTo>
                  <a:pt x="1006743" y="3532"/>
                </a:lnTo>
                <a:lnTo>
                  <a:pt x="973846" y="6449"/>
                </a:lnTo>
                <a:lnTo>
                  <a:pt x="925103" y="11922"/>
                </a:lnTo>
                <a:lnTo>
                  <a:pt x="865796" y="19098"/>
                </a:lnTo>
                <a:lnTo>
                  <a:pt x="799447" y="27410"/>
                </a:lnTo>
                <a:lnTo>
                  <a:pt x="727698" y="36479"/>
                </a:lnTo>
                <a:lnTo>
                  <a:pt x="652349" y="46053"/>
                </a:lnTo>
                <a:lnTo>
                  <a:pt x="574599" y="55963"/>
                </a:lnTo>
                <a:lnTo>
                  <a:pt x="500894" y="66804"/>
                </a:lnTo>
                <a:lnTo>
                  <a:pt x="429885" y="78264"/>
                </a:lnTo>
                <a:lnTo>
                  <a:pt x="360673" y="90137"/>
                </a:lnTo>
                <a:lnTo>
                  <a:pt x="299715" y="101580"/>
                </a:lnTo>
                <a:lnTo>
                  <a:pt x="244260" y="112738"/>
                </a:lnTo>
                <a:lnTo>
                  <a:pt x="192473" y="123703"/>
                </a:lnTo>
                <a:lnTo>
                  <a:pt x="156538" y="131719"/>
                </a:lnTo>
                <a:lnTo>
                  <a:pt x="112846" y="142507"/>
                </a:lnTo>
                <a:lnTo>
                  <a:pt x="110509" y="145666"/>
                </a:lnTo>
                <a:lnTo>
                  <a:pt x="134252" y="149176"/>
                </a:lnTo>
                <a:lnTo>
                  <a:pt x="167113" y="147995"/>
                </a:lnTo>
                <a:lnTo>
                  <a:pt x="211597" y="145092"/>
                </a:lnTo>
                <a:lnTo>
                  <a:pt x="263832" y="141039"/>
                </a:lnTo>
                <a:lnTo>
                  <a:pt x="329698" y="136926"/>
                </a:lnTo>
                <a:lnTo>
                  <a:pt x="404655" y="132773"/>
                </a:lnTo>
                <a:lnTo>
                  <a:pt x="485670" y="128594"/>
                </a:lnTo>
                <a:lnTo>
                  <a:pt x="575663" y="125101"/>
                </a:lnTo>
                <a:lnTo>
                  <a:pt x="671642" y="122068"/>
                </a:lnTo>
                <a:lnTo>
                  <a:pt x="771612" y="119339"/>
                </a:lnTo>
                <a:lnTo>
                  <a:pt x="838258" y="117521"/>
                </a:lnTo>
                <a:lnTo>
                  <a:pt x="971550" y="1138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228"/>
          <p:cNvGrpSpPr/>
          <p:nvPr/>
        </p:nvGrpSpPr>
        <p:grpSpPr>
          <a:xfrm>
            <a:off x="8803791" y="4536450"/>
            <a:ext cx="2336928" cy="302251"/>
            <a:chOff x="8803791" y="4536450"/>
            <a:chExt cx="2336928" cy="302251"/>
          </a:xfrm>
        </p:grpSpPr>
        <p:sp>
          <p:nvSpPr>
            <p:cNvPr id="163" name="SMARTInkShape-1203"/>
            <p:cNvSpPr/>
            <p:nvPr>
              <p:custDataLst>
                <p:tags r:id="rId39"/>
              </p:custDataLst>
            </p:nvPr>
          </p:nvSpPr>
          <p:spPr>
            <a:xfrm>
              <a:off x="11093450" y="4654550"/>
              <a:ext cx="47269" cy="184151"/>
            </a:xfrm>
            <a:custGeom>
              <a:avLst/>
              <a:gdLst/>
              <a:ahLst/>
              <a:cxnLst/>
              <a:rect l="0" t="0" r="0" b="0"/>
              <a:pathLst>
                <a:path w="47269" h="184151">
                  <a:moveTo>
                    <a:pt x="25400" y="0"/>
                  </a:moveTo>
                  <a:lnTo>
                    <a:pt x="25400" y="0"/>
                  </a:lnTo>
                  <a:lnTo>
                    <a:pt x="38884" y="6742"/>
                  </a:lnTo>
                  <a:lnTo>
                    <a:pt x="42856" y="12961"/>
                  </a:lnTo>
                  <a:lnTo>
                    <a:pt x="47268" y="31161"/>
                  </a:lnTo>
                  <a:lnTo>
                    <a:pt x="45468" y="64649"/>
                  </a:lnTo>
                  <a:lnTo>
                    <a:pt x="37140" y="105639"/>
                  </a:lnTo>
                  <a:lnTo>
                    <a:pt x="19328" y="14502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04"/>
            <p:cNvSpPr/>
            <p:nvPr>
              <p:custDataLst>
                <p:tags r:id="rId40"/>
              </p:custDataLst>
            </p:nvPr>
          </p:nvSpPr>
          <p:spPr>
            <a:xfrm>
              <a:off x="10839004" y="4699000"/>
              <a:ext cx="165547" cy="95251"/>
            </a:xfrm>
            <a:custGeom>
              <a:avLst/>
              <a:gdLst/>
              <a:ahLst/>
              <a:cxnLst/>
              <a:rect l="0" t="0" r="0" b="0"/>
              <a:pathLst>
                <a:path w="165547" h="95251">
                  <a:moveTo>
                    <a:pt x="165546" y="0"/>
                  </a:moveTo>
                  <a:lnTo>
                    <a:pt x="165546" y="0"/>
                  </a:lnTo>
                  <a:lnTo>
                    <a:pt x="165546" y="3371"/>
                  </a:lnTo>
                  <a:lnTo>
                    <a:pt x="158804" y="12209"/>
                  </a:lnTo>
                  <a:lnTo>
                    <a:pt x="117212" y="48923"/>
                  </a:lnTo>
                  <a:lnTo>
                    <a:pt x="74318" y="69294"/>
                  </a:lnTo>
                  <a:lnTo>
                    <a:pt x="41039" y="78775"/>
                  </a:lnTo>
                  <a:lnTo>
                    <a:pt x="16841" y="78285"/>
                  </a:lnTo>
                  <a:lnTo>
                    <a:pt x="9259" y="75473"/>
                  </a:lnTo>
                  <a:lnTo>
                    <a:pt x="4205" y="71482"/>
                  </a:lnTo>
                  <a:lnTo>
                    <a:pt x="835" y="66705"/>
                  </a:lnTo>
                  <a:lnTo>
                    <a:pt x="0" y="62814"/>
                  </a:lnTo>
                  <a:lnTo>
                    <a:pt x="854" y="59515"/>
                  </a:lnTo>
                  <a:lnTo>
                    <a:pt x="2835" y="56610"/>
                  </a:lnTo>
                  <a:lnTo>
                    <a:pt x="6272" y="54673"/>
                  </a:lnTo>
                  <a:lnTo>
                    <a:pt x="15736" y="52522"/>
                  </a:lnTo>
                  <a:lnTo>
                    <a:pt x="53189" y="64794"/>
                  </a:lnTo>
                  <a:lnTo>
                    <a:pt x="98928" y="87038"/>
                  </a:lnTo>
                  <a:lnTo>
                    <a:pt x="11474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05"/>
            <p:cNvSpPr/>
            <p:nvPr>
              <p:custDataLst>
                <p:tags r:id="rId41"/>
              </p:custDataLst>
            </p:nvPr>
          </p:nvSpPr>
          <p:spPr>
            <a:xfrm>
              <a:off x="10642600" y="47307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3484" y="12308"/>
                  </a:lnTo>
                  <a:lnTo>
                    <a:pt x="57827" y="682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206"/>
            <p:cNvSpPr/>
            <p:nvPr>
              <p:custDataLst>
                <p:tags r:id="rId42"/>
              </p:custDataLst>
            </p:nvPr>
          </p:nvSpPr>
          <p:spPr>
            <a:xfrm>
              <a:off x="10547845" y="4654550"/>
              <a:ext cx="24906" cy="152401"/>
            </a:xfrm>
            <a:custGeom>
              <a:avLst/>
              <a:gdLst/>
              <a:ahLst/>
              <a:cxnLst/>
              <a:rect l="0" t="0" r="0" b="0"/>
              <a:pathLst>
                <a:path w="24906" h="152401">
                  <a:moveTo>
                    <a:pt x="24905" y="0"/>
                  </a:moveTo>
                  <a:lnTo>
                    <a:pt x="24905" y="0"/>
                  </a:lnTo>
                  <a:lnTo>
                    <a:pt x="14792" y="3371"/>
                  </a:lnTo>
                  <a:lnTo>
                    <a:pt x="11108" y="7891"/>
                  </a:lnTo>
                  <a:lnTo>
                    <a:pt x="5132" y="22322"/>
                  </a:lnTo>
                  <a:lnTo>
                    <a:pt x="1172" y="57022"/>
                  </a:lnTo>
                  <a:lnTo>
                    <a:pt x="0" y="98583"/>
                  </a:lnTo>
                  <a:lnTo>
                    <a:pt x="585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207"/>
            <p:cNvSpPr/>
            <p:nvPr>
              <p:custDataLst>
                <p:tags r:id="rId43"/>
              </p:custDataLst>
            </p:nvPr>
          </p:nvSpPr>
          <p:spPr>
            <a:xfrm>
              <a:off x="10315919" y="4605311"/>
              <a:ext cx="129832" cy="220959"/>
            </a:xfrm>
            <a:custGeom>
              <a:avLst/>
              <a:gdLst/>
              <a:ahLst/>
              <a:cxnLst/>
              <a:rect l="0" t="0" r="0" b="0"/>
              <a:pathLst>
                <a:path w="129832" h="220959">
                  <a:moveTo>
                    <a:pt x="91731" y="30189"/>
                  </a:moveTo>
                  <a:lnTo>
                    <a:pt x="91731" y="30189"/>
                  </a:lnTo>
                  <a:lnTo>
                    <a:pt x="105527" y="20050"/>
                  </a:lnTo>
                  <a:lnTo>
                    <a:pt x="113379" y="9232"/>
                  </a:lnTo>
                  <a:lnTo>
                    <a:pt x="115464" y="3706"/>
                  </a:lnTo>
                  <a:lnTo>
                    <a:pt x="114608" y="1950"/>
                  </a:lnTo>
                  <a:lnTo>
                    <a:pt x="112627" y="780"/>
                  </a:lnTo>
                  <a:lnTo>
                    <a:pt x="109894" y="0"/>
                  </a:lnTo>
                  <a:lnTo>
                    <a:pt x="99332" y="4777"/>
                  </a:lnTo>
                  <a:lnTo>
                    <a:pt x="80998" y="19600"/>
                  </a:lnTo>
                  <a:lnTo>
                    <a:pt x="49332" y="52059"/>
                  </a:lnTo>
                  <a:lnTo>
                    <a:pt x="23027" y="88592"/>
                  </a:lnTo>
                  <a:lnTo>
                    <a:pt x="5456" y="124584"/>
                  </a:lnTo>
                  <a:lnTo>
                    <a:pt x="0" y="157044"/>
                  </a:lnTo>
                  <a:lnTo>
                    <a:pt x="2354" y="170498"/>
                  </a:lnTo>
                  <a:lnTo>
                    <a:pt x="14379" y="192972"/>
                  </a:lnTo>
                  <a:lnTo>
                    <a:pt x="47723" y="218121"/>
                  </a:lnTo>
                  <a:lnTo>
                    <a:pt x="78521" y="220958"/>
                  </a:lnTo>
                  <a:lnTo>
                    <a:pt x="129831" y="21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08"/>
            <p:cNvSpPr/>
            <p:nvPr>
              <p:custDataLst>
                <p:tags r:id="rId44"/>
              </p:custDataLst>
            </p:nvPr>
          </p:nvSpPr>
          <p:spPr>
            <a:xfrm>
              <a:off x="10096500" y="47434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09"/>
            <p:cNvSpPr/>
            <p:nvPr>
              <p:custDataLst>
                <p:tags r:id="rId45"/>
              </p:custDataLst>
            </p:nvPr>
          </p:nvSpPr>
          <p:spPr>
            <a:xfrm>
              <a:off x="9810750" y="4540250"/>
              <a:ext cx="74031" cy="228601"/>
            </a:xfrm>
            <a:custGeom>
              <a:avLst/>
              <a:gdLst/>
              <a:ahLst/>
              <a:cxnLst/>
              <a:rect l="0" t="0" r="0" b="0"/>
              <a:pathLst>
                <a:path w="74031" h="228601">
                  <a:moveTo>
                    <a:pt x="50800" y="0"/>
                  </a:moveTo>
                  <a:lnTo>
                    <a:pt x="50800" y="0"/>
                  </a:lnTo>
                  <a:lnTo>
                    <a:pt x="61644" y="12961"/>
                  </a:lnTo>
                  <a:lnTo>
                    <a:pt x="71848" y="31161"/>
                  </a:lnTo>
                  <a:lnTo>
                    <a:pt x="74030" y="60886"/>
                  </a:lnTo>
                  <a:lnTo>
                    <a:pt x="68885" y="97616"/>
                  </a:lnTo>
                  <a:lnTo>
                    <a:pt x="57192" y="137459"/>
                  </a:lnTo>
                  <a:lnTo>
                    <a:pt x="36942" y="17492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10"/>
            <p:cNvSpPr/>
            <p:nvPr>
              <p:custDataLst>
                <p:tags r:id="rId46"/>
              </p:custDataLst>
            </p:nvPr>
          </p:nvSpPr>
          <p:spPr>
            <a:xfrm>
              <a:off x="9591098" y="4603750"/>
              <a:ext cx="168853" cy="114301"/>
            </a:xfrm>
            <a:custGeom>
              <a:avLst/>
              <a:gdLst/>
              <a:ahLst/>
              <a:cxnLst/>
              <a:rect l="0" t="0" r="0" b="0"/>
              <a:pathLst>
                <a:path w="168853" h="114301">
                  <a:moveTo>
                    <a:pt x="168852" y="0"/>
                  </a:moveTo>
                  <a:lnTo>
                    <a:pt x="168852" y="0"/>
                  </a:lnTo>
                  <a:lnTo>
                    <a:pt x="161666" y="11550"/>
                  </a:lnTo>
                  <a:lnTo>
                    <a:pt x="124039" y="50901"/>
                  </a:lnTo>
                  <a:lnTo>
                    <a:pt x="78625" y="84974"/>
                  </a:lnTo>
                  <a:lnTo>
                    <a:pt x="42870" y="99809"/>
                  </a:lnTo>
                  <a:lnTo>
                    <a:pt x="23019" y="101274"/>
                  </a:lnTo>
                  <a:lnTo>
                    <a:pt x="8552" y="97692"/>
                  </a:lnTo>
                  <a:lnTo>
                    <a:pt x="2719" y="94762"/>
                  </a:lnTo>
                  <a:lnTo>
                    <a:pt x="241" y="92103"/>
                  </a:lnTo>
                  <a:lnTo>
                    <a:pt x="0" y="89624"/>
                  </a:lnTo>
                  <a:lnTo>
                    <a:pt x="1251" y="87266"/>
                  </a:lnTo>
                  <a:lnTo>
                    <a:pt x="10166" y="82764"/>
                  </a:lnTo>
                  <a:lnTo>
                    <a:pt x="16495" y="80576"/>
                  </a:lnTo>
                  <a:lnTo>
                    <a:pt x="55657" y="82134"/>
                  </a:lnTo>
                  <a:lnTo>
                    <a:pt x="100707" y="94612"/>
                  </a:lnTo>
                  <a:lnTo>
                    <a:pt x="112224" y="102257"/>
                  </a:lnTo>
                  <a:lnTo>
                    <a:pt x="12440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11"/>
            <p:cNvSpPr/>
            <p:nvPr>
              <p:custDataLst>
                <p:tags r:id="rId47"/>
              </p:custDataLst>
            </p:nvPr>
          </p:nvSpPr>
          <p:spPr>
            <a:xfrm>
              <a:off x="9455150" y="46672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44865" y="25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12"/>
            <p:cNvSpPr/>
            <p:nvPr>
              <p:custDataLst>
                <p:tags r:id="rId48"/>
              </p:custDataLst>
            </p:nvPr>
          </p:nvSpPr>
          <p:spPr>
            <a:xfrm>
              <a:off x="9378950" y="45910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3" y="6480"/>
                  </a:lnTo>
                  <a:lnTo>
                    <a:pt x="1765" y="15580"/>
                  </a:lnTo>
                  <a:lnTo>
                    <a:pt x="349" y="53877"/>
                  </a:lnTo>
                  <a:lnTo>
                    <a:pt x="68" y="9844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13"/>
            <p:cNvSpPr/>
            <p:nvPr>
              <p:custDataLst>
                <p:tags r:id="rId49"/>
              </p:custDataLst>
            </p:nvPr>
          </p:nvSpPr>
          <p:spPr>
            <a:xfrm>
              <a:off x="9193490" y="4536450"/>
              <a:ext cx="109261" cy="207001"/>
            </a:xfrm>
            <a:custGeom>
              <a:avLst/>
              <a:gdLst/>
              <a:ahLst/>
              <a:cxnLst/>
              <a:rect l="0" t="0" r="0" b="0"/>
              <a:pathLst>
                <a:path w="109261" h="207001">
                  <a:moveTo>
                    <a:pt x="109260" y="29200"/>
                  </a:moveTo>
                  <a:lnTo>
                    <a:pt x="109260" y="29200"/>
                  </a:lnTo>
                  <a:lnTo>
                    <a:pt x="102792" y="3187"/>
                  </a:lnTo>
                  <a:lnTo>
                    <a:pt x="101420" y="1274"/>
                  </a:lnTo>
                  <a:lnTo>
                    <a:pt x="99800" y="0"/>
                  </a:lnTo>
                  <a:lnTo>
                    <a:pt x="92355" y="464"/>
                  </a:lnTo>
                  <a:lnTo>
                    <a:pt x="87406" y="1576"/>
                  </a:lnTo>
                  <a:lnTo>
                    <a:pt x="63587" y="16625"/>
                  </a:lnTo>
                  <a:lnTo>
                    <a:pt x="29003" y="62909"/>
                  </a:lnTo>
                  <a:lnTo>
                    <a:pt x="6301" y="108646"/>
                  </a:lnTo>
                  <a:lnTo>
                    <a:pt x="0" y="138827"/>
                  </a:lnTo>
                  <a:lnTo>
                    <a:pt x="2844" y="163060"/>
                  </a:lnTo>
                  <a:lnTo>
                    <a:pt x="6566" y="173474"/>
                  </a:lnTo>
                  <a:lnTo>
                    <a:pt x="20108" y="188807"/>
                  </a:lnTo>
                  <a:lnTo>
                    <a:pt x="45760" y="20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14"/>
            <p:cNvSpPr/>
            <p:nvPr>
              <p:custDataLst>
                <p:tags r:id="rId50"/>
              </p:custDataLst>
            </p:nvPr>
          </p:nvSpPr>
          <p:spPr>
            <a:xfrm>
              <a:off x="8807450" y="469265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46740" y="13191"/>
                  </a:lnTo>
                  <a:lnTo>
                    <a:pt x="81921" y="9390"/>
                  </a:lnTo>
                  <a:lnTo>
                    <a:pt x="121076" y="6996"/>
                  </a:lnTo>
                  <a:lnTo>
                    <a:pt x="161996" y="358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15"/>
            <p:cNvSpPr/>
            <p:nvPr>
              <p:custDataLst>
                <p:tags r:id="rId51"/>
              </p:custDataLst>
            </p:nvPr>
          </p:nvSpPr>
          <p:spPr>
            <a:xfrm>
              <a:off x="8803791" y="4597400"/>
              <a:ext cx="143360" cy="31751"/>
            </a:xfrm>
            <a:custGeom>
              <a:avLst/>
              <a:gdLst/>
              <a:ahLst/>
              <a:cxnLst/>
              <a:rect l="0" t="0" r="0" b="0"/>
              <a:pathLst>
                <a:path w="1433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46708" y="17003"/>
                  </a:lnTo>
                  <a:lnTo>
                    <a:pt x="91438" y="7625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229"/>
          <p:cNvGrpSpPr/>
          <p:nvPr/>
        </p:nvGrpSpPr>
        <p:grpSpPr>
          <a:xfrm>
            <a:off x="8877300" y="5045174"/>
            <a:ext cx="1219201" cy="256525"/>
            <a:chOff x="8877300" y="5045174"/>
            <a:chExt cx="1219201" cy="256525"/>
          </a:xfrm>
        </p:grpSpPr>
        <p:sp>
          <p:nvSpPr>
            <p:cNvPr id="177" name="SMARTInkShape-1216"/>
            <p:cNvSpPr/>
            <p:nvPr>
              <p:custDataLst>
                <p:tags r:id="rId31"/>
              </p:custDataLst>
            </p:nvPr>
          </p:nvSpPr>
          <p:spPr>
            <a:xfrm>
              <a:off x="9918700" y="5045174"/>
              <a:ext cx="177801" cy="115557"/>
            </a:xfrm>
            <a:custGeom>
              <a:avLst/>
              <a:gdLst/>
              <a:ahLst/>
              <a:cxnLst/>
              <a:rect l="0" t="0" r="0" b="0"/>
              <a:pathLst>
                <a:path w="177801" h="115557">
                  <a:moveTo>
                    <a:pt x="0" y="34826"/>
                  </a:moveTo>
                  <a:lnTo>
                    <a:pt x="0" y="34826"/>
                  </a:lnTo>
                  <a:lnTo>
                    <a:pt x="9420" y="18233"/>
                  </a:lnTo>
                  <a:lnTo>
                    <a:pt x="9102" y="16003"/>
                  </a:lnTo>
                  <a:lnTo>
                    <a:pt x="6894" y="10725"/>
                  </a:lnTo>
                  <a:lnTo>
                    <a:pt x="8473" y="8122"/>
                  </a:lnTo>
                  <a:lnTo>
                    <a:pt x="9882" y="6440"/>
                  </a:lnTo>
                  <a:lnTo>
                    <a:pt x="13329" y="4571"/>
                  </a:lnTo>
                  <a:lnTo>
                    <a:pt x="24661" y="0"/>
                  </a:lnTo>
                  <a:lnTo>
                    <a:pt x="28435" y="320"/>
                  </a:lnTo>
                  <a:lnTo>
                    <a:pt x="36392" y="4438"/>
                  </a:lnTo>
                  <a:lnTo>
                    <a:pt x="45434" y="14690"/>
                  </a:lnTo>
                  <a:lnTo>
                    <a:pt x="52581" y="36777"/>
                  </a:lnTo>
                  <a:lnTo>
                    <a:pt x="52425" y="62294"/>
                  </a:lnTo>
                  <a:lnTo>
                    <a:pt x="46052" y="89719"/>
                  </a:lnTo>
                  <a:lnTo>
                    <a:pt x="42104" y="97558"/>
                  </a:lnTo>
                  <a:lnTo>
                    <a:pt x="37999" y="101513"/>
                  </a:lnTo>
                  <a:lnTo>
                    <a:pt x="32984" y="104051"/>
                  </a:lnTo>
                  <a:lnTo>
                    <a:pt x="48971" y="111233"/>
                  </a:lnTo>
                  <a:lnTo>
                    <a:pt x="86162" y="115556"/>
                  </a:lnTo>
                  <a:lnTo>
                    <a:pt x="120609" y="114685"/>
                  </a:lnTo>
                  <a:lnTo>
                    <a:pt x="177800" y="111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217"/>
            <p:cNvSpPr/>
            <p:nvPr>
              <p:custDataLst>
                <p:tags r:id="rId32"/>
              </p:custDataLst>
            </p:nvPr>
          </p:nvSpPr>
          <p:spPr>
            <a:xfrm>
              <a:off x="9823450" y="5124450"/>
              <a:ext cx="53719" cy="177249"/>
            </a:xfrm>
            <a:custGeom>
              <a:avLst/>
              <a:gdLst/>
              <a:ahLst/>
              <a:cxnLst/>
              <a:rect l="0" t="0" r="0" b="0"/>
              <a:pathLst>
                <a:path w="53719" h="177249">
                  <a:moveTo>
                    <a:pt x="31750" y="0"/>
                  </a:moveTo>
                  <a:lnTo>
                    <a:pt x="31750" y="0"/>
                  </a:lnTo>
                  <a:lnTo>
                    <a:pt x="45565" y="37037"/>
                  </a:lnTo>
                  <a:lnTo>
                    <a:pt x="53718" y="84117"/>
                  </a:lnTo>
                  <a:lnTo>
                    <a:pt x="52370" y="130051"/>
                  </a:lnTo>
                  <a:lnTo>
                    <a:pt x="45853" y="155167"/>
                  </a:lnTo>
                  <a:lnTo>
                    <a:pt x="35902" y="173385"/>
                  </a:lnTo>
                  <a:lnTo>
                    <a:pt x="29577" y="176973"/>
                  </a:lnTo>
                  <a:lnTo>
                    <a:pt x="22540" y="17724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18"/>
            <p:cNvSpPr/>
            <p:nvPr>
              <p:custDataLst>
                <p:tags r:id="rId33"/>
              </p:custDataLst>
            </p:nvPr>
          </p:nvSpPr>
          <p:spPr>
            <a:xfrm>
              <a:off x="9641149" y="5130800"/>
              <a:ext cx="112452" cy="139701"/>
            </a:xfrm>
            <a:custGeom>
              <a:avLst/>
              <a:gdLst/>
              <a:ahLst/>
              <a:cxnLst/>
              <a:rect l="0" t="0" r="0" b="0"/>
              <a:pathLst>
                <a:path w="112452" h="139701">
                  <a:moveTo>
                    <a:pt x="112451" y="0"/>
                  </a:moveTo>
                  <a:lnTo>
                    <a:pt x="112451" y="0"/>
                  </a:lnTo>
                  <a:lnTo>
                    <a:pt x="106984" y="0"/>
                  </a:lnTo>
                  <a:lnTo>
                    <a:pt x="86362" y="47384"/>
                  </a:lnTo>
                  <a:lnTo>
                    <a:pt x="76162" y="66921"/>
                  </a:lnTo>
                  <a:lnTo>
                    <a:pt x="51290" y="95637"/>
                  </a:lnTo>
                  <a:lnTo>
                    <a:pt x="34233" y="108592"/>
                  </a:lnTo>
                  <a:lnTo>
                    <a:pt x="21008" y="113409"/>
                  </a:lnTo>
                  <a:lnTo>
                    <a:pt x="15506" y="113707"/>
                  </a:lnTo>
                  <a:lnTo>
                    <a:pt x="11132" y="111787"/>
                  </a:lnTo>
                  <a:lnTo>
                    <a:pt x="4390" y="104011"/>
                  </a:lnTo>
                  <a:lnTo>
                    <a:pt x="0" y="84362"/>
                  </a:lnTo>
                  <a:lnTo>
                    <a:pt x="2069" y="64037"/>
                  </a:lnTo>
                  <a:lnTo>
                    <a:pt x="3586" y="60330"/>
                  </a:lnTo>
                  <a:lnTo>
                    <a:pt x="5302" y="58565"/>
                  </a:lnTo>
                  <a:lnTo>
                    <a:pt x="7151" y="58093"/>
                  </a:lnTo>
                  <a:lnTo>
                    <a:pt x="19868" y="64171"/>
                  </a:lnTo>
                  <a:lnTo>
                    <a:pt x="59354" y="96732"/>
                  </a:lnTo>
                  <a:lnTo>
                    <a:pt x="9975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219"/>
            <p:cNvSpPr/>
            <p:nvPr>
              <p:custDataLst>
                <p:tags r:id="rId34"/>
              </p:custDataLst>
            </p:nvPr>
          </p:nvSpPr>
          <p:spPr>
            <a:xfrm>
              <a:off x="9436100" y="52070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3338" y="564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20"/>
            <p:cNvSpPr/>
            <p:nvPr>
              <p:custDataLst>
                <p:tags r:id="rId35"/>
              </p:custDataLst>
            </p:nvPr>
          </p:nvSpPr>
          <p:spPr>
            <a:xfrm>
              <a:off x="9374365" y="5124450"/>
              <a:ext cx="23636" cy="120651"/>
            </a:xfrm>
            <a:custGeom>
              <a:avLst/>
              <a:gdLst/>
              <a:ahLst/>
              <a:cxnLst/>
              <a:rect l="0" t="0" r="0" b="0"/>
              <a:pathLst>
                <a:path w="23636" h="12065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33257"/>
                  </a:lnTo>
                  <a:lnTo>
                    <a:pt x="2129" y="69199"/>
                  </a:lnTo>
                  <a:lnTo>
                    <a:pt x="2363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221"/>
            <p:cNvSpPr/>
            <p:nvPr>
              <p:custDataLst>
                <p:tags r:id="rId36"/>
              </p:custDataLst>
            </p:nvPr>
          </p:nvSpPr>
          <p:spPr>
            <a:xfrm>
              <a:off x="9218943" y="5086612"/>
              <a:ext cx="71108" cy="171189"/>
            </a:xfrm>
            <a:custGeom>
              <a:avLst/>
              <a:gdLst/>
              <a:ahLst/>
              <a:cxnLst/>
              <a:rect l="0" t="0" r="0" b="0"/>
              <a:pathLst>
                <a:path w="71108" h="171189">
                  <a:moveTo>
                    <a:pt x="71107" y="6088"/>
                  </a:moveTo>
                  <a:lnTo>
                    <a:pt x="71107" y="6088"/>
                  </a:lnTo>
                  <a:lnTo>
                    <a:pt x="71106" y="2717"/>
                  </a:lnTo>
                  <a:lnTo>
                    <a:pt x="70402" y="1724"/>
                  </a:lnTo>
                  <a:lnTo>
                    <a:pt x="69226" y="1062"/>
                  </a:lnTo>
                  <a:lnTo>
                    <a:pt x="62318" y="130"/>
                  </a:lnTo>
                  <a:lnTo>
                    <a:pt x="58898" y="0"/>
                  </a:lnTo>
                  <a:lnTo>
                    <a:pt x="43971" y="6557"/>
                  </a:lnTo>
                  <a:lnTo>
                    <a:pt x="26142" y="20809"/>
                  </a:lnTo>
                  <a:lnTo>
                    <a:pt x="10825" y="41808"/>
                  </a:lnTo>
                  <a:lnTo>
                    <a:pt x="721" y="72646"/>
                  </a:lnTo>
                  <a:lnTo>
                    <a:pt x="0" y="108594"/>
                  </a:lnTo>
                  <a:lnTo>
                    <a:pt x="10997" y="142685"/>
                  </a:lnTo>
                  <a:lnTo>
                    <a:pt x="23695" y="156874"/>
                  </a:lnTo>
                  <a:lnTo>
                    <a:pt x="45707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22"/>
            <p:cNvSpPr/>
            <p:nvPr>
              <p:custDataLst>
                <p:tags r:id="rId37"/>
              </p:custDataLst>
            </p:nvPr>
          </p:nvSpPr>
          <p:spPr>
            <a:xfrm>
              <a:off x="8902700" y="5232400"/>
              <a:ext cx="120651" cy="3421"/>
            </a:xfrm>
            <a:custGeom>
              <a:avLst/>
              <a:gdLst/>
              <a:ahLst/>
              <a:cxnLst/>
              <a:rect l="0" t="0" r="0" b="0"/>
              <a:pathLst>
                <a:path w="120651" h="342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8301" y="2813"/>
                  </a:lnTo>
                  <a:lnTo>
                    <a:pt x="78140" y="342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23"/>
            <p:cNvSpPr/>
            <p:nvPr>
              <p:custDataLst>
                <p:tags r:id="rId38"/>
              </p:custDataLst>
            </p:nvPr>
          </p:nvSpPr>
          <p:spPr>
            <a:xfrm>
              <a:off x="8877300" y="5143500"/>
              <a:ext cx="177801" cy="1"/>
            </a:xfrm>
            <a:custGeom>
              <a:avLst/>
              <a:gdLst/>
              <a:ahLst/>
              <a:cxnLst/>
              <a:rect l="0" t="0" r="0" b="0"/>
              <a:pathLst>
                <a:path w="177801" h="1">
                  <a:moveTo>
                    <a:pt x="0" y="0"/>
                  </a:moveTo>
                  <a:lnTo>
                    <a:pt x="0" y="0"/>
                  </a:lnTo>
                  <a:lnTo>
                    <a:pt x="38300" y="0"/>
                  </a:lnTo>
                  <a:lnTo>
                    <a:pt x="83785" y="0"/>
                  </a:lnTo>
                  <a:lnTo>
                    <a:pt x="119083" y="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230"/>
          <p:cNvGrpSpPr/>
          <p:nvPr/>
        </p:nvGrpSpPr>
        <p:grpSpPr>
          <a:xfrm>
            <a:off x="2096052" y="5245100"/>
            <a:ext cx="1141243" cy="486802"/>
            <a:chOff x="2096052" y="5245100"/>
            <a:chExt cx="1141243" cy="486802"/>
          </a:xfrm>
        </p:grpSpPr>
        <p:sp>
          <p:nvSpPr>
            <p:cNvPr id="186" name="SMARTInkShape-1224"/>
            <p:cNvSpPr/>
            <p:nvPr>
              <p:custDataLst>
                <p:tags r:id="rId24"/>
              </p:custDataLst>
            </p:nvPr>
          </p:nvSpPr>
          <p:spPr>
            <a:xfrm>
              <a:off x="3098800" y="5365750"/>
              <a:ext cx="138495" cy="361951"/>
            </a:xfrm>
            <a:custGeom>
              <a:avLst/>
              <a:gdLst/>
              <a:ahLst/>
              <a:cxnLst/>
              <a:rect l="0" t="0" r="0" b="0"/>
              <a:pathLst>
                <a:path w="138495" h="361951">
                  <a:moveTo>
                    <a:pt x="88900" y="0"/>
                  </a:moveTo>
                  <a:lnTo>
                    <a:pt x="88900" y="0"/>
                  </a:lnTo>
                  <a:lnTo>
                    <a:pt x="102384" y="10113"/>
                  </a:lnTo>
                  <a:lnTo>
                    <a:pt x="124254" y="50112"/>
                  </a:lnTo>
                  <a:lnTo>
                    <a:pt x="134716" y="96355"/>
                  </a:lnTo>
                  <a:lnTo>
                    <a:pt x="138494" y="123503"/>
                  </a:lnTo>
                  <a:lnTo>
                    <a:pt x="138190" y="150775"/>
                  </a:lnTo>
                  <a:lnTo>
                    <a:pt x="135166" y="178128"/>
                  </a:lnTo>
                  <a:lnTo>
                    <a:pt x="130327" y="205535"/>
                  </a:lnTo>
                  <a:lnTo>
                    <a:pt x="120751" y="231568"/>
                  </a:lnTo>
                  <a:lnTo>
                    <a:pt x="108017" y="256684"/>
                  </a:lnTo>
                  <a:lnTo>
                    <a:pt x="76230" y="301053"/>
                  </a:lnTo>
                  <a:lnTo>
                    <a:pt x="38584" y="332533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25"/>
            <p:cNvSpPr/>
            <p:nvPr>
              <p:custDataLst>
                <p:tags r:id="rId25"/>
              </p:custDataLst>
            </p:nvPr>
          </p:nvSpPr>
          <p:spPr>
            <a:xfrm>
              <a:off x="2930609" y="5416550"/>
              <a:ext cx="159150" cy="215901"/>
            </a:xfrm>
            <a:custGeom>
              <a:avLst/>
              <a:gdLst/>
              <a:ahLst/>
              <a:cxnLst/>
              <a:rect l="0" t="0" r="0" b="0"/>
              <a:pathLst>
                <a:path w="159150" h="215901">
                  <a:moveTo>
                    <a:pt x="155491" y="0"/>
                  </a:moveTo>
                  <a:lnTo>
                    <a:pt x="155491" y="0"/>
                  </a:lnTo>
                  <a:lnTo>
                    <a:pt x="158862" y="0"/>
                  </a:lnTo>
                  <a:lnTo>
                    <a:pt x="159149" y="2117"/>
                  </a:lnTo>
                  <a:lnTo>
                    <a:pt x="157587" y="10113"/>
                  </a:lnTo>
                  <a:lnTo>
                    <a:pt x="136332" y="48408"/>
                  </a:lnTo>
                  <a:lnTo>
                    <a:pt x="115242" y="88583"/>
                  </a:lnTo>
                  <a:lnTo>
                    <a:pt x="82417" y="130356"/>
                  </a:lnTo>
                  <a:lnTo>
                    <a:pt x="44547" y="162175"/>
                  </a:lnTo>
                  <a:lnTo>
                    <a:pt x="26455" y="170855"/>
                  </a:lnTo>
                  <a:lnTo>
                    <a:pt x="19373" y="171759"/>
                  </a:lnTo>
                  <a:lnTo>
                    <a:pt x="7740" y="169000"/>
                  </a:lnTo>
                  <a:lnTo>
                    <a:pt x="4073" y="164878"/>
                  </a:lnTo>
                  <a:lnTo>
                    <a:pt x="0" y="152772"/>
                  </a:lnTo>
                  <a:lnTo>
                    <a:pt x="1952" y="137983"/>
                  </a:lnTo>
                  <a:lnTo>
                    <a:pt x="7523" y="124121"/>
                  </a:lnTo>
                  <a:lnTo>
                    <a:pt x="14704" y="115608"/>
                  </a:lnTo>
                  <a:lnTo>
                    <a:pt x="20005" y="114466"/>
                  </a:lnTo>
                  <a:lnTo>
                    <a:pt x="33421" y="116961"/>
                  </a:lnTo>
                  <a:lnTo>
                    <a:pt x="75169" y="140905"/>
                  </a:lnTo>
                  <a:lnTo>
                    <a:pt x="118536" y="176993"/>
                  </a:lnTo>
                  <a:lnTo>
                    <a:pt x="15549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26"/>
            <p:cNvSpPr/>
            <p:nvPr>
              <p:custDataLst>
                <p:tags r:id="rId26"/>
              </p:custDataLst>
            </p:nvPr>
          </p:nvSpPr>
          <p:spPr>
            <a:xfrm>
              <a:off x="2694721" y="5381981"/>
              <a:ext cx="124680" cy="288570"/>
            </a:xfrm>
            <a:custGeom>
              <a:avLst/>
              <a:gdLst/>
              <a:ahLst/>
              <a:cxnLst/>
              <a:rect l="0" t="0" r="0" b="0"/>
              <a:pathLst>
                <a:path w="124680" h="288570">
                  <a:moveTo>
                    <a:pt x="124679" y="21869"/>
                  </a:moveTo>
                  <a:lnTo>
                    <a:pt x="124679" y="21869"/>
                  </a:lnTo>
                  <a:lnTo>
                    <a:pt x="124679" y="8385"/>
                  </a:lnTo>
                  <a:lnTo>
                    <a:pt x="123268" y="4413"/>
                  </a:lnTo>
                  <a:lnTo>
                    <a:pt x="120916" y="1765"/>
                  </a:lnTo>
                  <a:lnTo>
                    <a:pt x="117937" y="0"/>
                  </a:lnTo>
                  <a:lnTo>
                    <a:pt x="93518" y="4257"/>
                  </a:lnTo>
                  <a:lnTo>
                    <a:pt x="66214" y="21198"/>
                  </a:lnTo>
                  <a:lnTo>
                    <a:pt x="36879" y="50833"/>
                  </a:lnTo>
                  <a:lnTo>
                    <a:pt x="18158" y="81779"/>
                  </a:lnTo>
                  <a:lnTo>
                    <a:pt x="3959" y="118345"/>
                  </a:lnTo>
                  <a:lnTo>
                    <a:pt x="0" y="155764"/>
                  </a:lnTo>
                  <a:lnTo>
                    <a:pt x="4355" y="191680"/>
                  </a:lnTo>
                  <a:lnTo>
                    <a:pt x="15463" y="224341"/>
                  </a:lnTo>
                  <a:lnTo>
                    <a:pt x="34510" y="250615"/>
                  </a:lnTo>
                  <a:lnTo>
                    <a:pt x="76999" y="279608"/>
                  </a:lnTo>
                  <a:lnTo>
                    <a:pt x="92929" y="288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27"/>
            <p:cNvSpPr/>
            <p:nvPr>
              <p:custDataLst>
                <p:tags r:id="rId27"/>
              </p:custDataLst>
            </p:nvPr>
          </p:nvSpPr>
          <p:spPr>
            <a:xfrm>
              <a:off x="2336800" y="5629859"/>
              <a:ext cx="209551" cy="102043"/>
            </a:xfrm>
            <a:custGeom>
              <a:avLst/>
              <a:gdLst/>
              <a:ahLst/>
              <a:cxnLst/>
              <a:rect l="0" t="0" r="0" b="0"/>
              <a:pathLst>
                <a:path w="209551" h="102043">
                  <a:moveTo>
                    <a:pt x="0" y="66091"/>
                  </a:moveTo>
                  <a:lnTo>
                    <a:pt x="0" y="66091"/>
                  </a:lnTo>
                  <a:lnTo>
                    <a:pt x="0" y="59349"/>
                  </a:lnTo>
                  <a:lnTo>
                    <a:pt x="15548" y="20974"/>
                  </a:lnTo>
                  <a:lnTo>
                    <a:pt x="17421" y="19786"/>
                  </a:lnTo>
                  <a:lnTo>
                    <a:pt x="19375" y="19698"/>
                  </a:lnTo>
                  <a:lnTo>
                    <a:pt x="21383" y="20346"/>
                  </a:lnTo>
                  <a:lnTo>
                    <a:pt x="25496" y="28591"/>
                  </a:lnTo>
                  <a:lnTo>
                    <a:pt x="29897" y="50981"/>
                  </a:lnTo>
                  <a:lnTo>
                    <a:pt x="31641" y="96936"/>
                  </a:lnTo>
                  <a:lnTo>
                    <a:pt x="31718" y="102042"/>
                  </a:lnTo>
                  <a:lnTo>
                    <a:pt x="49765" y="57068"/>
                  </a:lnTo>
                  <a:lnTo>
                    <a:pt x="72679" y="29237"/>
                  </a:lnTo>
                  <a:lnTo>
                    <a:pt x="84278" y="21489"/>
                  </a:lnTo>
                  <a:lnTo>
                    <a:pt x="88641" y="20129"/>
                  </a:lnTo>
                  <a:lnTo>
                    <a:pt x="92255" y="19928"/>
                  </a:lnTo>
                  <a:lnTo>
                    <a:pt x="95370" y="20498"/>
                  </a:lnTo>
                  <a:lnTo>
                    <a:pt x="98152" y="22996"/>
                  </a:lnTo>
                  <a:lnTo>
                    <a:pt x="112994" y="45344"/>
                  </a:lnTo>
                  <a:lnTo>
                    <a:pt x="113429" y="45204"/>
                  </a:lnTo>
                  <a:lnTo>
                    <a:pt x="120927" y="27940"/>
                  </a:lnTo>
                  <a:lnTo>
                    <a:pt x="138685" y="8926"/>
                  </a:lnTo>
                  <a:lnTo>
                    <a:pt x="151949" y="1879"/>
                  </a:lnTo>
                  <a:lnTo>
                    <a:pt x="158449" y="0"/>
                  </a:lnTo>
                  <a:lnTo>
                    <a:pt x="164194" y="158"/>
                  </a:lnTo>
                  <a:lnTo>
                    <a:pt x="174340" y="4097"/>
                  </a:lnTo>
                  <a:lnTo>
                    <a:pt x="191356" y="20989"/>
                  </a:lnTo>
                  <a:lnTo>
                    <a:pt x="203062" y="47240"/>
                  </a:lnTo>
                  <a:lnTo>
                    <a:pt x="209550" y="97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28"/>
            <p:cNvSpPr/>
            <p:nvPr>
              <p:custDataLst>
                <p:tags r:id="rId28"/>
              </p:custDataLst>
            </p:nvPr>
          </p:nvSpPr>
          <p:spPr>
            <a:xfrm>
              <a:off x="2114550" y="5454650"/>
              <a:ext cx="247651" cy="76201"/>
            </a:xfrm>
            <a:custGeom>
              <a:avLst/>
              <a:gdLst/>
              <a:ahLst/>
              <a:cxnLst/>
              <a:rect l="0" t="0" r="0" b="0"/>
              <a:pathLst>
                <a:path w="247651" h="76201">
                  <a:moveTo>
                    <a:pt x="0" y="76200"/>
                  </a:moveTo>
                  <a:lnTo>
                    <a:pt x="0" y="76200"/>
                  </a:lnTo>
                  <a:lnTo>
                    <a:pt x="39720" y="60285"/>
                  </a:lnTo>
                  <a:lnTo>
                    <a:pt x="82094" y="46313"/>
                  </a:lnTo>
                  <a:lnTo>
                    <a:pt x="125857" y="32578"/>
                  </a:lnTo>
                  <a:lnTo>
                    <a:pt x="168120" y="20123"/>
                  </a:lnTo>
                  <a:lnTo>
                    <a:pt x="208070" y="988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29"/>
            <p:cNvSpPr/>
            <p:nvPr>
              <p:custDataLst>
                <p:tags r:id="rId29"/>
              </p:custDataLst>
            </p:nvPr>
          </p:nvSpPr>
          <p:spPr>
            <a:xfrm>
              <a:off x="2096052" y="5245100"/>
              <a:ext cx="323299" cy="190501"/>
            </a:xfrm>
            <a:custGeom>
              <a:avLst/>
              <a:gdLst/>
              <a:ahLst/>
              <a:cxnLst/>
              <a:rect l="0" t="0" r="0" b="0"/>
              <a:pathLst>
                <a:path w="323299" h="190501">
                  <a:moveTo>
                    <a:pt x="18498" y="190500"/>
                  </a:moveTo>
                  <a:lnTo>
                    <a:pt x="18498" y="190500"/>
                  </a:lnTo>
                  <a:lnTo>
                    <a:pt x="5014" y="183758"/>
                  </a:lnTo>
                  <a:lnTo>
                    <a:pt x="1747" y="179655"/>
                  </a:lnTo>
                  <a:lnTo>
                    <a:pt x="275" y="174804"/>
                  </a:lnTo>
                  <a:lnTo>
                    <a:pt x="0" y="169452"/>
                  </a:lnTo>
                  <a:lnTo>
                    <a:pt x="23208" y="138324"/>
                  </a:lnTo>
                  <a:lnTo>
                    <a:pt x="62925" y="109925"/>
                  </a:lnTo>
                  <a:lnTo>
                    <a:pt x="88332" y="94450"/>
                  </a:lnTo>
                  <a:lnTo>
                    <a:pt x="116560" y="79901"/>
                  </a:lnTo>
                  <a:lnTo>
                    <a:pt x="146667" y="65967"/>
                  </a:lnTo>
                  <a:lnTo>
                    <a:pt x="178027" y="52444"/>
                  </a:lnTo>
                  <a:lnTo>
                    <a:pt x="208106" y="40608"/>
                  </a:lnTo>
                  <a:lnTo>
                    <a:pt x="237331" y="29894"/>
                  </a:lnTo>
                  <a:lnTo>
                    <a:pt x="265987" y="19930"/>
                  </a:lnTo>
                  <a:lnTo>
                    <a:pt x="323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30"/>
            <p:cNvSpPr/>
            <p:nvPr>
              <p:custDataLst>
                <p:tags r:id="rId30"/>
              </p:custDataLst>
            </p:nvPr>
          </p:nvSpPr>
          <p:spPr>
            <a:xfrm>
              <a:off x="2146300" y="5276850"/>
              <a:ext cx="31751" cy="400051"/>
            </a:xfrm>
            <a:custGeom>
              <a:avLst/>
              <a:gdLst/>
              <a:ahLst/>
              <a:cxnLst/>
              <a:rect l="0" t="0" r="0" b="0"/>
              <a:pathLst>
                <a:path w="31751" h="400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209" y="22322"/>
                  </a:lnTo>
                  <a:lnTo>
                    <a:pt x="19773" y="55547"/>
                  </a:lnTo>
                  <a:lnTo>
                    <a:pt x="25721" y="103003"/>
                  </a:lnTo>
                  <a:lnTo>
                    <a:pt x="26320" y="131464"/>
                  </a:lnTo>
                  <a:lnTo>
                    <a:pt x="26013" y="161725"/>
                  </a:lnTo>
                  <a:lnTo>
                    <a:pt x="25103" y="192484"/>
                  </a:lnTo>
                  <a:lnTo>
                    <a:pt x="23791" y="223573"/>
                  </a:lnTo>
                  <a:lnTo>
                    <a:pt x="22211" y="254882"/>
                  </a:lnTo>
                  <a:lnTo>
                    <a:pt x="21157" y="282105"/>
                  </a:lnTo>
                  <a:lnTo>
                    <a:pt x="19986" y="329285"/>
                  </a:lnTo>
                  <a:lnTo>
                    <a:pt x="26069" y="374692"/>
                  </a:lnTo>
                  <a:lnTo>
                    <a:pt x="3175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231"/>
          <p:cNvGrpSpPr/>
          <p:nvPr/>
        </p:nvGrpSpPr>
        <p:grpSpPr>
          <a:xfrm>
            <a:off x="3467100" y="5307674"/>
            <a:ext cx="2083297" cy="534327"/>
            <a:chOff x="3467100" y="5307674"/>
            <a:chExt cx="2083297" cy="534327"/>
          </a:xfrm>
        </p:grpSpPr>
        <p:sp>
          <p:nvSpPr>
            <p:cNvPr id="194" name="SMARTInkShape-1231"/>
            <p:cNvSpPr/>
            <p:nvPr>
              <p:custDataLst>
                <p:tags r:id="rId15"/>
              </p:custDataLst>
            </p:nvPr>
          </p:nvSpPr>
          <p:spPr>
            <a:xfrm>
              <a:off x="5429250" y="5403850"/>
              <a:ext cx="121147" cy="438151"/>
            </a:xfrm>
            <a:custGeom>
              <a:avLst/>
              <a:gdLst/>
              <a:ahLst/>
              <a:cxnLst/>
              <a:rect l="0" t="0" r="0" b="0"/>
              <a:pathLst>
                <a:path w="121147" h="438151">
                  <a:moveTo>
                    <a:pt x="107950" y="0"/>
                  </a:moveTo>
                  <a:lnTo>
                    <a:pt x="107950" y="0"/>
                  </a:lnTo>
                  <a:lnTo>
                    <a:pt x="107950" y="3371"/>
                  </a:lnTo>
                  <a:lnTo>
                    <a:pt x="118063" y="39177"/>
                  </a:lnTo>
                  <a:lnTo>
                    <a:pt x="120337" y="62102"/>
                  </a:lnTo>
                  <a:lnTo>
                    <a:pt x="121146" y="90084"/>
                  </a:lnTo>
                  <a:lnTo>
                    <a:pt x="120981" y="121439"/>
                  </a:lnTo>
                  <a:lnTo>
                    <a:pt x="117343" y="155748"/>
                  </a:lnTo>
                  <a:lnTo>
                    <a:pt x="111390" y="192027"/>
                  </a:lnTo>
                  <a:lnTo>
                    <a:pt x="103893" y="229618"/>
                  </a:lnTo>
                  <a:lnTo>
                    <a:pt x="94662" y="264557"/>
                  </a:lnTo>
                  <a:lnTo>
                    <a:pt x="84274" y="297726"/>
                  </a:lnTo>
                  <a:lnTo>
                    <a:pt x="73116" y="329717"/>
                  </a:lnTo>
                  <a:lnTo>
                    <a:pt x="60033" y="355984"/>
                  </a:lnTo>
                  <a:lnTo>
                    <a:pt x="30444" y="398339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32"/>
            <p:cNvSpPr/>
            <p:nvPr>
              <p:custDataLst>
                <p:tags r:id="rId16"/>
              </p:custDataLst>
            </p:nvPr>
          </p:nvSpPr>
          <p:spPr>
            <a:xfrm>
              <a:off x="5215818" y="5515429"/>
              <a:ext cx="241314" cy="183813"/>
            </a:xfrm>
            <a:custGeom>
              <a:avLst/>
              <a:gdLst/>
              <a:ahLst/>
              <a:cxnLst/>
              <a:rect l="0" t="0" r="0" b="0"/>
              <a:pathLst>
                <a:path w="241314" h="183813">
                  <a:moveTo>
                    <a:pt x="226132" y="21771"/>
                  </a:moveTo>
                  <a:lnTo>
                    <a:pt x="226132" y="21771"/>
                  </a:lnTo>
                  <a:lnTo>
                    <a:pt x="240437" y="7466"/>
                  </a:lnTo>
                  <a:lnTo>
                    <a:pt x="241313" y="5178"/>
                  </a:lnTo>
                  <a:lnTo>
                    <a:pt x="241192" y="2948"/>
                  </a:lnTo>
                  <a:lnTo>
                    <a:pt x="240405" y="756"/>
                  </a:lnTo>
                  <a:lnTo>
                    <a:pt x="239176" y="0"/>
                  </a:lnTo>
                  <a:lnTo>
                    <a:pt x="237650" y="201"/>
                  </a:lnTo>
                  <a:lnTo>
                    <a:pt x="192786" y="30363"/>
                  </a:lnTo>
                  <a:lnTo>
                    <a:pt x="149067" y="62417"/>
                  </a:lnTo>
                  <a:lnTo>
                    <a:pt x="114975" y="84521"/>
                  </a:lnTo>
                  <a:lnTo>
                    <a:pt x="80773" y="103282"/>
                  </a:lnTo>
                  <a:lnTo>
                    <a:pt x="39835" y="117105"/>
                  </a:lnTo>
                  <a:lnTo>
                    <a:pt x="21272" y="120586"/>
                  </a:lnTo>
                  <a:lnTo>
                    <a:pt x="14064" y="119397"/>
                  </a:lnTo>
                  <a:lnTo>
                    <a:pt x="2293" y="112433"/>
                  </a:lnTo>
                  <a:lnTo>
                    <a:pt x="0" y="106907"/>
                  </a:lnTo>
                  <a:lnTo>
                    <a:pt x="1216" y="93240"/>
                  </a:lnTo>
                  <a:lnTo>
                    <a:pt x="16576" y="69680"/>
                  </a:lnTo>
                  <a:lnTo>
                    <a:pt x="31161" y="60703"/>
                  </a:lnTo>
                  <a:lnTo>
                    <a:pt x="39001" y="58309"/>
                  </a:lnTo>
                  <a:lnTo>
                    <a:pt x="55239" y="59411"/>
                  </a:lnTo>
                  <a:lnTo>
                    <a:pt x="63519" y="61681"/>
                  </a:lnTo>
                  <a:lnTo>
                    <a:pt x="92029" y="85102"/>
                  </a:lnTo>
                  <a:lnTo>
                    <a:pt x="119448" y="122223"/>
                  </a:lnTo>
                  <a:lnTo>
                    <a:pt x="146811" y="166758"/>
                  </a:lnTo>
                  <a:lnTo>
                    <a:pt x="152073" y="180519"/>
                  </a:lnTo>
                  <a:lnTo>
                    <a:pt x="154887" y="183342"/>
                  </a:lnTo>
                  <a:lnTo>
                    <a:pt x="158174" y="183812"/>
                  </a:lnTo>
                  <a:lnTo>
                    <a:pt x="168982" y="18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33"/>
            <p:cNvSpPr/>
            <p:nvPr>
              <p:custDataLst>
                <p:tags r:id="rId17"/>
              </p:custDataLst>
            </p:nvPr>
          </p:nvSpPr>
          <p:spPr>
            <a:xfrm>
              <a:off x="4904023" y="5525383"/>
              <a:ext cx="207728" cy="170568"/>
            </a:xfrm>
            <a:custGeom>
              <a:avLst/>
              <a:gdLst/>
              <a:ahLst/>
              <a:cxnLst/>
              <a:rect l="0" t="0" r="0" b="0"/>
              <a:pathLst>
                <a:path w="207728" h="170568">
                  <a:moveTo>
                    <a:pt x="188677" y="5467"/>
                  </a:moveTo>
                  <a:lnTo>
                    <a:pt x="188677" y="5467"/>
                  </a:lnTo>
                  <a:lnTo>
                    <a:pt x="194144" y="0"/>
                  </a:lnTo>
                  <a:lnTo>
                    <a:pt x="191394" y="2749"/>
                  </a:lnTo>
                  <a:lnTo>
                    <a:pt x="152615" y="18924"/>
                  </a:lnTo>
                  <a:lnTo>
                    <a:pt x="113786" y="32973"/>
                  </a:lnTo>
                  <a:lnTo>
                    <a:pt x="68415" y="48660"/>
                  </a:lnTo>
                  <a:lnTo>
                    <a:pt x="29336" y="60363"/>
                  </a:lnTo>
                  <a:lnTo>
                    <a:pt x="12025" y="66555"/>
                  </a:lnTo>
                  <a:lnTo>
                    <a:pt x="7409" y="70180"/>
                  </a:lnTo>
                  <a:lnTo>
                    <a:pt x="2280" y="77267"/>
                  </a:lnTo>
                  <a:lnTo>
                    <a:pt x="0" y="82769"/>
                  </a:lnTo>
                  <a:lnTo>
                    <a:pt x="2215" y="85930"/>
                  </a:lnTo>
                  <a:lnTo>
                    <a:pt x="12201" y="93204"/>
                  </a:lnTo>
                  <a:lnTo>
                    <a:pt x="47174" y="108604"/>
                  </a:lnTo>
                  <a:lnTo>
                    <a:pt x="81102" y="120450"/>
                  </a:lnTo>
                  <a:lnTo>
                    <a:pt x="118288" y="132770"/>
                  </a:lnTo>
                  <a:lnTo>
                    <a:pt x="153630" y="145301"/>
                  </a:lnTo>
                  <a:lnTo>
                    <a:pt x="199140" y="166264"/>
                  </a:lnTo>
                  <a:lnTo>
                    <a:pt x="20772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34"/>
            <p:cNvSpPr/>
            <p:nvPr>
              <p:custDataLst>
                <p:tags r:id="rId18"/>
              </p:custDataLst>
            </p:nvPr>
          </p:nvSpPr>
          <p:spPr>
            <a:xfrm>
              <a:off x="4483100" y="5518591"/>
              <a:ext cx="234951" cy="140048"/>
            </a:xfrm>
            <a:custGeom>
              <a:avLst/>
              <a:gdLst/>
              <a:ahLst/>
              <a:cxnLst/>
              <a:rect l="0" t="0" r="0" b="0"/>
              <a:pathLst>
                <a:path w="234951" h="140048">
                  <a:moveTo>
                    <a:pt x="0" y="24959"/>
                  </a:moveTo>
                  <a:lnTo>
                    <a:pt x="0" y="24959"/>
                  </a:lnTo>
                  <a:lnTo>
                    <a:pt x="3371" y="64304"/>
                  </a:lnTo>
                  <a:lnTo>
                    <a:pt x="10126" y="103234"/>
                  </a:lnTo>
                  <a:lnTo>
                    <a:pt x="11232" y="128036"/>
                  </a:lnTo>
                  <a:lnTo>
                    <a:pt x="8815" y="139383"/>
                  </a:lnTo>
                  <a:lnTo>
                    <a:pt x="9405" y="140047"/>
                  </a:lnTo>
                  <a:lnTo>
                    <a:pt x="10503" y="139785"/>
                  </a:lnTo>
                  <a:lnTo>
                    <a:pt x="18055" y="104172"/>
                  </a:lnTo>
                  <a:lnTo>
                    <a:pt x="33337" y="58307"/>
                  </a:lnTo>
                  <a:lnTo>
                    <a:pt x="51270" y="17671"/>
                  </a:lnTo>
                  <a:lnTo>
                    <a:pt x="57464" y="9517"/>
                  </a:lnTo>
                  <a:lnTo>
                    <a:pt x="63003" y="5492"/>
                  </a:lnTo>
                  <a:lnTo>
                    <a:pt x="68108" y="4220"/>
                  </a:lnTo>
                  <a:lnTo>
                    <a:pt x="72922" y="4783"/>
                  </a:lnTo>
                  <a:lnTo>
                    <a:pt x="76837" y="7980"/>
                  </a:lnTo>
                  <a:lnTo>
                    <a:pt x="83068" y="19059"/>
                  </a:lnTo>
                  <a:lnTo>
                    <a:pt x="91759" y="62216"/>
                  </a:lnTo>
                  <a:lnTo>
                    <a:pt x="94216" y="71746"/>
                  </a:lnTo>
                  <a:lnTo>
                    <a:pt x="94560" y="71672"/>
                  </a:lnTo>
                  <a:lnTo>
                    <a:pt x="98530" y="50988"/>
                  </a:lnTo>
                  <a:lnTo>
                    <a:pt x="117545" y="24753"/>
                  </a:lnTo>
                  <a:lnTo>
                    <a:pt x="152264" y="4751"/>
                  </a:lnTo>
                  <a:lnTo>
                    <a:pt x="173976" y="220"/>
                  </a:lnTo>
                  <a:lnTo>
                    <a:pt x="183717" y="0"/>
                  </a:lnTo>
                  <a:lnTo>
                    <a:pt x="192328" y="2675"/>
                  </a:lnTo>
                  <a:lnTo>
                    <a:pt x="207540" y="13174"/>
                  </a:lnTo>
                  <a:lnTo>
                    <a:pt x="217594" y="32891"/>
                  </a:lnTo>
                  <a:lnTo>
                    <a:pt x="225339" y="69878"/>
                  </a:lnTo>
                  <a:lnTo>
                    <a:pt x="231327" y="113559"/>
                  </a:lnTo>
                  <a:lnTo>
                    <a:pt x="234950" y="13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235"/>
            <p:cNvSpPr/>
            <p:nvPr>
              <p:custDataLst>
                <p:tags r:id="rId19"/>
              </p:custDataLst>
            </p:nvPr>
          </p:nvSpPr>
          <p:spPr>
            <a:xfrm>
              <a:off x="4269046" y="5426890"/>
              <a:ext cx="112455" cy="262711"/>
            </a:xfrm>
            <a:custGeom>
              <a:avLst/>
              <a:gdLst/>
              <a:ahLst/>
              <a:cxnLst/>
              <a:rect l="0" t="0" r="0" b="0"/>
              <a:pathLst>
                <a:path w="112455" h="262711">
                  <a:moveTo>
                    <a:pt x="112454" y="15060"/>
                  </a:moveTo>
                  <a:lnTo>
                    <a:pt x="112454" y="15060"/>
                  </a:lnTo>
                  <a:lnTo>
                    <a:pt x="112454" y="8318"/>
                  </a:lnTo>
                  <a:lnTo>
                    <a:pt x="111042" y="5626"/>
                  </a:lnTo>
                  <a:lnTo>
                    <a:pt x="105712" y="755"/>
                  </a:lnTo>
                  <a:lnTo>
                    <a:pt x="92995" y="0"/>
                  </a:lnTo>
                  <a:lnTo>
                    <a:pt x="84664" y="787"/>
                  </a:lnTo>
                  <a:lnTo>
                    <a:pt x="66001" y="11068"/>
                  </a:lnTo>
                  <a:lnTo>
                    <a:pt x="46653" y="29513"/>
                  </a:lnTo>
                  <a:lnTo>
                    <a:pt x="20598" y="72338"/>
                  </a:lnTo>
                  <a:lnTo>
                    <a:pt x="6013" y="106839"/>
                  </a:lnTo>
                  <a:lnTo>
                    <a:pt x="0" y="147102"/>
                  </a:lnTo>
                  <a:lnTo>
                    <a:pt x="1797" y="188046"/>
                  </a:lnTo>
                  <a:lnTo>
                    <a:pt x="12002" y="222705"/>
                  </a:lnTo>
                  <a:lnTo>
                    <a:pt x="20792" y="234630"/>
                  </a:lnTo>
                  <a:lnTo>
                    <a:pt x="68004" y="26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36"/>
            <p:cNvSpPr/>
            <p:nvPr>
              <p:custDataLst>
                <p:tags r:id="rId20"/>
              </p:custDataLst>
            </p:nvPr>
          </p:nvSpPr>
          <p:spPr>
            <a:xfrm>
              <a:off x="4044950" y="5499100"/>
              <a:ext cx="146051" cy="149497"/>
            </a:xfrm>
            <a:custGeom>
              <a:avLst/>
              <a:gdLst/>
              <a:ahLst/>
              <a:cxnLst/>
              <a:rect l="0" t="0" r="0" b="0"/>
              <a:pathLst>
                <a:path w="146051" h="149497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2"/>
                  </a:lnTo>
                  <a:lnTo>
                    <a:pt x="6742" y="35611"/>
                  </a:lnTo>
                  <a:lnTo>
                    <a:pt x="17578" y="37230"/>
                  </a:lnTo>
                  <a:lnTo>
                    <a:pt x="24419" y="39636"/>
                  </a:lnTo>
                  <a:lnTo>
                    <a:pt x="47530" y="59879"/>
                  </a:lnTo>
                  <a:lnTo>
                    <a:pt x="56402" y="82116"/>
                  </a:lnTo>
                  <a:lnTo>
                    <a:pt x="58934" y="107051"/>
                  </a:lnTo>
                  <a:lnTo>
                    <a:pt x="55356" y="129893"/>
                  </a:lnTo>
                  <a:lnTo>
                    <a:pt x="49062" y="144279"/>
                  </a:lnTo>
                  <a:lnTo>
                    <a:pt x="45407" y="149102"/>
                  </a:lnTo>
                  <a:lnTo>
                    <a:pt x="42266" y="149496"/>
                  </a:lnTo>
                  <a:lnTo>
                    <a:pt x="39466" y="146936"/>
                  </a:lnTo>
                  <a:lnTo>
                    <a:pt x="36894" y="142407"/>
                  </a:lnTo>
                  <a:lnTo>
                    <a:pt x="40016" y="109066"/>
                  </a:lnTo>
                  <a:lnTo>
                    <a:pt x="56620" y="70181"/>
                  </a:lnTo>
                  <a:lnTo>
                    <a:pt x="86156" y="38590"/>
                  </a:lnTo>
                  <a:lnTo>
                    <a:pt x="129829" y="981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37"/>
            <p:cNvSpPr/>
            <p:nvPr>
              <p:custDataLst>
                <p:tags r:id="rId21"/>
              </p:custDataLst>
            </p:nvPr>
          </p:nvSpPr>
          <p:spPr>
            <a:xfrm>
              <a:off x="3905250" y="5307674"/>
              <a:ext cx="164706" cy="360029"/>
            </a:xfrm>
            <a:custGeom>
              <a:avLst/>
              <a:gdLst/>
              <a:ahLst/>
              <a:cxnLst/>
              <a:rect l="0" t="0" r="0" b="0"/>
              <a:pathLst>
                <a:path w="164706" h="360029">
                  <a:moveTo>
                    <a:pt x="0" y="178726"/>
                  </a:moveTo>
                  <a:lnTo>
                    <a:pt x="0" y="178726"/>
                  </a:lnTo>
                  <a:lnTo>
                    <a:pt x="0" y="168613"/>
                  </a:lnTo>
                  <a:lnTo>
                    <a:pt x="1411" y="164928"/>
                  </a:lnTo>
                  <a:lnTo>
                    <a:pt x="6742" y="158953"/>
                  </a:lnTo>
                  <a:lnTo>
                    <a:pt x="13815" y="155827"/>
                  </a:lnTo>
                  <a:lnTo>
                    <a:pt x="17677" y="154993"/>
                  </a:lnTo>
                  <a:lnTo>
                    <a:pt x="22368" y="157260"/>
                  </a:lnTo>
                  <a:lnTo>
                    <a:pt x="33224" y="167304"/>
                  </a:lnTo>
                  <a:lnTo>
                    <a:pt x="47866" y="198939"/>
                  </a:lnTo>
                  <a:lnTo>
                    <a:pt x="53024" y="231219"/>
                  </a:lnTo>
                  <a:lnTo>
                    <a:pt x="55316" y="267673"/>
                  </a:lnTo>
                  <a:lnTo>
                    <a:pt x="56335" y="302689"/>
                  </a:lnTo>
                  <a:lnTo>
                    <a:pt x="52625" y="348766"/>
                  </a:lnTo>
                  <a:lnTo>
                    <a:pt x="51611" y="359662"/>
                  </a:lnTo>
                  <a:lnTo>
                    <a:pt x="51341" y="360028"/>
                  </a:lnTo>
                  <a:lnTo>
                    <a:pt x="50871" y="312807"/>
                  </a:lnTo>
                  <a:lnTo>
                    <a:pt x="51553" y="288575"/>
                  </a:lnTo>
                  <a:lnTo>
                    <a:pt x="52713" y="259014"/>
                  </a:lnTo>
                  <a:lnTo>
                    <a:pt x="54192" y="225901"/>
                  </a:lnTo>
                  <a:lnTo>
                    <a:pt x="58000" y="191832"/>
                  </a:lnTo>
                  <a:lnTo>
                    <a:pt x="63361" y="157125"/>
                  </a:lnTo>
                  <a:lnTo>
                    <a:pt x="69757" y="121991"/>
                  </a:lnTo>
                  <a:lnTo>
                    <a:pt x="75433" y="93631"/>
                  </a:lnTo>
                  <a:lnTo>
                    <a:pt x="85502" y="48948"/>
                  </a:lnTo>
                  <a:lnTo>
                    <a:pt x="99103" y="12881"/>
                  </a:lnTo>
                  <a:lnTo>
                    <a:pt x="104169" y="6780"/>
                  </a:lnTo>
                  <a:lnTo>
                    <a:pt x="115442" y="0"/>
                  </a:lnTo>
                  <a:lnTo>
                    <a:pt x="122822" y="1014"/>
                  </a:lnTo>
                  <a:lnTo>
                    <a:pt x="140430" y="9667"/>
                  </a:lnTo>
                  <a:lnTo>
                    <a:pt x="154371" y="28565"/>
                  </a:lnTo>
                  <a:lnTo>
                    <a:pt x="163154" y="54132"/>
                  </a:lnTo>
                  <a:lnTo>
                    <a:pt x="164705" y="84310"/>
                  </a:lnTo>
                  <a:lnTo>
                    <a:pt x="155517" y="114656"/>
                  </a:lnTo>
                  <a:lnTo>
                    <a:pt x="148128" y="129663"/>
                  </a:lnTo>
                  <a:lnTo>
                    <a:pt x="124866" y="153862"/>
                  </a:lnTo>
                  <a:lnTo>
                    <a:pt x="97124" y="171909"/>
                  </a:lnTo>
                  <a:lnTo>
                    <a:pt x="70683" y="182282"/>
                  </a:lnTo>
                  <a:lnTo>
                    <a:pt x="52346" y="183598"/>
                  </a:lnTo>
                  <a:lnTo>
                    <a:pt x="31750" y="17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38"/>
            <p:cNvSpPr/>
            <p:nvPr>
              <p:custDataLst>
                <p:tags r:id="rId22"/>
              </p:custDataLst>
            </p:nvPr>
          </p:nvSpPr>
          <p:spPr>
            <a:xfrm>
              <a:off x="3493519" y="5613400"/>
              <a:ext cx="145032" cy="25401"/>
            </a:xfrm>
            <a:custGeom>
              <a:avLst/>
              <a:gdLst/>
              <a:ahLst/>
              <a:cxnLst/>
              <a:rect l="0" t="0" r="0" b="0"/>
              <a:pathLst>
                <a:path w="145032" h="25401">
                  <a:moveTo>
                    <a:pt x="11681" y="25400"/>
                  </a:moveTo>
                  <a:lnTo>
                    <a:pt x="11681" y="25400"/>
                  </a:lnTo>
                  <a:lnTo>
                    <a:pt x="0" y="25400"/>
                  </a:lnTo>
                  <a:lnTo>
                    <a:pt x="8768" y="23989"/>
                  </a:lnTo>
                  <a:lnTo>
                    <a:pt x="49467" y="15261"/>
                  </a:lnTo>
                  <a:lnTo>
                    <a:pt x="95973" y="7724"/>
                  </a:lnTo>
                  <a:lnTo>
                    <a:pt x="145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39"/>
            <p:cNvSpPr/>
            <p:nvPr>
              <p:custDataLst>
                <p:tags r:id="rId23"/>
              </p:custDataLst>
            </p:nvPr>
          </p:nvSpPr>
          <p:spPr>
            <a:xfrm>
              <a:off x="3467100" y="552450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40182" y="11585"/>
                  </a:lnTo>
                  <a:lnTo>
                    <a:pt x="71481" y="5149"/>
                  </a:lnTo>
                  <a:lnTo>
                    <a:pt x="111262" y="2289"/>
                  </a:lnTo>
                  <a:lnTo>
                    <a:pt x="147286" y="101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232"/>
          <p:cNvGrpSpPr/>
          <p:nvPr/>
        </p:nvGrpSpPr>
        <p:grpSpPr>
          <a:xfrm>
            <a:off x="5930900" y="5676900"/>
            <a:ext cx="247651" cy="151518"/>
            <a:chOff x="5930900" y="5676900"/>
            <a:chExt cx="247651" cy="151518"/>
          </a:xfrm>
        </p:grpSpPr>
        <p:sp>
          <p:nvSpPr>
            <p:cNvPr id="204" name="SMARTInkShape-1240"/>
            <p:cNvSpPr/>
            <p:nvPr>
              <p:custDataLst>
                <p:tags r:id="rId13"/>
              </p:custDataLst>
            </p:nvPr>
          </p:nvSpPr>
          <p:spPr>
            <a:xfrm>
              <a:off x="5962153" y="5797550"/>
              <a:ext cx="171948" cy="30868"/>
            </a:xfrm>
            <a:custGeom>
              <a:avLst/>
              <a:gdLst/>
              <a:ahLst/>
              <a:cxnLst/>
              <a:rect l="0" t="0" r="0" b="0"/>
              <a:pathLst>
                <a:path w="171948" h="30868">
                  <a:moveTo>
                    <a:pt x="13197" y="25400"/>
                  </a:moveTo>
                  <a:lnTo>
                    <a:pt x="13197" y="25400"/>
                  </a:lnTo>
                  <a:lnTo>
                    <a:pt x="810" y="29764"/>
                  </a:lnTo>
                  <a:lnTo>
                    <a:pt x="0" y="30426"/>
                  </a:lnTo>
                  <a:lnTo>
                    <a:pt x="166" y="30867"/>
                  </a:lnTo>
                  <a:lnTo>
                    <a:pt x="33671" y="25800"/>
                  </a:lnTo>
                  <a:lnTo>
                    <a:pt x="66982" y="19464"/>
                  </a:lnTo>
                  <a:lnTo>
                    <a:pt x="107186" y="11943"/>
                  </a:lnTo>
                  <a:lnTo>
                    <a:pt x="1719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41"/>
            <p:cNvSpPr/>
            <p:nvPr>
              <p:custDataLst>
                <p:tags r:id="rId14"/>
              </p:custDataLst>
            </p:nvPr>
          </p:nvSpPr>
          <p:spPr>
            <a:xfrm>
              <a:off x="5930900" y="567690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3484" y="25891"/>
                  </a:lnTo>
                  <a:lnTo>
                    <a:pt x="60649" y="18990"/>
                  </a:lnTo>
                  <a:lnTo>
                    <a:pt x="96334" y="12909"/>
                  </a:lnTo>
                  <a:lnTo>
                    <a:pt x="137596" y="9265"/>
                  </a:lnTo>
                  <a:lnTo>
                    <a:pt x="178982" y="6939"/>
                  </a:lnTo>
                  <a:lnTo>
                    <a:pt x="225110" y="237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33"/>
          <p:cNvGrpSpPr/>
          <p:nvPr/>
        </p:nvGrpSpPr>
        <p:grpSpPr>
          <a:xfrm>
            <a:off x="6489700" y="5550783"/>
            <a:ext cx="1416051" cy="303918"/>
            <a:chOff x="6489700" y="5550783"/>
            <a:chExt cx="1416051" cy="303918"/>
          </a:xfrm>
        </p:grpSpPr>
        <p:sp>
          <p:nvSpPr>
            <p:cNvPr id="207" name="SMARTInkShape-1242"/>
            <p:cNvSpPr/>
            <p:nvPr>
              <p:custDataLst>
                <p:tags r:id="rId5"/>
              </p:custDataLst>
            </p:nvPr>
          </p:nvSpPr>
          <p:spPr>
            <a:xfrm>
              <a:off x="7827245" y="5550783"/>
              <a:ext cx="78506" cy="138818"/>
            </a:xfrm>
            <a:custGeom>
              <a:avLst/>
              <a:gdLst/>
              <a:ahLst/>
              <a:cxnLst/>
              <a:rect l="0" t="0" r="0" b="0"/>
              <a:pathLst>
                <a:path w="78506" h="138818">
                  <a:moveTo>
                    <a:pt x="8655" y="5467"/>
                  </a:moveTo>
                  <a:lnTo>
                    <a:pt x="8655" y="5467"/>
                  </a:lnTo>
                  <a:lnTo>
                    <a:pt x="12025" y="2096"/>
                  </a:lnTo>
                  <a:lnTo>
                    <a:pt x="15562" y="441"/>
                  </a:lnTo>
                  <a:lnTo>
                    <a:pt x="17493" y="0"/>
                  </a:lnTo>
                  <a:lnTo>
                    <a:pt x="23401" y="3271"/>
                  </a:lnTo>
                  <a:lnTo>
                    <a:pt x="34661" y="14930"/>
                  </a:lnTo>
                  <a:lnTo>
                    <a:pt x="51108" y="41203"/>
                  </a:lnTo>
                  <a:lnTo>
                    <a:pt x="52479" y="48341"/>
                  </a:lnTo>
                  <a:lnTo>
                    <a:pt x="50239" y="61916"/>
                  </a:lnTo>
                  <a:lnTo>
                    <a:pt x="30932" y="88202"/>
                  </a:lnTo>
                  <a:lnTo>
                    <a:pt x="2024" y="118398"/>
                  </a:lnTo>
                  <a:lnTo>
                    <a:pt x="0" y="123087"/>
                  </a:lnTo>
                  <a:lnTo>
                    <a:pt x="1474" y="126919"/>
                  </a:lnTo>
                  <a:lnTo>
                    <a:pt x="10638" y="133059"/>
                  </a:lnTo>
                  <a:lnTo>
                    <a:pt x="48518" y="137111"/>
                  </a:lnTo>
                  <a:lnTo>
                    <a:pt x="78505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43"/>
            <p:cNvSpPr/>
            <p:nvPr>
              <p:custDataLst>
                <p:tags r:id="rId6"/>
              </p:custDataLst>
            </p:nvPr>
          </p:nvSpPr>
          <p:spPr>
            <a:xfrm>
              <a:off x="7734300" y="5657850"/>
              <a:ext cx="46224" cy="196851"/>
            </a:xfrm>
            <a:custGeom>
              <a:avLst/>
              <a:gdLst/>
              <a:ahLst/>
              <a:cxnLst/>
              <a:rect l="0" t="0" r="0" b="0"/>
              <a:pathLst>
                <a:path w="46224" h="196851">
                  <a:moveTo>
                    <a:pt x="0" y="0"/>
                  </a:moveTo>
                  <a:lnTo>
                    <a:pt x="0" y="0"/>
                  </a:lnTo>
                  <a:lnTo>
                    <a:pt x="20278" y="1411"/>
                  </a:lnTo>
                  <a:lnTo>
                    <a:pt x="35354" y="6742"/>
                  </a:lnTo>
                  <a:lnTo>
                    <a:pt x="40502" y="12255"/>
                  </a:lnTo>
                  <a:lnTo>
                    <a:pt x="46223" y="27789"/>
                  </a:lnTo>
                  <a:lnTo>
                    <a:pt x="42702" y="66481"/>
                  </a:lnTo>
                  <a:lnTo>
                    <a:pt x="32721" y="113694"/>
                  </a:lnTo>
                  <a:lnTo>
                    <a:pt x="17456" y="156688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44"/>
            <p:cNvSpPr/>
            <p:nvPr>
              <p:custDataLst>
                <p:tags r:id="rId7"/>
              </p:custDataLst>
            </p:nvPr>
          </p:nvSpPr>
          <p:spPr>
            <a:xfrm>
              <a:off x="7522907" y="5690483"/>
              <a:ext cx="135194" cy="107068"/>
            </a:xfrm>
            <a:custGeom>
              <a:avLst/>
              <a:gdLst/>
              <a:ahLst/>
              <a:cxnLst/>
              <a:rect l="0" t="0" r="0" b="0"/>
              <a:pathLst>
                <a:path w="135194" h="107068">
                  <a:moveTo>
                    <a:pt x="116143" y="5467"/>
                  </a:moveTo>
                  <a:lnTo>
                    <a:pt x="116143" y="5467"/>
                  </a:lnTo>
                  <a:lnTo>
                    <a:pt x="119513" y="2096"/>
                  </a:lnTo>
                  <a:lnTo>
                    <a:pt x="123050" y="441"/>
                  </a:lnTo>
                  <a:lnTo>
                    <a:pt x="124982" y="0"/>
                  </a:lnTo>
                  <a:lnTo>
                    <a:pt x="126268" y="411"/>
                  </a:lnTo>
                  <a:lnTo>
                    <a:pt x="127126" y="1391"/>
                  </a:lnTo>
                  <a:lnTo>
                    <a:pt x="127699" y="2749"/>
                  </a:lnTo>
                  <a:lnTo>
                    <a:pt x="128503" y="14775"/>
                  </a:lnTo>
                  <a:lnTo>
                    <a:pt x="118629" y="35114"/>
                  </a:lnTo>
                  <a:lnTo>
                    <a:pt x="90554" y="70929"/>
                  </a:lnTo>
                  <a:lnTo>
                    <a:pt x="63328" y="90950"/>
                  </a:lnTo>
                  <a:lnTo>
                    <a:pt x="48219" y="96375"/>
                  </a:lnTo>
                  <a:lnTo>
                    <a:pt x="34449" y="95025"/>
                  </a:lnTo>
                  <a:lnTo>
                    <a:pt x="21979" y="89720"/>
                  </a:lnTo>
                  <a:lnTo>
                    <a:pt x="7731" y="78801"/>
                  </a:lnTo>
                  <a:lnTo>
                    <a:pt x="1401" y="70751"/>
                  </a:lnTo>
                  <a:lnTo>
                    <a:pt x="138" y="67333"/>
                  </a:lnTo>
                  <a:lnTo>
                    <a:pt x="0" y="64350"/>
                  </a:lnTo>
                  <a:lnTo>
                    <a:pt x="615" y="61656"/>
                  </a:lnTo>
                  <a:lnTo>
                    <a:pt x="2435" y="59859"/>
                  </a:lnTo>
                  <a:lnTo>
                    <a:pt x="8221" y="57863"/>
                  </a:lnTo>
                  <a:lnTo>
                    <a:pt x="17377" y="60739"/>
                  </a:lnTo>
                  <a:lnTo>
                    <a:pt x="61874" y="82387"/>
                  </a:lnTo>
                  <a:lnTo>
                    <a:pt x="104718" y="98561"/>
                  </a:lnTo>
                  <a:lnTo>
                    <a:pt x="135193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45"/>
            <p:cNvSpPr/>
            <p:nvPr>
              <p:custDataLst>
                <p:tags r:id="rId8"/>
              </p:custDataLst>
            </p:nvPr>
          </p:nvSpPr>
          <p:spPr>
            <a:xfrm>
              <a:off x="7277100" y="57277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6855" y="22912"/>
                  </a:lnTo>
                  <a:lnTo>
                    <a:pt x="61342" y="14743"/>
                  </a:lnTo>
                  <a:lnTo>
                    <a:pt x="93585" y="10550"/>
                  </a:lnTo>
                  <a:lnTo>
                    <a:pt x="129083" y="633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46"/>
            <p:cNvSpPr/>
            <p:nvPr>
              <p:custDataLst>
                <p:tags r:id="rId9"/>
              </p:custDataLst>
            </p:nvPr>
          </p:nvSpPr>
          <p:spPr>
            <a:xfrm>
              <a:off x="7211927" y="5670550"/>
              <a:ext cx="8024" cy="133351"/>
            </a:xfrm>
            <a:custGeom>
              <a:avLst/>
              <a:gdLst/>
              <a:ahLst/>
              <a:cxnLst/>
              <a:rect l="0" t="0" r="0" b="0"/>
              <a:pathLst>
                <a:path w="8024" h="133351">
                  <a:moveTo>
                    <a:pt x="8023" y="0"/>
                  </a:moveTo>
                  <a:lnTo>
                    <a:pt x="8023" y="0"/>
                  </a:lnTo>
                  <a:lnTo>
                    <a:pt x="1281" y="0"/>
                  </a:lnTo>
                  <a:lnTo>
                    <a:pt x="0" y="2117"/>
                  </a:lnTo>
                  <a:lnTo>
                    <a:pt x="1433" y="48408"/>
                  </a:lnTo>
                  <a:lnTo>
                    <a:pt x="1602" y="86466"/>
                  </a:lnTo>
                  <a:lnTo>
                    <a:pt x="3540" y="120038"/>
                  </a:lnTo>
                  <a:lnTo>
                    <a:pt x="802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47"/>
            <p:cNvSpPr/>
            <p:nvPr>
              <p:custDataLst>
                <p:tags r:id="rId10"/>
              </p:custDataLst>
            </p:nvPr>
          </p:nvSpPr>
          <p:spPr>
            <a:xfrm>
              <a:off x="6982759" y="5614000"/>
              <a:ext cx="103842" cy="222040"/>
            </a:xfrm>
            <a:custGeom>
              <a:avLst/>
              <a:gdLst/>
              <a:ahLst/>
              <a:cxnLst/>
              <a:rect l="0" t="0" r="0" b="0"/>
              <a:pathLst>
                <a:path w="103842" h="222040">
                  <a:moveTo>
                    <a:pt x="103841" y="18450"/>
                  </a:moveTo>
                  <a:lnTo>
                    <a:pt x="103841" y="18450"/>
                  </a:lnTo>
                  <a:lnTo>
                    <a:pt x="103841" y="6241"/>
                  </a:lnTo>
                  <a:lnTo>
                    <a:pt x="102429" y="3961"/>
                  </a:lnTo>
                  <a:lnTo>
                    <a:pt x="100078" y="2440"/>
                  </a:lnTo>
                  <a:lnTo>
                    <a:pt x="92291" y="751"/>
                  </a:lnTo>
                  <a:lnTo>
                    <a:pt x="79422" y="0"/>
                  </a:lnTo>
                  <a:lnTo>
                    <a:pt x="64295" y="7193"/>
                  </a:lnTo>
                  <a:lnTo>
                    <a:pt x="56311" y="13062"/>
                  </a:lnTo>
                  <a:lnTo>
                    <a:pt x="31589" y="48290"/>
                  </a:lnTo>
                  <a:lnTo>
                    <a:pt x="16695" y="80395"/>
                  </a:lnTo>
                  <a:lnTo>
                    <a:pt x="5138" y="115126"/>
                  </a:lnTo>
                  <a:lnTo>
                    <a:pt x="0" y="149376"/>
                  </a:lnTo>
                  <a:lnTo>
                    <a:pt x="3361" y="177769"/>
                  </a:lnTo>
                  <a:lnTo>
                    <a:pt x="7221" y="190279"/>
                  </a:lnTo>
                  <a:lnTo>
                    <a:pt x="22799" y="209824"/>
                  </a:lnTo>
                  <a:lnTo>
                    <a:pt x="32879" y="217999"/>
                  </a:lnTo>
                  <a:lnTo>
                    <a:pt x="44538" y="222039"/>
                  </a:lnTo>
                  <a:lnTo>
                    <a:pt x="97491" y="22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48"/>
            <p:cNvSpPr/>
            <p:nvPr>
              <p:custDataLst>
                <p:tags r:id="rId11"/>
              </p:custDataLst>
            </p:nvPr>
          </p:nvSpPr>
          <p:spPr>
            <a:xfrm>
              <a:off x="6610350" y="57404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34637" y="6350"/>
                  </a:lnTo>
                  <a:lnTo>
                    <a:pt x="67135" y="6350"/>
                  </a:lnTo>
                  <a:lnTo>
                    <a:pt x="105097" y="446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49"/>
            <p:cNvSpPr/>
            <p:nvPr>
              <p:custDataLst>
                <p:tags r:id="rId12"/>
              </p:custDataLst>
            </p:nvPr>
          </p:nvSpPr>
          <p:spPr>
            <a:xfrm>
              <a:off x="6489700" y="5578279"/>
              <a:ext cx="27252" cy="244672"/>
            </a:xfrm>
            <a:custGeom>
              <a:avLst/>
              <a:gdLst/>
              <a:ahLst/>
              <a:cxnLst/>
              <a:rect l="0" t="0" r="0" b="0"/>
              <a:pathLst>
                <a:path w="27252" h="2446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6480" y="1829"/>
                  </a:lnTo>
                  <a:lnTo>
                    <a:pt x="15580" y="11388"/>
                  </a:lnTo>
                  <a:lnTo>
                    <a:pt x="25861" y="46120"/>
                  </a:lnTo>
                  <a:lnTo>
                    <a:pt x="27251" y="79991"/>
                  </a:lnTo>
                  <a:lnTo>
                    <a:pt x="24812" y="118563"/>
                  </a:lnTo>
                  <a:lnTo>
                    <a:pt x="19024" y="159225"/>
                  </a:lnTo>
                  <a:lnTo>
                    <a:pt x="13629" y="195171"/>
                  </a:lnTo>
                  <a:lnTo>
                    <a:pt x="635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097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1" name="SMARTInkShape-Group234"/>
          <p:cNvGrpSpPr/>
          <p:nvPr/>
        </p:nvGrpSpPr>
        <p:grpSpPr>
          <a:xfrm>
            <a:off x="953383" y="448661"/>
            <a:ext cx="919868" cy="402240"/>
            <a:chOff x="953383" y="448661"/>
            <a:chExt cx="919868" cy="402240"/>
          </a:xfrm>
        </p:grpSpPr>
        <p:sp>
          <p:nvSpPr>
            <p:cNvPr id="3" name="SMARTInkShape-1250"/>
            <p:cNvSpPr/>
            <p:nvPr>
              <p:custDataLst>
                <p:tags r:id="rId143"/>
              </p:custDataLst>
            </p:nvPr>
          </p:nvSpPr>
          <p:spPr>
            <a:xfrm>
              <a:off x="953383" y="685800"/>
              <a:ext cx="24518" cy="165101"/>
            </a:xfrm>
            <a:custGeom>
              <a:avLst/>
              <a:gdLst/>
              <a:ahLst/>
              <a:cxnLst/>
              <a:rect l="0" t="0" r="0" b="0"/>
              <a:pathLst>
                <a:path w="24518" h="1651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6141" y="53636"/>
                  </a:lnTo>
                  <a:lnTo>
                    <a:pt x="14067" y="98789"/>
                  </a:lnTo>
                  <a:lnTo>
                    <a:pt x="21721" y="139563"/>
                  </a:lnTo>
                  <a:lnTo>
                    <a:pt x="2451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51"/>
            <p:cNvSpPr/>
            <p:nvPr>
              <p:custDataLst>
                <p:tags r:id="rId144"/>
              </p:custDataLst>
            </p:nvPr>
          </p:nvSpPr>
          <p:spPr>
            <a:xfrm>
              <a:off x="953644" y="509412"/>
              <a:ext cx="41717" cy="55739"/>
            </a:xfrm>
            <a:custGeom>
              <a:avLst/>
              <a:gdLst/>
              <a:ahLst/>
              <a:cxnLst/>
              <a:rect l="0" t="0" r="0" b="0"/>
              <a:pathLst>
                <a:path w="41717" h="55739">
                  <a:moveTo>
                    <a:pt x="11556" y="17638"/>
                  </a:moveTo>
                  <a:lnTo>
                    <a:pt x="11556" y="17638"/>
                  </a:lnTo>
                  <a:lnTo>
                    <a:pt x="2718" y="17638"/>
                  </a:lnTo>
                  <a:lnTo>
                    <a:pt x="1430" y="19049"/>
                  </a:lnTo>
                  <a:lnTo>
                    <a:pt x="0" y="24380"/>
                  </a:lnTo>
                  <a:lnTo>
                    <a:pt x="1246" y="31453"/>
                  </a:lnTo>
                  <a:lnTo>
                    <a:pt x="7795" y="47492"/>
                  </a:lnTo>
                  <a:lnTo>
                    <a:pt x="10460" y="50240"/>
                  </a:lnTo>
                  <a:lnTo>
                    <a:pt x="17184" y="53295"/>
                  </a:lnTo>
                  <a:lnTo>
                    <a:pt x="20952" y="52698"/>
                  </a:lnTo>
                  <a:lnTo>
                    <a:pt x="28902" y="48272"/>
                  </a:lnTo>
                  <a:lnTo>
                    <a:pt x="35258" y="39720"/>
                  </a:lnTo>
                  <a:lnTo>
                    <a:pt x="39729" y="28863"/>
                  </a:lnTo>
                  <a:lnTo>
                    <a:pt x="41716" y="16983"/>
                  </a:lnTo>
                  <a:lnTo>
                    <a:pt x="38836" y="6528"/>
                  </a:lnTo>
                  <a:lnTo>
                    <a:pt x="36093" y="1765"/>
                  </a:lnTo>
                  <a:lnTo>
                    <a:pt x="32147" y="0"/>
                  </a:lnTo>
                  <a:lnTo>
                    <a:pt x="27400" y="235"/>
                  </a:lnTo>
                  <a:lnTo>
                    <a:pt x="22119" y="1803"/>
                  </a:lnTo>
                  <a:lnTo>
                    <a:pt x="12488" y="11070"/>
                  </a:lnTo>
                  <a:lnTo>
                    <a:pt x="7944" y="17493"/>
                  </a:lnTo>
                  <a:lnTo>
                    <a:pt x="4776" y="32155"/>
                  </a:lnTo>
                  <a:lnTo>
                    <a:pt x="5206" y="55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52"/>
            <p:cNvSpPr/>
            <p:nvPr>
              <p:custDataLst>
                <p:tags r:id="rId145"/>
              </p:custDataLst>
            </p:nvPr>
          </p:nvSpPr>
          <p:spPr>
            <a:xfrm>
              <a:off x="1062215" y="742950"/>
              <a:ext cx="17286" cy="19051"/>
            </a:xfrm>
            <a:custGeom>
              <a:avLst/>
              <a:gdLst/>
              <a:ahLst/>
              <a:cxnLst/>
              <a:rect l="0" t="0" r="0" b="0"/>
              <a:pathLst>
                <a:path w="17286" h="190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1411"/>
                  </a:lnTo>
                  <a:lnTo>
                    <a:pt x="2129" y="6742"/>
                  </a:lnTo>
                  <a:lnTo>
                    <a:pt x="7256" y="11933"/>
                  </a:lnTo>
                  <a:lnTo>
                    <a:pt x="172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53"/>
            <p:cNvSpPr/>
            <p:nvPr>
              <p:custDataLst>
                <p:tags r:id="rId146"/>
              </p:custDataLst>
            </p:nvPr>
          </p:nvSpPr>
          <p:spPr>
            <a:xfrm>
              <a:off x="1301750" y="6477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5069" y="37576"/>
                  </a:lnTo>
                  <a:lnTo>
                    <a:pt x="11537" y="72282"/>
                  </a:lnTo>
                  <a:lnTo>
                    <a:pt x="20665" y="110709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54"/>
            <p:cNvSpPr/>
            <p:nvPr>
              <p:custDataLst>
                <p:tags r:id="rId147"/>
              </p:custDataLst>
            </p:nvPr>
          </p:nvSpPr>
          <p:spPr>
            <a:xfrm>
              <a:off x="1295661" y="523472"/>
              <a:ext cx="35399" cy="39075"/>
            </a:xfrm>
            <a:custGeom>
              <a:avLst/>
              <a:gdLst/>
              <a:ahLst/>
              <a:cxnLst/>
              <a:rect l="0" t="0" r="0" b="0"/>
              <a:pathLst>
                <a:path w="35399" h="39075">
                  <a:moveTo>
                    <a:pt x="6089" y="9928"/>
                  </a:moveTo>
                  <a:lnTo>
                    <a:pt x="6089" y="9928"/>
                  </a:lnTo>
                  <a:lnTo>
                    <a:pt x="2718" y="6557"/>
                  </a:lnTo>
                  <a:lnTo>
                    <a:pt x="1725" y="6270"/>
                  </a:lnTo>
                  <a:lnTo>
                    <a:pt x="1063" y="6783"/>
                  </a:lnTo>
                  <a:lnTo>
                    <a:pt x="622" y="7832"/>
                  </a:lnTo>
                  <a:lnTo>
                    <a:pt x="0" y="19420"/>
                  </a:lnTo>
                  <a:lnTo>
                    <a:pt x="3618" y="28493"/>
                  </a:lnTo>
                  <a:lnTo>
                    <a:pt x="6558" y="32888"/>
                  </a:lnTo>
                  <a:lnTo>
                    <a:pt x="9930" y="35818"/>
                  </a:lnTo>
                  <a:lnTo>
                    <a:pt x="17439" y="39074"/>
                  </a:lnTo>
                  <a:lnTo>
                    <a:pt x="21416" y="38531"/>
                  </a:lnTo>
                  <a:lnTo>
                    <a:pt x="29599" y="34164"/>
                  </a:lnTo>
                  <a:lnTo>
                    <a:pt x="34177" y="19994"/>
                  </a:lnTo>
                  <a:lnTo>
                    <a:pt x="35398" y="10289"/>
                  </a:lnTo>
                  <a:lnTo>
                    <a:pt x="33389" y="4524"/>
                  </a:lnTo>
                  <a:lnTo>
                    <a:pt x="29228" y="1386"/>
                  </a:lnTo>
                  <a:lnTo>
                    <a:pt x="23632" y="0"/>
                  </a:lnTo>
                  <a:lnTo>
                    <a:pt x="19195" y="487"/>
                  </a:lnTo>
                  <a:lnTo>
                    <a:pt x="15532" y="2223"/>
                  </a:lnTo>
                  <a:lnTo>
                    <a:pt x="12384" y="4791"/>
                  </a:lnTo>
                  <a:lnTo>
                    <a:pt x="11697" y="8620"/>
                  </a:lnTo>
                  <a:lnTo>
                    <a:pt x="18789" y="28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55"/>
            <p:cNvSpPr/>
            <p:nvPr>
              <p:custDataLst>
                <p:tags r:id="rId148"/>
              </p:custDataLst>
            </p:nvPr>
          </p:nvSpPr>
          <p:spPr>
            <a:xfrm>
              <a:off x="1455033" y="72390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0"/>
                  </a:moveTo>
                  <a:lnTo>
                    <a:pt x="5467" y="0"/>
                  </a:lnTo>
                  <a:lnTo>
                    <a:pt x="0" y="10935"/>
                  </a:lnTo>
                  <a:lnTo>
                    <a:pt x="411" y="12229"/>
                  </a:lnTo>
                  <a:lnTo>
                    <a:pt x="54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56"/>
            <p:cNvSpPr/>
            <p:nvPr>
              <p:custDataLst>
                <p:tags r:id="rId149"/>
              </p:custDataLst>
            </p:nvPr>
          </p:nvSpPr>
          <p:spPr>
            <a:xfrm>
              <a:off x="1657560" y="448661"/>
              <a:ext cx="122461" cy="350646"/>
            </a:xfrm>
            <a:custGeom>
              <a:avLst/>
              <a:gdLst/>
              <a:ahLst/>
              <a:cxnLst/>
              <a:rect l="0" t="0" r="0" b="0"/>
              <a:pathLst>
                <a:path w="122461" h="350646">
                  <a:moveTo>
                    <a:pt x="95040" y="230789"/>
                  </a:moveTo>
                  <a:lnTo>
                    <a:pt x="95040" y="230789"/>
                  </a:lnTo>
                  <a:lnTo>
                    <a:pt x="91669" y="224047"/>
                  </a:lnTo>
                  <a:lnTo>
                    <a:pt x="84370" y="218856"/>
                  </a:lnTo>
                  <a:lnTo>
                    <a:pt x="70241" y="213848"/>
                  </a:lnTo>
                  <a:lnTo>
                    <a:pt x="65807" y="213145"/>
                  </a:lnTo>
                  <a:lnTo>
                    <a:pt x="53355" y="218008"/>
                  </a:lnTo>
                  <a:lnTo>
                    <a:pt x="38413" y="229342"/>
                  </a:lnTo>
                  <a:lnTo>
                    <a:pt x="15546" y="260229"/>
                  </a:lnTo>
                  <a:lnTo>
                    <a:pt x="1322" y="298935"/>
                  </a:lnTo>
                  <a:lnTo>
                    <a:pt x="0" y="322224"/>
                  </a:lnTo>
                  <a:lnTo>
                    <a:pt x="2753" y="331257"/>
                  </a:lnTo>
                  <a:lnTo>
                    <a:pt x="13336" y="345056"/>
                  </a:lnTo>
                  <a:lnTo>
                    <a:pt x="20815" y="348595"/>
                  </a:lnTo>
                  <a:lnTo>
                    <a:pt x="38533" y="350645"/>
                  </a:lnTo>
                  <a:lnTo>
                    <a:pt x="58166" y="341679"/>
                  </a:lnTo>
                  <a:lnTo>
                    <a:pt x="68341" y="334349"/>
                  </a:lnTo>
                  <a:lnTo>
                    <a:pt x="96144" y="290323"/>
                  </a:lnTo>
                  <a:lnTo>
                    <a:pt x="102832" y="266950"/>
                  </a:lnTo>
                  <a:lnTo>
                    <a:pt x="107996" y="239374"/>
                  </a:lnTo>
                  <a:lnTo>
                    <a:pt x="112144" y="208996"/>
                  </a:lnTo>
                  <a:lnTo>
                    <a:pt x="115615" y="176749"/>
                  </a:lnTo>
                  <a:lnTo>
                    <a:pt x="118634" y="143257"/>
                  </a:lnTo>
                  <a:lnTo>
                    <a:pt x="121353" y="108934"/>
                  </a:lnTo>
                  <a:lnTo>
                    <a:pt x="122460" y="81114"/>
                  </a:lnTo>
                  <a:lnTo>
                    <a:pt x="121808" y="37031"/>
                  </a:lnTo>
                  <a:lnTo>
                    <a:pt x="118530" y="22595"/>
                  </a:lnTo>
                  <a:lnTo>
                    <a:pt x="113522" y="12265"/>
                  </a:lnTo>
                  <a:lnTo>
                    <a:pt x="107361" y="4673"/>
                  </a:lnTo>
                  <a:lnTo>
                    <a:pt x="101137" y="1023"/>
                  </a:lnTo>
                  <a:lnTo>
                    <a:pt x="94872" y="0"/>
                  </a:lnTo>
                  <a:lnTo>
                    <a:pt x="88578" y="730"/>
                  </a:lnTo>
                  <a:lnTo>
                    <a:pt x="75940" y="35407"/>
                  </a:lnTo>
                  <a:lnTo>
                    <a:pt x="69607" y="62434"/>
                  </a:lnTo>
                  <a:lnTo>
                    <a:pt x="66796" y="89625"/>
                  </a:lnTo>
                  <a:lnTo>
                    <a:pt x="66333" y="116924"/>
                  </a:lnTo>
                  <a:lnTo>
                    <a:pt x="67435" y="144296"/>
                  </a:lnTo>
                  <a:lnTo>
                    <a:pt x="74304" y="191642"/>
                  </a:lnTo>
                  <a:lnTo>
                    <a:pt x="84413" y="231735"/>
                  </a:lnTo>
                  <a:lnTo>
                    <a:pt x="99887" y="273873"/>
                  </a:lnTo>
                  <a:lnTo>
                    <a:pt x="107740" y="29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57"/>
            <p:cNvSpPr/>
            <p:nvPr>
              <p:custDataLst>
                <p:tags r:id="rId150"/>
              </p:custDataLst>
            </p:nvPr>
          </p:nvSpPr>
          <p:spPr>
            <a:xfrm>
              <a:off x="1867783" y="74295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1258"/>
          <p:cNvSpPr/>
          <p:nvPr>
            <p:custDataLst>
              <p:tags r:id="rId1"/>
            </p:custDataLst>
          </p:nvPr>
        </p:nvSpPr>
        <p:spPr>
          <a:xfrm>
            <a:off x="2159000" y="369444"/>
            <a:ext cx="116044" cy="518919"/>
          </a:xfrm>
          <a:custGeom>
            <a:avLst/>
            <a:gdLst/>
            <a:ahLst/>
            <a:cxnLst/>
            <a:rect l="0" t="0" r="0" b="0"/>
            <a:pathLst>
              <a:path w="116044" h="518919">
                <a:moveTo>
                  <a:pt x="0" y="11556"/>
                </a:moveTo>
                <a:lnTo>
                  <a:pt x="0" y="11556"/>
                </a:lnTo>
                <a:lnTo>
                  <a:pt x="5775" y="6486"/>
                </a:lnTo>
                <a:lnTo>
                  <a:pt x="15901" y="1430"/>
                </a:lnTo>
                <a:lnTo>
                  <a:pt x="23765" y="0"/>
                </a:lnTo>
                <a:lnTo>
                  <a:pt x="31964" y="1246"/>
                </a:lnTo>
                <a:lnTo>
                  <a:pt x="36126" y="2566"/>
                </a:lnTo>
                <a:lnTo>
                  <a:pt x="44513" y="13440"/>
                </a:lnTo>
                <a:lnTo>
                  <a:pt x="48726" y="21279"/>
                </a:lnTo>
                <a:lnTo>
                  <a:pt x="49643" y="43159"/>
                </a:lnTo>
                <a:lnTo>
                  <a:pt x="42226" y="85125"/>
                </a:lnTo>
                <a:lnTo>
                  <a:pt x="32972" y="129545"/>
                </a:lnTo>
                <a:lnTo>
                  <a:pt x="25762" y="169518"/>
                </a:lnTo>
                <a:lnTo>
                  <a:pt x="21039" y="208172"/>
                </a:lnTo>
                <a:lnTo>
                  <a:pt x="22814" y="255789"/>
                </a:lnTo>
                <a:lnTo>
                  <a:pt x="34747" y="288454"/>
                </a:lnTo>
                <a:lnTo>
                  <a:pt x="57742" y="326733"/>
                </a:lnTo>
                <a:lnTo>
                  <a:pt x="82667" y="369415"/>
                </a:lnTo>
                <a:lnTo>
                  <a:pt x="104602" y="415031"/>
                </a:lnTo>
                <a:lnTo>
                  <a:pt x="116043" y="461671"/>
                </a:lnTo>
                <a:lnTo>
                  <a:pt x="113719" y="489862"/>
                </a:lnTo>
                <a:lnTo>
                  <a:pt x="107927" y="504947"/>
                </a:lnTo>
                <a:lnTo>
                  <a:pt x="100649" y="514945"/>
                </a:lnTo>
                <a:lnTo>
                  <a:pt x="96733" y="518599"/>
                </a:lnTo>
                <a:lnTo>
                  <a:pt x="93416" y="518918"/>
                </a:lnTo>
                <a:lnTo>
                  <a:pt x="90500" y="517014"/>
                </a:lnTo>
                <a:lnTo>
                  <a:pt x="82550" y="5068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236"/>
          <p:cNvGrpSpPr/>
          <p:nvPr/>
        </p:nvGrpSpPr>
        <p:grpSpPr>
          <a:xfrm>
            <a:off x="2726798" y="436653"/>
            <a:ext cx="1426103" cy="423907"/>
            <a:chOff x="2726798" y="436653"/>
            <a:chExt cx="1426103" cy="423907"/>
          </a:xfrm>
        </p:grpSpPr>
        <p:sp>
          <p:nvSpPr>
            <p:cNvPr id="13" name="SMARTInkShape-1259"/>
            <p:cNvSpPr/>
            <p:nvPr>
              <p:custDataLst>
                <p:tags r:id="rId131"/>
              </p:custDataLst>
            </p:nvPr>
          </p:nvSpPr>
          <p:spPr>
            <a:xfrm>
              <a:off x="2749550" y="7175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0831" y="53172"/>
                  </a:lnTo>
                  <a:lnTo>
                    <a:pt x="21199" y="99125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60"/>
            <p:cNvSpPr/>
            <p:nvPr>
              <p:custDataLst>
                <p:tags r:id="rId132"/>
              </p:custDataLst>
            </p:nvPr>
          </p:nvSpPr>
          <p:spPr>
            <a:xfrm>
              <a:off x="2726798" y="607933"/>
              <a:ext cx="29103" cy="33418"/>
            </a:xfrm>
            <a:custGeom>
              <a:avLst/>
              <a:gdLst/>
              <a:ahLst/>
              <a:cxnLst/>
              <a:rect l="0" t="0" r="0" b="0"/>
              <a:pathLst>
                <a:path w="29103" h="33418">
                  <a:moveTo>
                    <a:pt x="16402" y="33417"/>
                  </a:moveTo>
                  <a:lnTo>
                    <a:pt x="16402" y="33417"/>
                  </a:lnTo>
                  <a:lnTo>
                    <a:pt x="1324" y="11432"/>
                  </a:lnTo>
                  <a:lnTo>
                    <a:pt x="0" y="8177"/>
                  </a:lnTo>
                  <a:lnTo>
                    <a:pt x="528" y="5301"/>
                  </a:lnTo>
                  <a:lnTo>
                    <a:pt x="4878" y="225"/>
                  </a:lnTo>
                  <a:lnTo>
                    <a:pt x="8720" y="0"/>
                  </a:lnTo>
                  <a:lnTo>
                    <a:pt x="29102" y="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61"/>
            <p:cNvSpPr/>
            <p:nvPr>
              <p:custDataLst>
                <p:tags r:id="rId133"/>
              </p:custDataLst>
            </p:nvPr>
          </p:nvSpPr>
          <p:spPr>
            <a:xfrm>
              <a:off x="2819400" y="654050"/>
              <a:ext cx="88901" cy="141900"/>
            </a:xfrm>
            <a:custGeom>
              <a:avLst/>
              <a:gdLst/>
              <a:ahLst/>
              <a:cxnLst/>
              <a:rect l="0" t="0" r="0" b="0"/>
              <a:pathLst>
                <a:path w="88901" h="14190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984" y="47661"/>
                  </a:lnTo>
                  <a:lnTo>
                    <a:pt x="17543" y="92720"/>
                  </a:lnTo>
                  <a:lnTo>
                    <a:pt x="24878" y="139824"/>
                  </a:lnTo>
                  <a:lnTo>
                    <a:pt x="25052" y="141899"/>
                  </a:lnTo>
                  <a:lnTo>
                    <a:pt x="24462" y="141166"/>
                  </a:lnTo>
                  <a:lnTo>
                    <a:pt x="21926" y="134707"/>
                  </a:lnTo>
                  <a:lnTo>
                    <a:pt x="23273" y="115800"/>
                  </a:lnTo>
                  <a:lnTo>
                    <a:pt x="35119" y="75399"/>
                  </a:lnTo>
                  <a:lnTo>
                    <a:pt x="51047" y="42541"/>
                  </a:lnTo>
                  <a:lnTo>
                    <a:pt x="55198" y="36827"/>
                  </a:lnTo>
                  <a:lnTo>
                    <a:pt x="59377" y="33724"/>
                  </a:lnTo>
                  <a:lnTo>
                    <a:pt x="63573" y="32360"/>
                  </a:lnTo>
                  <a:lnTo>
                    <a:pt x="67782" y="32157"/>
                  </a:lnTo>
                  <a:lnTo>
                    <a:pt x="71294" y="34138"/>
                  </a:lnTo>
                  <a:lnTo>
                    <a:pt x="77077" y="41984"/>
                  </a:lnTo>
                  <a:lnTo>
                    <a:pt x="83711" y="82295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62"/>
            <p:cNvSpPr/>
            <p:nvPr>
              <p:custDataLst>
                <p:tags r:id="rId134"/>
              </p:custDataLst>
            </p:nvPr>
          </p:nvSpPr>
          <p:spPr>
            <a:xfrm>
              <a:off x="2980907" y="511951"/>
              <a:ext cx="213144" cy="260207"/>
            </a:xfrm>
            <a:custGeom>
              <a:avLst/>
              <a:gdLst/>
              <a:ahLst/>
              <a:cxnLst/>
              <a:rect l="0" t="0" r="0" b="0"/>
              <a:pathLst>
                <a:path w="213144" h="260207">
                  <a:moveTo>
                    <a:pt x="60743" y="173849"/>
                  </a:moveTo>
                  <a:lnTo>
                    <a:pt x="60743" y="173849"/>
                  </a:lnTo>
                  <a:lnTo>
                    <a:pt x="54968" y="159346"/>
                  </a:lnTo>
                  <a:lnTo>
                    <a:pt x="48534" y="150705"/>
                  </a:lnTo>
                  <a:lnTo>
                    <a:pt x="40970" y="145924"/>
                  </a:lnTo>
                  <a:lnTo>
                    <a:pt x="36978" y="144649"/>
                  </a:lnTo>
                  <a:lnTo>
                    <a:pt x="26897" y="146995"/>
                  </a:lnTo>
                  <a:lnTo>
                    <a:pt x="21246" y="149596"/>
                  </a:lnTo>
                  <a:lnTo>
                    <a:pt x="11203" y="163776"/>
                  </a:lnTo>
                  <a:lnTo>
                    <a:pt x="3448" y="184189"/>
                  </a:lnTo>
                  <a:lnTo>
                    <a:pt x="0" y="207372"/>
                  </a:lnTo>
                  <a:lnTo>
                    <a:pt x="4802" y="237482"/>
                  </a:lnTo>
                  <a:lnTo>
                    <a:pt x="13303" y="249873"/>
                  </a:lnTo>
                  <a:lnTo>
                    <a:pt x="24137" y="257026"/>
                  </a:lnTo>
                  <a:lnTo>
                    <a:pt x="36007" y="260206"/>
                  </a:lnTo>
                  <a:lnTo>
                    <a:pt x="42135" y="258231"/>
                  </a:lnTo>
                  <a:lnTo>
                    <a:pt x="54589" y="248511"/>
                  </a:lnTo>
                  <a:lnTo>
                    <a:pt x="70130" y="217059"/>
                  </a:lnTo>
                  <a:lnTo>
                    <a:pt x="79261" y="182941"/>
                  </a:lnTo>
                  <a:lnTo>
                    <a:pt x="87318" y="141201"/>
                  </a:lnTo>
                  <a:lnTo>
                    <a:pt x="93250" y="94428"/>
                  </a:lnTo>
                  <a:lnTo>
                    <a:pt x="98239" y="54825"/>
                  </a:lnTo>
                  <a:lnTo>
                    <a:pt x="101251" y="16051"/>
                  </a:lnTo>
                  <a:lnTo>
                    <a:pt x="100448" y="9384"/>
                  </a:lnTo>
                  <a:lnTo>
                    <a:pt x="98502" y="4939"/>
                  </a:lnTo>
                  <a:lnTo>
                    <a:pt x="95793" y="1976"/>
                  </a:lnTo>
                  <a:lnTo>
                    <a:pt x="92576" y="0"/>
                  </a:lnTo>
                  <a:lnTo>
                    <a:pt x="89021" y="2211"/>
                  </a:lnTo>
                  <a:lnTo>
                    <a:pt x="81307" y="14075"/>
                  </a:lnTo>
                  <a:lnTo>
                    <a:pt x="72402" y="50700"/>
                  </a:lnTo>
                  <a:lnTo>
                    <a:pt x="71334" y="85014"/>
                  </a:lnTo>
                  <a:lnTo>
                    <a:pt x="74622" y="122372"/>
                  </a:lnTo>
                  <a:lnTo>
                    <a:pt x="83140" y="157791"/>
                  </a:lnTo>
                  <a:lnTo>
                    <a:pt x="99834" y="199352"/>
                  </a:lnTo>
                  <a:lnTo>
                    <a:pt x="114816" y="227266"/>
                  </a:lnTo>
                  <a:lnTo>
                    <a:pt x="120075" y="232744"/>
                  </a:lnTo>
                  <a:lnTo>
                    <a:pt x="131563" y="238830"/>
                  </a:lnTo>
                  <a:lnTo>
                    <a:pt x="137589" y="238336"/>
                  </a:lnTo>
                  <a:lnTo>
                    <a:pt x="149930" y="232143"/>
                  </a:lnTo>
                  <a:lnTo>
                    <a:pt x="172149" y="213386"/>
                  </a:lnTo>
                  <a:lnTo>
                    <a:pt x="193235" y="183212"/>
                  </a:lnTo>
                  <a:lnTo>
                    <a:pt x="202776" y="157573"/>
                  </a:lnTo>
                  <a:lnTo>
                    <a:pt x="202704" y="151710"/>
                  </a:lnTo>
                  <a:lnTo>
                    <a:pt x="201245" y="147095"/>
                  </a:lnTo>
                  <a:lnTo>
                    <a:pt x="198861" y="143313"/>
                  </a:lnTo>
                  <a:lnTo>
                    <a:pt x="190568" y="137229"/>
                  </a:lnTo>
                  <a:lnTo>
                    <a:pt x="185393" y="134619"/>
                  </a:lnTo>
                  <a:lnTo>
                    <a:pt x="180532" y="134290"/>
                  </a:lnTo>
                  <a:lnTo>
                    <a:pt x="171368" y="137688"/>
                  </a:lnTo>
                  <a:lnTo>
                    <a:pt x="162591" y="149546"/>
                  </a:lnTo>
                  <a:lnTo>
                    <a:pt x="155398" y="166575"/>
                  </a:lnTo>
                  <a:lnTo>
                    <a:pt x="152201" y="185903"/>
                  </a:lnTo>
                  <a:lnTo>
                    <a:pt x="154543" y="204371"/>
                  </a:lnTo>
                  <a:lnTo>
                    <a:pt x="157143" y="213247"/>
                  </a:lnTo>
                  <a:lnTo>
                    <a:pt x="167558" y="226872"/>
                  </a:lnTo>
                  <a:lnTo>
                    <a:pt x="174286" y="232481"/>
                  </a:lnTo>
                  <a:lnTo>
                    <a:pt x="189288" y="236832"/>
                  </a:lnTo>
                  <a:lnTo>
                    <a:pt x="213143" y="237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63"/>
            <p:cNvSpPr/>
            <p:nvPr>
              <p:custDataLst>
                <p:tags r:id="rId135"/>
              </p:custDataLst>
            </p:nvPr>
          </p:nvSpPr>
          <p:spPr>
            <a:xfrm>
              <a:off x="3239906" y="607034"/>
              <a:ext cx="66140" cy="253526"/>
            </a:xfrm>
            <a:custGeom>
              <a:avLst/>
              <a:gdLst/>
              <a:ahLst/>
              <a:cxnLst/>
              <a:rect l="0" t="0" r="0" b="0"/>
              <a:pathLst>
                <a:path w="66140" h="253526">
                  <a:moveTo>
                    <a:pt x="17644" y="72416"/>
                  </a:moveTo>
                  <a:lnTo>
                    <a:pt x="17644" y="72416"/>
                  </a:lnTo>
                  <a:lnTo>
                    <a:pt x="8210" y="83261"/>
                  </a:lnTo>
                  <a:lnTo>
                    <a:pt x="3339" y="93464"/>
                  </a:lnTo>
                  <a:lnTo>
                    <a:pt x="0" y="117850"/>
                  </a:lnTo>
                  <a:lnTo>
                    <a:pt x="2382" y="154160"/>
                  </a:lnTo>
                  <a:lnTo>
                    <a:pt x="9507" y="201243"/>
                  </a:lnTo>
                  <a:lnTo>
                    <a:pt x="16433" y="246302"/>
                  </a:lnTo>
                  <a:lnTo>
                    <a:pt x="17285" y="253525"/>
                  </a:lnTo>
                  <a:lnTo>
                    <a:pt x="20983" y="212929"/>
                  </a:lnTo>
                  <a:lnTo>
                    <a:pt x="24538" y="172026"/>
                  </a:lnTo>
                  <a:lnTo>
                    <a:pt x="26473" y="147289"/>
                  </a:lnTo>
                  <a:lnTo>
                    <a:pt x="29174" y="123037"/>
                  </a:lnTo>
                  <a:lnTo>
                    <a:pt x="32386" y="99108"/>
                  </a:lnTo>
                  <a:lnTo>
                    <a:pt x="38307" y="57468"/>
                  </a:lnTo>
                  <a:lnTo>
                    <a:pt x="42108" y="15371"/>
                  </a:lnTo>
                  <a:lnTo>
                    <a:pt x="42420" y="8986"/>
                  </a:lnTo>
                  <a:lnTo>
                    <a:pt x="44039" y="4729"/>
                  </a:lnTo>
                  <a:lnTo>
                    <a:pt x="46529" y="1891"/>
                  </a:lnTo>
                  <a:lnTo>
                    <a:pt x="49601" y="0"/>
                  </a:lnTo>
                  <a:lnTo>
                    <a:pt x="53060" y="1561"/>
                  </a:lnTo>
                  <a:lnTo>
                    <a:pt x="60666" y="10821"/>
                  </a:lnTo>
                  <a:lnTo>
                    <a:pt x="66139" y="45385"/>
                  </a:lnTo>
                  <a:lnTo>
                    <a:pt x="57648" y="91375"/>
                  </a:lnTo>
                  <a:lnTo>
                    <a:pt x="40886" y="135088"/>
                  </a:lnTo>
                  <a:lnTo>
                    <a:pt x="23994" y="15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64"/>
            <p:cNvSpPr/>
            <p:nvPr>
              <p:custDataLst>
                <p:tags r:id="rId136"/>
              </p:custDataLst>
            </p:nvPr>
          </p:nvSpPr>
          <p:spPr>
            <a:xfrm>
              <a:off x="3384550" y="616310"/>
              <a:ext cx="82551" cy="119525"/>
            </a:xfrm>
            <a:custGeom>
              <a:avLst/>
              <a:gdLst/>
              <a:ahLst/>
              <a:cxnLst/>
              <a:rect l="0" t="0" r="0" b="0"/>
              <a:pathLst>
                <a:path w="82551" h="119525">
                  <a:moveTo>
                    <a:pt x="0" y="31390"/>
                  </a:moveTo>
                  <a:lnTo>
                    <a:pt x="0" y="31390"/>
                  </a:lnTo>
                  <a:lnTo>
                    <a:pt x="0" y="43599"/>
                  </a:lnTo>
                  <a:lnTo>
                    <a:pt x="3763" y="51163"/>
                  </a:lnTo>
                  <a:lnTo>
                    <a:pt x="10139" y="58522"/>
                  </a:lnTo>
                  <a:lnTo>
                    <a:pt x="17677" y="64145"/>
                  </a:lnTo>
                  <a:lnTo>
                    <a:pt x="22368" y="64516"/>
                  </a:lnTo>
                  <a:lnTo>
                    <a:pt x="33224" y="61164"/>
                  </a:lnTo>
                  <a:lnTo>
                    <a:pt x="41342" y="53090"/>
                  </a:lnTo>
                  <a:lnTo>
                    <a:pt x="44495" y="47973"/>
                  </a:lnTo>
                  <a:lnTo>
                    <a:pt x="48932" y="23917"/>
                  </a:lnTo>
                  <a:lnTo>
                    <a:pt x="46875" y="4560"/>
                  </a:lnTo>
                  <a:lnTo>
                    <a:pt x="43244" y="1509"/>
                  </a:lnTo>
                  <a:lnTo>
                    <a:pt x="31685" y="0"/>
                  </a:lnTo>
                  <a:lnTo>
                    <a:pt x="25356" y="2702"/>
                  </a:lnTo>
                  <a:lnTo>
                    <a:pt x="12681" y="13231"/>
                  </a:lnTo>
                  <a:lnTo>
                    <a:pt x="5636" y="29199"/>
                  </a:lnTo>
                  <a:lnTo>
                    <a:pt x="3210" y="48761"/>
                  </a:lnTo>
                  <a:lnTo>
                    <a:pt x="4484" y="71566"/>
                  </a:lnTo>
                  <a:lnTo>
                    <a:pt x="13046" y="92050"/>
                  </a:lnTo>
                  <a:lnTo>
                    <a:pt x="26259" y="108444"/>
                  </a:lnTo>
                  <a:lnTo>
                    <a:pt x="41540" y="118083"/>
                  </a:lnTo>
                  <a:lnTo>
                    <a:pt x="49565" y="119524"/>
                  </a:lnTo>
                  <a:lnTo>
                    <a:pt x="82550" y="113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65"/>
            <p:cNvSpPr/>
            <p:nvPr>
              <p:custDataLst>
                <p:tags r:id="rId137"/>
              </p:custDataLst>
            </p:nvPr>
          </p:nvSpPr>
          <p:spPr>
            <a:xfrm>
              <a:off x="3482190" y="625624"/>
              <a:ext cx="73811" cy="110829"/>
            </a:xfrm>
            <a:custGeom>
              <a:avLst/>
              <a:gdLst/>
              <a:ahLst/>
              <a:cxnLst/>
              <a:rect l="0" t="0" r="0" b="0"/>
              <a:pathLst>
                <a:path w="73811" h="110829">
                  <a:moveTo>
                    <a:pt x="10310" y="3026"/>
                  </a:moveTo>
                  <a:lnTo>
                    <a:pt x="10310" y="3026"/>
                  </a:lnTo>
                  <a:lnTo>
                    <a:pt x="185" y="42000"/>
                  </a:lnTo>
                  <a:lnTo>
                    <a:pt x="0" y="81358"/>
                  </a:lnTo>
                  <a:lnTo>
                    <a:pt x="3612" y="110754"/>
                  </a:lnTo>
                  <a:lnTo>
                    <a:pt x="3728" y="110828"/>
                  </a:lnTo>
                  <a:lnTo>
                    <a:pt x="12778" y="70964"/>
                  </a:lnTo>
                  <a:lnTo>
                    <a:pt x="22252" y="30839"/>
                  </a:lnTo>
                  <a:lnTo>
                    <a:pt x="30625" y="7896"/>
                  </a:lnTo>
                  <a:lnTo>
                    <a:pt x="35331" y="1663"/>
                  </a:lnTo>
                  <a:lnTo>
                    <a:pt x="37574" y="0"/>
                  </a:lnTo>
                  <a:lnTo>
                    <a:pt x="40481" y="303"/>
                  </a:lnTo>
                  <a:lnTo>
                    <a:pt x="47473" y="4403"/>
                  </a:lnTo>
                  <a:lnTo>
                    <a:pt x="59343" y="21386"/>
                  </a:lnTo>
                  <a:lnTo>
                    <a:pt x="70221" y="56773"/>
                  </a:lnTo>
                  <a:lnTo>
                    <a:pt x="73810" y="9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66"/>
            <p:cNvSpPr/>
            <p:nvPr>
              <p:custDataLst>
                <p:tags r:id="rId138"/>
              </p:custDataLst>
            </p:nvPr>
          </p:nvSpPr>
          <p:spPr>
            <a:xfrm>
              <a:off x="3622106" y="436653"/>
              <a:ext cx="111695" cy="288317"/>
            </a:xfrm>
            <a:custGeom>
              <a:avLst/>
              <a:gdLst/>
              <a:ahLst/>
              <a:cxnLst/>
              <a:rect l="0" t="0" r="0" b="0"/>
              <a:pathLst>
                <a:path w="111695" h="288317">
                  <a:moveTo>
                    <a:pt x="48194" y="211047"/>
                  </a:moveTo>
                  <a:lnTo>
                    <a:pt x="48194" y="211047"/>
                  </a:lnTo>
                  <a:lnTo>
                    <a:pt x="48194" y="202209"/>
                  </a:lnTo>
                  <a:lnTo>
                    <a:pt x="46312" y="198182"/>
                  </a:lnTo>
                  <a:lnTo>
                    <a:pt x="43830" y="194040"/>
                  </a:lnTo>
                  <a:lnTo>
                    <a:pt x="42727" y="189848"/>
                  </a:lnTo>
                  <a:lnTo>
                    <a:pt x="38473" y="185632"/>
                  </a:lnTo>
                  <a:lnTo>
                    <a:pt x="32585" y="182113"/>
                  </a:lnTo>
                  <a:lnTo>
                    <a:pt x="27615" y="180548"/>
                  </a:lnTo>
                  <a:lnTo>
                    <a:pt x="19293" y="185498"/>
                  </a:lnTo>
                  <a:lnTo>
                    <a:pt x="14109" y="189781"/>
                  </a:lnTo>
                  <a:lnTo>
                    <a:pt x="6469" y="203947"/>
                  </a:lnTo>
                  <a:lnTo>
                    <a:pt x="83" y="233638"/>
                  </a:lnTo>
                  <a:lnTo>
                    <a:pt x="0" y="254954"/>
                  </a:lnTo>
                  <a:lnTo>
                    <a:pt x="4667" y="271483"/>
                  </a:lnTo>
                  <a:lnTo>
                    <a:pt x="13327" y="282122"/>
                  </a:lnTo>
                  <a:lnTo>
                    <a:pt x="18599" y="285947"/>
                  </a:lnTo>
                  <a:lnTo>
                    <a:pt x="31983" y="288316"/>
                  </a:lnTo>
                  <a:lnTo>
                    <a:pt x="39503" y="287959"/>
                  </a:lnTo>
                  <a:lnTo>
                    <a:pt x="46634" y="284194"/>
                  </a:lnTo>
                  <a:lnTo>
                    <a:pt x="60201" y="270603"/>
                  </a:lnTo>
                  <a:lnTo>
                    <a:pt x="79739" y="236376"/>
                  </a:lnTo>
                  <a:lnTo>
                    <a:pt x="90671" y="197845"/>
                  </a:lnTo>
                  <a:lnTo>
                    <a:pt x="95562" y="174729"/>
                  </a:lnTo>
                  <a:lnTo>
                    <a:pt x="99528" y="150146"/>
                  </a:lnTo>
                  <a:lnTo>
                    <a:pt x="102878" y="124585"/>
                  </a:lnTo>
                  <a:lnTo>
                    <a:pt x="105816" y="98372"/>
                  </a:lnTo>
                  <a:lnTo>
                    <a:pt x="107200" y="56077"/>
                  </a:lnTo>
                  <a:lnTo>
                    <a:pt x="104012" y="13906"/>
                  </a:lnTo>
                  <a:lnTo>
                    <a:pt x="102340" y="5536"/>
                  </a:lnTo>
                  <a:lnTo>
                    <a:pt x="99813" y="1368"/>
                  </a:lnTo>
                  <a:lnTo>
                    <a:pt x="96718" y="0"/>
                  </a:lnTo>
                  <a:lnTo>
                    <a:pt x="93243" y="499"/>
                  </a:lnTo>
                  <a:lnTo>
                    <a:pt x="85620" y="16105"/>
                  </a:lnTo>
                  <a:lnTo>
                    <a:pt x="78233" y="45384"/>
                  </a:lnTo>
                  <a:lnTo>
                    <a:pt x="72598" y="88971"/>
                  </a:lnTo>
                  <a:lnTo>
                    <a:pt x="73387" y="133272"/>
                  </a:lnTo>
                  <a:lnTo>
                    <a:pt x="79146" y="175069"/>
                  </a:lnTo>
                  <a:lnTo>
                    <a:pt x="88762" y="212461"/>
                  </a:lnTo>
                  <a:lnTo>
                    <a:pt x="105701" y="259356"/>
                  </a:lnTo>
                  <a:lnTo>
                    <a:pt x="111694" y="274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67"/>
            <p:cNvSpPr/>
            <p:nvPr>
              <p:custDataLst>
                <p:tags r:id="rId139"/>
              </p:custDataLst>
            </p:nvPr>
          </p:nvSpPr>
          <p:spPr>
            <a:xfrm>
              <a:off x="3790392" y="609265"/>
              <a:ext cx="64059" cy="95593"/>
            </a:xfrm>
            <a:custGeom>
              <a:avLst/>
              <a:gdLst/>
              <a:ahLst/>
              <a:cxnLst/>
              <a:rect l="0" t="0" r="0" b="0"/>
              <a:pathLst>
                <a:path w="64059" h="95593">
                  <a:moveTo>
                    <a:pt x="6908" y="51135"/>
                  </a:moveTo>
                  <a:lnTo>
                    <a:pt x="6908" y="51135"/>
                  </a:lnTo>
                  <a:lnTo>
                    <a:pt x="3537" y="54506"/>
                  </a:lnTo>
                  <a:lnTo>
                    <a:pt x="3249" y="55499"/>
                  </a:lnTo>
                  <a:lnTo>
                    <a:pt x="3764" y="56161"/>
                  </a:lnTo>
                  <a:lnTo>
                    <a:pt x="4812" y="56602"/>
                  </a:lnTo>
                  <a:lnTo>
                    <a:pt x="13029" y="57223"/>
                  </a:lnTo>
                  <a:lnTo>
                    <a:pt x="27771" y="50666"/>
                  </a:lnTo>
                  <a:lnTo>
                    <a:pt x="50305" y="27079"/>
                  </a:lnTo>
                  <a:lnTo>
                    <a:pt x="57475" y="16690"/>
                  </a:lnTo>
                  <a:lnTo>
                    <a:pt x="58258" y="11944"/>
                  </a:lnTo>
                  <a:lnTo>
                    <a:pt x="57369" y="7369"/>
                  </a:lnTo>
                  <a:lnTo>
                    <a:pt x="55365" y="2907"/>
                  </a:lnTo>
                  <a:lnTo>
                    <a:pt x="51913" y="639"/>
                  </a:lnTo>
                  <a:lnTo>
                    <a:pt x="42432" y="0"/>
                  </a:lnTo>
                  <a:lnTo>
                    <a:pt x="31163" y="5830"/>
                  </a:lnTo>
                  <a:lnTo>
                    <a:pt x="19804" y="16183"/>
                  </a:lnTo>
                  <a:lnTo>
                    <a:pt x="6182" y="37878"/>
                  </a:lnTo>
                  <a:lnTo>
                    <a:pt x="0" y="53945"/>
                  </a:lnTo>
                  <a:lnTo>
                    <a:pt x="545" y="68612"/>
                  </a:lnTo>
                  <a:lnTo>
                    <a:pt x="5491" y="81480"/>
                  </a:lnTo>
                  <a:lnTo>
                    <a:pt x="12393" y="91903"/>
                  </a:lnTo>
                  <a:lnTo>
                    <a:pt x="16915" y="94542"/>
                  </a:lnTo>
                  <a:lnTo>
                    <a:pt x="27583" y="95592"/>
                  </a:lnTo>
                  <a:lnTo>
                    <a:pt x="64058" y="8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68"/>
            <p:cNvSpPr/>
            <p:nvPr>
              <p:custDataLst>
                <p:tags r:id="rId140"/>
              </p:custDataLst>
            </p:nvPr>
          </p:nvSpPr>
          <p:spPr>
            <a:xfrm>
              <a:off x="3905279" y="607225"/>
              <a:ext cx="76172" cy="100779"/>
            </a:xfrm>
            <a:custGeom>
              <a:avLst/>
              <a:gdLst/>
              <a:ahLst/>
              <a:cxnLst/>
              <a:rect l="0" t="0" r="0" b="0"/>
              <a:pathLst>
                <a:path w="76172" h="100779">
                  <a:moveTo>
                    <a:pt x="12671" y="15075"/>
                  </a:moveTo>
                  <a:lnTo>
                    <a:pt x="12671" y="15075"/>
                  </a:lnTo>
                  <a:lnTo>
                    <a:pt x="9300" y="18446"/>
                  </a:lnTo>
                  <a:lnTo>
                    <a:pt x="3833" y="30655"/>
                  </a:lnTo>
                  <a:lnTo>
                    <a:pt x="310" y="74966"/>
                  </a:lnTo>
                  <a:lnTo>
                    <a:pt x="0" y="100778"/>
                  </a:lnTo>
                  <a:lnTo>
                    <a:pt x="696" y="100433"/>
                  </a:lnTo>
                  <a:lnTo>
                    <a:pt x="23508" y="53634"/>
                  </a:lnTo>
                  <a:lnTo>
                    <a:pt x="50395" y="7061"/>
                  </a:lnTo>
                  <a:lnTo>
                    <a:pt x="54131" y="930"/>
                  </a:lnTo>
                  <a:lnTo>
                    <a:pt x="56539" y="0"/>
                  </a:lnTo>
                  <a:lnTo>
                    <a:pt x="62977" y="849"/>
                  </a:lnTo>
                  <a:lnTo>
                    <a:pt x="65258" y="4180"/>
                  </a:lnTo>
                  <a:lnTo>
                    <a:pt x="73784" y="49269"/>
                  </a:lnTo>
                  <a:lnTo>
                    <a:pt x="76171" y="8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69"/>
            <p:cNvSpPr/>
            <p:nvPr>
              <p:custDataLst>
                <p:tags r:id="rId141"/>
              </p:custDataLst>
            </p:nvPr>
          </p:nvSpPr>
          <p:spPr>
            <a:xfrm>
              <a:off x="4067086" y="453542"/>
              <a:ext cx="60415" cy="235870"/>
            </a:xfrm>
            <a:custGeom>
              <a:avLst/>
              <a:gdLst/>
              <a:ahLst/>
              <a:cxnLst/>
              <a:rect l="0" t="0" r="0" b="0"/>
              <a:pathLst>
                <a:path w="60415" h="235870">
                  <a:moveTo>
                    <a:pt x="22314" y="3658"/>
                  </a:moveTo>
                  <a:lnTo>
                    <a:pt x="22314" y="3658"/>
                  </a:lnTo>
                  <a:lnTo>
                    <a:pt x="18943" y="287"/>
                  </a:lnTo>
                  <a:lnTo>
                    <a:pt x="17245" y="0"/>
                  </a:lnTo>
                  <a:lnTo>
                    <a:pt x="15407" y="513"/>
                  </a:lnTo>
                  <a:lnTo>
                    <a:pt x="13476" y="1562"/>
                  </a:lnTo>
                  <a:lnTo>
                    <a:pt x="7387" y="13150"/>
                  </a:lnTo>
                  <a:lnTo>
                    <a:pt x="4078" y="51943"/>
                  </a:lnTo>
                  <a:lnTo>
                    <a:pt x="2799" y="93616"/>
                  </a:lnTo>
                  <a:lnTo>
                    <a:pt x="0" y="127600"/>
                  </a:lnTo>
                  <a:lnTo>
                    <a:pt x="167" y="160108"/>
                  </a:lnTo>
                  <a:lnTo>
                    <a:pt x="2346" y="200532"/>
                  </a:lnTo>
                  <a:lnTo>
                    <a:pt x="4874" y="224739"/>
                  </a:lnTo>
                  <a:lnTo>
                    <a:pt x="6453" y="229362"/>
                  </a:lnTo>
                  <a:lnTo>
                    <a:pt x="8918" y="232444"/>
                  </a:lnTo>
                  <a:lnTo>
                    <a:pt x="15419" y="235869"/>
                  </a:lnTo>
                  <a:lnTo>
                    <a:pt x="24894" y="233627"/>
                  </a:lnTo>
                  <a:lnTo>
                    <a:pt x="36160" y="227222"/>
                  </a:lnTo>
                  <a:lnTo>
                    <a:pt x="60414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70"/>
            <p:cNvSpPr/>
            <p:nvPr>
              <p:custDataLst>
                <p:tags r:id="rId142"/>
              </p:custDataLst>
            </p:nvPr>
          </p:nvSpPr>
          <p:spPr>
            <a:xfrm>
              <a:off x="4044950" y="5715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371" y="22290"/>
                  </a:lnTo>
                  <a:lnTo>
                    <a:pt x="39001" y="13915"/>
                  </a:lnTo>
                  <a:lnTo>
                    <a:pt x="84385" y="475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37"/>
          <p:cNvGrpSpPr/>
          <p:nvPr/>
        </p:nvGrpSpPr>
        <p:grpSpPr>
          <a:xfrm>
            <a:off x="4530388" y="438853"/>
            <a:ext cx="454677" cy="284985"/>
            <a:chOff x="4530388" y="438853"/>
            <a:chExt cx="454677" cy="284985"/>
          </a:xfrm>
        </p:grpSpPr>
        <p:sp>
          <p:nvSpPr>
            <p:cNvPr id="26" name="SMARTInkShape-1271"/>
            <p:cNvSpPr/>
            <p:nvPr>
              <p:custDataLst>
                <p:tags r:id="rId128"/>
              </p:custDataLst>
            </p:nvPr>
          </p:nvSpPr>
          <p:spPr>
            <a:xfrm>
              <a:off x="4530388" y="566770"/>
              <a:ext cx="105113" cy="144431"/>
            </a:xfrm>
            <a:custGeom>
              <a:avLst/>
              <a:gdLst/>
              <a:ahLst/>
              <a:cxnLst/>
              <a:rect l="0" t="0" r="0" b="0"/>
              <a:pathLst>
                <a:path w="105113" h="144431">
                  <a:moveTo>
                    <a:pt x="86062" y="55530"/>
                  </a:moveTo>
                  <a:lnTo>
                    <a:pt x="86062" y="55530"/>
                  </a:lnTo>
                  <a:lnTo>
                    <a:pt x="86062" y="48788"/>
                  </a:lnTo>
                  <a:lnTo>
                    <a:pt x="82299" y="41715"/>
                  </a:lnTo>
                  <a:lnTo>
                    <a:pt x="58847" y="6582"/>
                  </a:lnTo>
                  <a:lnTo>
                    <a:pt x="55219" y="3848"/>
                  </a:lnTo>
                  <a:lnTo>
                    <a:pt x="45543" y="810"/>
                  </a:lnTo>
                  <a:lnTo>
                    <a:pt x="39999" y="0"/>
                  </a:lnTo>
                  <a:lnTo>
                    <a:pt x="34187" y="2282"/>
                  </a:lnTo>
                  <a:lnTo>
                    <a:pt x="22084" y="12344"/>
                  </a:lnTo>
                  <a:lnTo>
                    <a:pt x="6741" y="37246"/>
                  </a:lnTo>
                  <a:lnTo>
                    <a:pt x="0" y="66968"/>
                  </a:lnTo>
                  <a:lnTo>
                    <a:pt x="4745" y="98116"/>
                  </a:lnTo>
                  <a:lnTo>
                    <a:pt x="18459" y="126317"/>
                  </a:lnTo>
                  <a:lnTo>
                    <a:pt x="29910" y="136380"/>
                  </a:lnTo>
                  <a:lnTo>
                    <a:pt x="35927" y="139063"/>
                  </a:lnTo>
                  <a:lnTo>
                    <a:pt x="42056" y="138736"/>
                  </a:lnTo>
                  <a:lnTo>
                    <a:pt x="54509" y="132727"/>
                  </a:lnTo>
                  <a:lnTo>
                    <a:pt x="73420" y="110702"/>
                  </a:lnTo>
                  <a:lnTo>
                    <a:pt x="87929" y="73771"/>
                  </a:lnTo>
                  <a:lnTo>
                    <a:pt x="90419" y="61050"/>
                  </a:lnTo>
                  <a:lnTo>
                    <a:pt x="90378" y="57093"/>
                  </a:lnTo>
                  <a:lnTo>
                    <a:pt x="89645" y="54456"/>
                  </a:lnTo>
                  <a:lnTo>
                    <a:pt x="88450" y="52697"/>
                  </a:lnTo>
                  <a:lnTo>
                    <a:pt x="87654" y="52230"/>
                  </a:lnTo>
                  <a:lnTo>
                    <a:pt x="87123" y="52625"/>
                  </a:lnTo>
                  <a:lnTo>
                    <a:pt x="86770" y="53593"/>
                  </a:lnTo>
                  <a:lnTo>
                    <a:pt x="86809" y="98741"/>
                  </a:lnTo>
                  <a:lnTo>
                    <a:pt x="91849" y="122112"/>
                  </a:lnTo>
                  <a:lnTo>
                    <a:pt x="105112" y="144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72"/>
            <p:cNvSpPr/>
            <p:nvPr>
              <p:custDataLst>
                <p:tags r:id="rId129"/>
              </p:custDataLst>
            </p:nvPr>
          </p:nvSpPr>
          <p:spPr>
            <a:xfrm>
              <a:off x="4682816" y="586368"/>
              <a:ext cx="66985" cy="126196"/>
            </a:xfrm>
            <a:custGeom>
              <a:avLst/>
              <a:gdLst/>
              <a:ahLst/>
              <a:cxnLst/>
              <a:rect l="0" t="0" r="0" b="0"/>
              <a:pathLst>
                <a:path w="66985" h="126196">
                  <a:moveTo>
                    <a:pt x="9834" y="29582"/>
                  </a:moveTo>
                  <a:lnTo>
                    <a:pt x="9834" y="29582"/>
                  </a:lnTo>
                  <a:lnTo>
                    <a:pt x="6463" y="36324"/>
                  </a:lnTo>
                  <a:lnTo>
                    <a:pt x="0" y="75132"/>
                  </a:lnTo>
                  <a:lnTo>
                    <a:pt x="6257" y="111301"/>
                  </a:lnTo>
                  <a:lnTo>
                    <a:pt x="12145" y="124194"/>
                  </a:lnTo>
                  <a:lnTo>
                    <a:pt x="13491" y="125818"/>
                  </a:lnTo>
                  <a:lnTo>
                    <a:pt x="14389" y="126195"/>
                  </a:lnTo>
                  <a:lnTo>
                    <a:pt x="14987" y="125740"/>
                  </a:lnTo>
                  <a:lnTo>
                    <a:pt x="16079" y="86188"/>
                  </a:lnTo>
                  <a:lnTo>
                    <a:pt x="22895" y="46197"/>
                  </a:lnTo>
                  <a:lnTo>
                    <a:pt x="29112" y="13239"/>
                  </a:lnTo>
                  <a:lnTo>
                    <a:pt x="35100" y="5150"/>
                  </a:lnTo>
                  <a:lnTo>
                    <a:pt x="42465" y="1084"/>
                  </a:lnTo>
                  <a:lnTo>
                    <a:pt x="46405" y="0"/>
                  </a:lnTo>
                  <a:lnTo>
                    <a:pt x="49736" y="1394"/>
                  </a:lnTo>
                  <a:lnTo>
                    <a:pt x="55320" y="8587"/>
                  </a:lnTo>
                  <a:lnTo>
                    <a:pt x="59584" y="41297"/>
                  </a:lnTo>
                  <a:lnTo>
                    <a:pt x="60427" y="82147"/>
                  </a:lnTo>
                  <a:lnTo>
                    <a:pt x="66984" y="124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73"/>
            <p:cNvSpPr/>
            <p:nvPr>
              <p:custDataLst>
                <p:tags r:id="rId130"/>
              </p:custDataLst>
            </p:nvPr>
          </p:nvSpPr>
          <p:spPr>
            <a:xfrm>
              <a:off x="4850066" y="438853"/>
              <a:ext cx="134999" cy="284985"/>
            </a:xfrm>
            <a:custGeom>
              <a:avLst/>
              <a:gdLst/>
              <a:ahLst/>
              <a:cxnLst/>
              <a:rect l="0" t="0" r="0" b="0"/>
              <a:pathLst>
                <a:path w="134999" h="284985">
                  <a:moveTo>
                    <a:pt x="64834" y="196147"/>
                  </a:moveTo>
                  <a:lnTo>
                    <a:pt x="64834" y="196147"/>
                  </a:lnTo>
                  <a:lnTo>
                    <a:pt x="61463" y="189405"/>
                  </a:lnTo>
                  <a:lnTo>
                    <a:pt x="59059" y="187419"/>
                  </a:lnTo>
                  <a:lnTo>
                    <a:pt x="52625" y="185212"/>
                  </a:lnTo>
                  <a:lnTo>
                    <a:pt x="37698" y="183970"/>
                  </a:lnTo>
                  <a:lnTo>
                    <a:pt x="27844" y="187442"/>
                  </a:lnTo>
                  <a:lnTo>
                    <a:pt x="18760" y="194395"/>
                  </a:lnTo>
                  <a:lnTo>
                    <a:pt x="10020" y="204541"/>
                  </a:lnTo>
                  <a:lnTo>
                    <a:pt x="536" y="225524"/>
                  </a:lnTo>
                  <a:lnTo>
                    <a:pt x="0" y="252986"/>
                  </a:lnTo>
                  <a:lnTo>
                    <a:pt x="4310" y="273352"/>
                  </a:lnTo>
                  <a:lnTo>
                    <a:pt x="7551" y="277956"/>
                  </a:lnTo>
                  <a:lnTo>
                    <a:pt x="16797" y="284953"/>
                  </a:lnTo>
                  <a:lnTo>
                    <a:pt x="22932" y="284984"/>
                  </a:lnTo>
                  <a:lnTo>
                    <a:pt x="37273" y="279375"/>
                  </a:lnTo>
                  <a:lnTo>
                    <a:pt x="78205" y="247682"/>
                  </a:lnTo>
                  <a:lnTo>
                    <a:pt x="104701" y="212828"/>
                  </a:lnTo>
                  <a:lnTo>
                    <a:pt x="122115" y="170123"/>
                  </a:lnTo>
                  <a:lnTo>
                    <a:pt x="131685" y="135898"/>
                  </a:lnTo>
                  <a:lnTo>
                    <a:pt x="134998" y="93875"/>
                  </a:lnTo>
                  <a:lnTo>
                    <a:pt x="132707" y="51915"/>
                  </a:lnTo>
                  <a:lnTo>
                    <a:pt x="120222" y="11987"/>
                  </a:lnTo>
                  <a:lnTo>
                    <a:pt x="111558" y="1409"/>
                  </a:lnTo>
                  <a:lnTo>
                    <a:pt x="106566" y="0"/>
                  </a:lnTo>
                  <a:lnTo>
                    <a:pt x="95376" y="2196"/>
                  </a:lnTo>
                  <a:lnTo>
                    <a:pt x="85228" y="17284"/>
                  </a:lnTo>
                  <a:lnTo>
                    <a:pt x="73464" y="57308"/>
                  </a:lnTo>
                  <a:lnTo>
                    <a:pt x="70081" y="91402"/>
                  </a:lnTo>
                  <a:lnTo>
                    <a:pt x="73280" y="127721"/>
                  </a:lnTo>
                  <a:lnTo>
                    <a:pt x="81288" y="163149"/>
                  </a:lnTo>
                  <a:lnTo>
                    <a:pt x="95815" y="205420"/>
                  </a:lnTo>
                  <a:lnTo>
                    <a:pt x="105414" y="222140"/>
                  </a:lnTo>
                  <a:lnTo>
                    <a:pt x="128334" y="240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38"/>
          <p:cNvGrpSpPr/>
          <p:nvPr/>
        </p:nvGrpSpPr>
        <p:grpSpPr>
          <a:xfrm>
            <a:off x="5475168" y="369378"/>
            <a:ext cx="1432180" cy="454052"/>
            <a:chOff x="5475168" y="369378"/>
            <a:chExt cx="1432180" cy="454052"/>
          </a:xfrm>
        </p:grpSpPr>
        <p:sp>
          <p:nvSpPr>
            <p:cNvPr id="30" name="SMARTInkShape-1274"/>
            <p:cNvSpPr/>
            <p:nvPr>
              <p:custDataLst>
                <p:tags r:id="rId117"/>
              </p:custDataLst>
            </p:nvPr>
          </p:nvSpPr>
          <p:spPr>
            <a:xfrm>
              <a:off x="5475168" y="603250"/>
              <a:ext cx="17583" cy="114301"/>
            </a:xfrm>
            <a:custGeom>
              <a:avLst/>
              <a:gdLst/>
              <a:ahLst/>
              <a:cxnLst/>
              <a:rect l="0" t="0" r="0" b="0"/>
              <a:pathLst>
                <a:path w="17583" h="114301">
                  <a:moveTo>
                    <a:pt x="11232" y="0"/>
                  </a:moveTo>
                  <a:lnTo>
                    <a:pt x="11232" y="0"/>
                  </a:lnTo>
                  <a:lnTo>
                    <a:pt x="2393" y="24419"/>
                  </a:lnTo>
                  <a:lnTo>
                    <a:pt x="0" y="64404"/>
                  </a:lnTo>
                  <a:lnTo>
                    <a:pt x="4533" y="90736"/>
                  </a:lnTo>
                  <a:lnTo>
                    <a:pt x="1758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75"/>
            <p:cNvSpPr/>
            <p:nvPr>
              <p:custDataLst>
                <p:tags r:id="rId118"/>
              </p:custDataLst>
            </p:nvPr>
          </p:nvSpPr>
          <p:spPr>
            <a:xfrm>
              <a:off x="5480050" y="508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76"/>
            <p:cNvSpPr/>
            <p:nvPr>
              <p:custDataLst>
                <p:tags r:id="rId119"/>
              </p:custDataLst>
            </p:nvPr>
          </p:nvSpPr>
          <p:spPr>
            <a:xfrm>
              <a:off x="5572288" y="407491"/>
              <a:ext cx="117820" cy="295169"/>
            </a:xfrm>
            <a:custGeom>
              <a:avLst/>
              <a:gdLst/>
              <a:ahLst/>
              <a:cxnLst/>
              <a:rect l="0" t="0" r="0" b="0"/>
              <a:pathLst>
                <a:path w="117820" h="295169">
                  <a:moveTo>
                    <a:pt x="66512" y="176709"/>
                  </a:moveTo>
                  <a:lnTo>
                    <a:pt x="66512" y="176709"/>
                  </a:lnTo>
                  <a:lnTo>
                    <a:pt x="66512" y="167871"/>
                  </a:lnTo>
                  <a:lnTo>
                    <a:pt x="64631" y="163844"/>
                  </a:lnTo>
                  <a:lnTo>
                    <a:pt x="63141" y="161782"/>
                  </a:lnTo>
                  <a:lnTo>
                    <a:pt x="55842" y="159491"/>
                  </a:lnTo>
                  <a:lnTo>
                    <a:pt x="50932" y="158881"/>
                  </a:lnTo>
                  <a:lnTo>
                    <a:pt x="37950" y="163846"/>
                  </a:lnTo>
                  <a:lnTo>
                    <a:pt x="23479" y="173815"/>
                  </a:lnTo>
                  <a:lnTo>
                    <a:pt x="9991" y="187652"/>
                  </a:lnTo>
                  <a:lnTo>
                    <a:pt x="2586" y="205091"/>
                  </a:lnTo>
                  <a:lnTo>
                    <a:pt x="0" y="225307"/>
                  </a:lnTo>
                  <a:lnTo>
                    <a:pt x="3923" y="259077"/>
                  </a:lnTo>
                  <a:lnTo>
                    <a:pt x="12589" y="278463"/>
                  </a:lnTo>
                  <a:lnTo>
                    <a:pt x="25378" y="290842"/>
                  </a:lnTo>
                  <a:lnTo>
                    <a:pt x="32740" y="295131"/>
                  </a:lnTo>
                  <a:lnTo>
                    <a:pt x="40469" y="295168"/>
                  </a:lnTo>
                  <a:lnTo>
                    <a:pt x="56584" y="287683"/>
                  </a:lnTo>
                  <a:lnTo>
                    <a:pt x="78151" y="260861"/>
                  </a:lnTo>
                  <a:lnTo>
                    <a:pt x="91206" y="219360"/>
                  </a:lnTo>
                  <a:lnTo>
                    <a:pt x="98889" y="174498"/>
                  </a:lnTo>
                  <a:lnTo>
                    <a:pt x="102914" y="147719"/>
                  </a:lnTo>
                  <a:lnTo>
                    <a:pt x="107007" y="120693"/>
                  </a:lnTo>
                  <a:lnTo>
                    <a:pt x="111148" y="93504"/>
                  </a:lnTo>
                  <a:lnTo>
                    <a:pt x="117395" y="45890"/>
                  </a:lnTo>
                  <a:lnTo>
                    <a:pt x="117819" y="17673"/>
                  </a:lnTo>
                  <a:lnTo>
                    <a:pt x="116239" y="9302"/>
                  </a:lnTo>
                  <a:lnTo>
                    <a:pt x="113774" y="3721"/>
                  </a:lnTo>
                  <a:lnTo>
                    <a:pt x="110720" y="0"/>
                  </a:lnTo>
                  <a:lnTo>
                    <a:pt x="107978" y="1048"/>
                  </a:lnTo>
                  <a:lnTo>
                    <a:pt x="103050" y="11619"/>
                  </a:lnTo>
                  <a:lnTo>
                    <a:pt x="96310" y="54259"/>
                  </a:lnTo>
                  <a:lnTo>
                    <a:pt x="93867" y="93594"/>
                  </a:lnTo>
                  <a:lnTo>
                    <a:pt x="92781" y="136241"/>
                  </a:lnTo>
                  <a:lnTo>
                    <a:pt x="92298" y="178714"/>
                  </a:lnTo>
                  <a:lnTo>
                    <a:pt x="93965" y="215465"/>
                  </a:lnTo>
                  <a:lnTo>
                    <a:pt x="98262" y="26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77"/>
            <p:cNvSpPr/>
            <p:nvPr>
              <p:custDataLst>
                <p:tags r:id="rId120"/>
              </p:custDataLst>
            </p:nvPr>
          </p:nvSpPr>
          <p:spPr>
            <a:xfrm>
              <a:off x="5809421" y="541700"/>
              <a:ext cx="51630" cy="125051"/>
            </a:xfrm>
            <a:custGeom>
              <a:avLst/>
              <a:gdLst/>
              <a:ahLst/>
              <a:cxnLst/>
              <a:rect l="0" t="0" r="0" b="0"/>
              <a:pathLst>
                <a:path w="51630" h="125051">
                  <a:moveTo>
                    <a:pt x="7179" y="48850"/>
                  </a:moveTo>
                  <a:lnTo>
                    <a:pt x="7179" y="48850"/>
                  </a:lnTo>
                  <a:lnTo>
                    <a:pt x="7179" y="52221"/>
                  </a:lnTo>
                  <a:lnTo>
                    <a:pt x="7884" y="53214"/>
                  </a:lnTo>
                  <a:lnTo>
                    <a:pt x="9060" y="53876"/>
                  </a:lnTo>
                  <a:lnTo>
                    <a:pt x="23080" y="58684"/>
                  </a:lnTo>
                  <a:lnTo>
                    <a:pt x="30945" y="57219"/>
                  </a:lnTo>
                  <a:lnTo>
                    <a:pt x="43305" y="49056"/>
                  </a:lnTo>
                  <a:lnTo>
                    <a:pt x="47930" y="39769"/>
                  </a:lnTo>
                  <a:lnTo>
                    <a:pt x="50899" y="16561"/>
                  </a:lnTo>
                  <a:lnTo>
                    <a:pt x="49423" y="7923"/>
                  </a:lnTo>
                  <a:lnTo>
                    <a:pt x="48042" y="4632"/>
                  </a:lnTo>
                  <a:lnTo>
                    <a:pt x="45004" y="2438"/>
                  </a:lnTo>
                  <a:lnTo>
                    <a:pt x="35985" y="0"/>
                  </a:lnTo>
                  <a:lnTo>
                    <a:pt x="31322" y="1467"/>
                  </a:lnTo>
                  <a:lnTo>
                    <a:pt x="22377" y="8741"/>
                  </a:lnTo>
                  <a:lnTo>
                    <a:pt x="5843" y="35727"/>
                  </a:lnTo>
                  <a:lnTo>
                    <a:pt x="0" y="51719"/>
                  </a:lnTo>
                  <a:lnTo>
                    <a:pt x="695" y="68235"/>
                  </a:lnTo>
                  <a:lnTo>
                    <a:pt x="2857" y="76590"/>
                  </a:lnTo>
                  <a:lnTo>
                    <a:pt x="12784" y="91518"/>
                  </a:lnTo>
                  <a:lnTo>
                    <a:pt x="51629" y="125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78"/>
            <p:cNvSpPr/>
            <p:nvPr>
              <p:custDataLst>
                <p:tags r:id="rId121"/>
              </p:custDataLst>
            </p:nvPr>
          </p:nvSpPr>
          <p:spPr>
            <a:xfrm>
              <a:off x="5933189" y="528342"/>
              <a:ext cx="70673" cy="141377"/>
            </a:xfrm>
            <a:custGeom>
              <a:avLst/>
              <a:gdLst/>
              <a:ahLst/>
              <a:cxnLst/>
              <a:rect l="0" t="0" r="0" b="0"/>
              <a:pathLst>
                <a:path w="70673" h="141377">
                  <a:moveTo>
                    <a:pt x="23111" y="30458"/>
                  </a:moveTo>
                  <a:lnTo>
                    <a:pt x="23111" y="30458"/>
                  </a:lnTo>
                  <a:lnTo>
                    <a:pt x="12971" y="42008"/>
                  </a:lnTo>
                  <a:lnTo>
                    <a:pt x="5435" y="54877"/>
                  </a:lnTo>
                  <a:lnTo>
                    <a:pt x="0" y="84730"/>
                  </a:lnTo>
                  <a:lnTo>
                    <a:pt x="3232" y="121194"/>
                  </a:lnTo>
                  <a:lnTo>
                    <a:pt x="9327" y="141376"/>
                  </a:lnTo>
                  <a:lnTo>
                    <a:pt x="10394" y="140387"/>
                  </a:lnTo>
                  <a:lnTo>
                    <a:pt x="15267" y="127470"/>
                  </a:lnTo>
                  <a:lnTo>
                    <a:pt x="23233" y="88453"/>
                  </a:lnTo>
                  <a:lnTo>
                    <a:pt x="35142" y="47877"/>
                  </a:lnTo>
                  <a:lnTo>
                    <a:pt x="57708" y="6774"/>
                  </a:lnTo>
                  <a:lnTo>
                    <a:pt x="63182" y="647"/>
                  </a:lnTo>
                  <a:lnTo>
                    <a:pt x="64642" y="0"/>
                  </a:lnTo>
                  <a:lnTo>
                    <a:pt x="65615" y="2392"/>
                  </a:lnTo>
                  <a:lnTo>
                    <a:pt x="67177" y="37797"/>
                  </a:lnTo>
                  <a:lnTo>
                    <a:pt x="69328" y="82257"/>
                  </a:lnTo>
                  <a:lnTo>
                    <a:pt x="70672" y="114009"/>
                  </a:lnTo>
                  <a:lnTo>
                    <a:pt x="67561" y="138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79"/>
            <p:cNvSpPr/>
            <p:nvPr>
              <p:custDataLst>
                <p:tags r:id="rId122"/>
              </p:custDataLst>
            </p:nvPr>
          </p:nvSpPr>
          <p:spPr>
            <a:xfrm>
              <a:off x="6140555" y="381000"/>
              <a:ext cx="37996" cy="290657"/>
            </a:xfrm>
            <a:custGeom>
              <a:avLst/>
              <a:gdLst/>
              <a:ahLst/>
              <a:cxnLst/>
              <a:rect l="0" t="0" r="0" b="0"/>
              <a:pathLst>
                <a:path w="37996" h="290657">
                  <a:moveTo>
                    <a:pt x="31645" y="0"/>
                  </a:moveTo>
                  <a:lnTo>
                    <a:pt x="31645" y="0"/>
                  </a:lnTo>
                  <a:lnTo>
                    <a:pt x="19436" y="31161"/>
                  </a:lnTo>
                  <a:lnTo>
                    <a:pt x="14622" y="71949"/>
                  </a:lnTo>
                  <a:lnTo>
                    <a:pt x="11614" y="105355"/>
                  </a:lnTo>
                  <a:lnTo>
                    <a:pt x="7926" y="141369"/>
                  </a:lnTo>
                  <a:lnTo>
                    <a:pt x="3934" y="178542"/>
                  </a:lnTo>
                  <a:lnTo>
                    <a:pt x="1691" y="214348"/>
                  </a:lnTo>
                  <a:lnTo>
                    <a:pt x="427" y="258714"/>
                  </a:lnTo>
                  <a:lnTo>
                    <a:pt x="0" y="288876"/>
                  </a:lnTo>
                  <a:lnTo>
                    <a:pt x="1376" y="290656"/>
                  </a:lnTo>
                  <a:lnTo>
                    <a:pt x="3704" y="290432"/>
                  </a:lnTo>
                  <a:lnTo>
                    <a:pt x="11466" y="285009"/>
                  </a:lnTo>
                  <a:lnTo>
                    <a:pt x="3799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80"/>
            <p:cNvSpPr/>
            <p:nvPr>
              <p:custDataLst>
                <p:tags r:id="rId123"/>
              </p:custDataLst>
            </p:nvPr>
          </p:nvSpPr>
          <p:spPr>
            <a:xfrm>
              <a:off x="6096000" y="5207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763" y="18493"/>
                  </a:lnTo>
                  <a:lnTo>
                    <a:pt x="11551" y="14569"/>
                  </a:lnTo>
                  <a:lnTo>
                    <a:pt x="54273" y="420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81"/>
            <p:cNvSpPr/>
            <p:nvPr>
              <p:custDataLst>
                <p:tags r:id="rId124"/>
              </p:custDataLst>
            </p:nvPr>
          </p:nvSpPr>
          <p:spPr>
            <a:xfrm>
              <a:off x="6267450" y="5651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1986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82"/>
            <p:cNvSpPr/>
            <p:nvPr>
              <p:custDataLst>
                <p:tags r:id="rId125"/>
              </p:custDataLst>
            </p:nvPr>
          </p:nvSpPr>
          <p:spPr>
            <a:xfrm>
              <a:off x="6286500" y="457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83"/>
            <p:cNvSpPr/>
            <p:nvPr>
              <p:custDataLst>
                <p:tags r:id="rId126"/>
              </p:custDataLst>
            </p:nvPr>
          </p:nvSpPr>
          <p:spPr>
            <a:xfrm>
              <a:off x="6367554" y="508000"/>
              <a:ext cx="103097" cy="135843"/>
            </a:xfrm>
            <a:custGeom>
              <a:avLst/>
              <a:gdLst/>
              <a:ahLst/>
              <a:cxnLst/>
              <a:rect l="0" t="0" r="0" b="0"/>
              <a:pathLst>
                <a:path w="103097" h="135843">
                  <a:moveTo>
                    <a:pt x="58646" y="0"/>
                  </a:moveTo>
                  <a:lnTo>
                    <a:pt x="58646" y="0"/>
                  </a:lnTo>
                  <a:lnTo>
                    <a:pt x="55275" y="0"/>
                  </a:lnTo>
                  <a:lnTo>
                    <a:pt x="34880" y="8838"/>
                  </a:lnTo>
                  <a:lnTo>
                    <a:pt x="19149" y="21669"/>
                  </a:lnTo>
                  <a:lnTo>
                    <a:pt x="10988" y="36677"/>
                  </a:lnTo>
                  <a:lnTo>
                    <a:pt x="0" y="78427"/>
                  </a:lnTo>
                  <a:lnTo>
                    <a:pt x="2948" y="98827"/>
                  </a:lnTo>
                  <a:lnTo>
                    <a:pt x="6697" y="108218"/>
                  </a:lnTo>
                  <a:lnTo>
                    <a:pt x="24033" y="124297"/>
                  </a:lnTo>
                  <a:lnTo>
                    <a:pt x="35571" y="131548"/>
                  </a:lnTo>
                  <a:lnTo>
                    <a:pt x="61561" y="135842"/>
                  </a:lnTo>
                  <a:lnTo>
                    <a:pt x="10309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84"/>
            <p:cNvSpPr/>
            <p:nvPr>
              <p:custDataLst>
                <p:tags r:id="rId127"/>
              </p:custDataLst>
            </p:nvPr>
          </p:nvSpPr>
          <p:spPr>
            <a:xfrm>
              <a:off x="6478515" y="369378"/>
              <a:ext cx="428833" cy="454052"/>
            </a:xfrm>
            <a:custGeom>
              <a:avLst/>
              <a:gdLst/>
              <a:ahLst/>
              <a:cxnLst/>
              <a:rect l="0" t="0" r="0" b="0"/>
              <a:pathLst>
                <a:path w="428833" h="454052">
                  <a:moveTo>
                    <a:pt x="87385" y="183072"/>
                  </a:moveTo>
                  <a:lnTo>
                    <a:pt x="87385" y="183072"/>
                  </a:lnTo>
                  <a:lnTo>
                    <a:pt x="80643" y="176330"/>
                  </a:lnTo>
                  <a:lnTo>
                    <a:pt x="71688" y="173020"/>
                  </a:lnTo>
                  <a:lnTo>
                    <a:pt x="66337" y="172137"/>
                  </a:lnTo>
                  <a:lnTo>
                    <a:pt x="41951" y="177637"/>
                  </a:lnTo>
                  <a:lnTo>
                    <a:pt x="15754" y="191575"/>
                  </a:lnTo>
                  <a:lnTo>
                    <a:pt x="9997" y="197913"/>
                  </a:lnTo>
                  <a:lnTo>
                    <a:pt x="3602" y="212481"/>
                  </a:lnTo>
                  <a:lnTo>
                    <a:pt x="0" y="236549"/>
                  </a:lnTo>
                  <a:lnTo>
                    <a:pt x="1612" y="243418"/>
                  </a:lnTo>
                  <a:lnTo>
                    <a:pt x="9047" y="254813"/>
                  </a:lnTo>
                  <a:lnTo>
                    <a:pt x="21288" y="260818"/>
                  </a:lnTo>
                  <a:lnTo>
                    <a:pt x="28504" y="262419"/>
                  </a:lnTo>
                  <a:lnTo>
                    <a:pt x="42165" y="260436"/>
                  </a:lnTo>
                  <a:lnTo>
                    <a:pt x="48773" y="257931"/>
                  </a:lnTo>
                  <a:lnTo>
                    <a:pt x="59875" y="247622"/>
                  </a:lnTo>
                  <a:lnTo>
                    <a:pt x="75131" y="221379"/>
                  </a:lnTo>
                  <a:lnTo>
                    <a:pt x="79286" y="208925"/>
                  </a:lnTo>
                  <a:lnTo>
                    <a:pt x="79164" y="207363"/>
                  </a:lnTo>
                  <a:lnTo>
                    <a:pt x="78375" y="207027"/>
                  </a:lnTo>
                  <a:lnTo>
                    <a:pt x="77145" y="207509"/>
                  </a:lnTo>
                  <a:lnTo>
                    <a:pt x="76325" y="209241"/>
                  </a:lnTo>
                  <a:lnTo>
                    <a:pt x="75414" y="214929"/>
                  </a:lnTo>
                  <a:lnTo>
                    <a:pt x="78272" y="226064"/>
                  </a:lnTo>
                  <a:lnTo>
                    <a:pt x="86958" y="238300"/>
                  </a:lnTo>
                  <a:lnTo>
                    <a:pt x="98249" y="242896"/>
                  </a:lnTo>
                  <a:lnTo>
                    <a:pt x="105211" y="244121"/>
                  </a:lnTo>
                  <a:lnTo>
                    <a:pt x="120472" y="241720"/>
                  </a:lnTo>
                  <a:lnTo>
                    <a:pt x="144931" y="230553"/>
                  </a:lnTo>
                  <a:lnTo>
                    <a:pt x="170053" y="210076"/>
                  </a:lnTo>
                  <a:lnTo>
                    <a:pt x="186215" y="189429"/>
                  </a:lnTo>
                  <a:lnTo>
                    <a:pt x="206509" y="145366"/>
                  </a:lnTo>
                  <a:lnTo>
                    <a:pt x="216999" y="110575"/>
                  </a:lnTo>
                  <a:lnTo>
                    <a:pt x="222602" y="75827"/>
                  </a:lnTo>
                  <a:lnTo>
                    <a:pt x="221995" y="30175"/>
                  </a:lnTo>
                  <a:lnTo>
                    <a:pt x="214758" y="3714"/>
                  </a:lnTo>
                  <a:lnTo>
                    <a:pt x="212517" y="0"/>
                  </a:lnTo>
                  <a:lnTo>
                    <a:pt x="208906" y="346"/>
                  </a:lnTo>
                  <a:lnTo>
                    <a:pt x="199249" y="8257"/>
                  </a:lnTo>
                  <a:lnTo>
                    <a:pt x="188655" y="42061"/>
                  </a:lnTo>
                  <a:lnTo>
                    <a:pt x="181547" y="75715"/>
                  </a:lnTo>
                  <a:lnTo>
                    <a:pt x="175801" y="113486"/>
                  </a:lnTo>
                  <a:lnTo>
                    <a:pt x="175600" y="151439"/>
                  </a:lnTo>
                  <a:lnTo>
                    <a:pt x="175980" y="187593"/>
                  </a:lnTo>
                  <a:lnTo>
                    <a:pt x="178076" y="234036"/>
                  </a:lnTo>
                  <a:lnTo>
                    <a:pt x="185105" y="271220"/>
                  </a:lnTo>
                  <a:lnTo>
                    <a:pt x="189221" y="274999"/>
                  </a:lnTo>
                  <a:lnTo>
                    <a:pt x="194787" y="276812"/>
                  </a:lnTo>
                  <a:lnTo>
                    <a:pt x="201319" y="277315"/>
                  </a:lnTo>
                  <a:lnTo>
                    <a:pt x="214223" y="272230"/>
                  </a:lnTo>
                  <a:lnTo>
                    <a:pt x="243124" y="248348"/>
                  </a:lnTo>
                  <a:lnTo>
                    <a:pt x="274405" y="207822"/>
                  </a:lnTo>
                  <a:lnTo>
                    <a:pt x="294448" y="166085"/>
                  </a:lnTo>
                  <a:lnTo>
                    <a:pt x="312057" y="119783"/>
                  </a:lnTo>
                  <a:lnTo>
                    <a:pt x="326939" y="78038"/>
                  </a:lnTo>
                  <a:lnTo>
                    <a:pt x="333734" y="35691"/>
                  </a:lnTo>
                  <a:lnTo>
                    <a:pt x="331279" y="15383"/>
                  </a:lnTo>
                  <a:lnTo>
                    <a:pt x="329708" y="12718"/>
                  </a:lnTo>
                  <a:lnTo>
                    <a:pt x="327956" y="11647"/>
                  </a:lnTo>
                  <a:lnTo>
                    <a:pt x="326082" y="11639"/>
                  </a:lnTo>
                  <a:lnTo>
                    <a:pt x="309961" y="28482"/>
                  </a:lnTo>
                  <a:lnTo>
                    <a:pt x="294053" y="65928"/>
                  </a:lnTo>
                  <a:lnTo>
                    <a:pt x="286716" y="98552"/>
                  </a:lnTo>
                  <a:lnTo>
                    <a:pt x="281810" y="132808"/>
                  </a:lnTo>
                  <a:lnTo>
                    <a:pt x="279754" y="179154"/>
                  </a:lnTo>
                  <a:lnTo>
                    <a:pt x="283299" y="217894"/>
                  </a:lnTo>
                  <a:lnTo>
                    <a:pt x="289523" y="242308"/>
                  </a:lnTo>
                  <a:lnTo>
                    <a:pt x="296227" y="251262"/>
                  </a:lnTo>
                  <a:lnTo>
                    <a:pt x="301402" y="252521"/>
                  </a:lnTo>
                  <a:lnTo>
                    <a:pt x="314677" y="250157"/>
                  </a:lnTo>
                  <a:lnTo>
                    <a:pt x="328104" y="240639"/>
                  </a:lnTo>
                  <a:lnTo>
                    <a:pt x="357341" y="204791"/>
                  </a:lnTo>
                  <a:lnTo>
                    <a:pt x="381106" y="158921"/>
                  </a:lnTo>
                  <a:lnTo>
                    <a:pt x="383027" y="151877"/>
                  </a:lnTo>
                  <a:lnTo>
                    <a:pt x="382552" y="150986"/>
                  </a:lnTo>
                  <a:lnTo>
                    <a:pt x="381530" y="151098"/>
                  </a:lnTo>
                  <a:lnTo>
                    <a:pt x="373348" y="161369"/>
                  </a:lnTo>
                  <a:lnTo>
                    <a:pt x="371866" y="166486"/>
                  </a:lnTo>
                  <a:lnTo>
                    <a:pt x="373637" y="200927"/>
                  </a:lnTo>
                  <a:lnTo>
                    <a:pt x="376415" y="208176"/>
                  </a:lnTo>
                  <a:lnTo>
                    <a:pt x="379555" y="209686"/>
                  </a:lnTo>
                  <a:lnTo>
                    <a:pt x="388688" y="209482"/>
                  </a:lnTo>
                  <a:lnTo>
                    <a:pt x="399802" y="203276"/>
                  </a:lnTo>
                  <a:lnTo>
                    <a:pt x="414197" y="189764"/>
                  </a:lnTo>
                  <a:lnTo>
                    <a:pt x="428832" y="172018"/>
                  </a:lnTo>
                  <a:lnTo>
                    <a:pt x="418534" y="218904"/>
                  </a:lnTo>
                  <a:lnTo>
                    <a:pt x="419592" y="263294"/>
                  </a:lnTo>
                  <a:lnTo>
                    <a:pt x="424530" y="300445"/>
                  </a:lnTo>
                  <a:lnTo>
                    <a:pt x="426698" y="340851"/>
                  </a:lnTo>
                  <a:lnTo>
                    <a:pt x="420991" y="379634"/>
                  </a:lnTo>
                  <a:lnTo>
                    <a:pt x="412749" y="403783"/>
                  </a:lnTo>
                  <a:lnTo>
                    <a:pt x="391536" y="432539"/>
                  </a:lnTo>
                  <a:lnTo>
                    <a:pt x="373082" y="447757"/>
                  </a:lnTo>
                  <a:lnTo>
                    <a:pt x="355002" y="454051"/>
                  </a:lnTo>
                  <a:lnTo>
                    <a:pt x="338970" y="453790"/>
                  </a:lnTo>
                  <a:lnTo>
                    <a:pt x="327142" y="448971"/>
                  </a:lnTo>
                  <a:lnTo>
                    <a:pt x="323423" y="445710"/>
                  </a:lnTo>
                  <a:lnTo>
                    <a:pt x="319291" y="438324"/>
                  </a:lnTo>
                  <a:lnTo>
                    <a:pt x="316965" y="422861"/>
                  </a:lnTo>
                  <a:lnTo>
                    <a:pt x="320183" y="411001"/>
                  </a:lnTo>
                  <a:lnTo>
                    <a:pt x="323016" y="404874"/>
                  </a:lnTo>
                  <a:lnTo>
                    <a:pt x="360435" y="373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39"/>
          <p:cNvGrpSpPr/>
          <p:nvPr/>
        </p:nvGrpSpPr>
        <p:grpSpPr>
          <a:xfrm>
            <a:off x="7368760" y="291775"/>
            <a:ext cx="1762541" cy="339853"/>
            <a:chOff x="7368760" y="291775"/>
            <a:chExt cx="1762541" cy="339853"/>
          </a:xfrm>
        </p:grpSpPr>
        <p:sp>
          <p:nvSpPr>
            <p:cNvPr id="42" name="SMARTInkShape-1285"/>
            <p:cNvSpPr/>
            <p:nvPr>
              <p:custDataLst>
                <p:tags r:id="rId103"/>
              </p:custDataLst>
            </p:nvPr>
          </p:nvSpPr>
          <p:spPr>
            <a:xfrm>
              <a:off x="7368760" y="365092"/>
              <a:ext cx="132995" cy="266536"/>
            </a:xfrm>
            <a:custGeom>
              <a:avLst/>
              <a:gdLst/>
              <a:ahLst/>
              <a:cxnLst/>
              <a:rect l="0" t="0" r="0" b="0"/>
              <a:pathLst>
                <a:path w="132995" h="266536">
                  <a:moveTo>
                    <a:pt x="67090" y="193708"/>
                  </a:moveTo>
                  <a:lnTo>
                    <a:pt x="67090" y="193708"/>
                  </a:lnTo>
                  <a:lnTo>
                    <a:pt x="55553" y="169093"/>
                  </a:lnTo>
                  <a:lnTo>
                    <a:pt x="48792" y="165129"/>
                  </a:lnTo>
                  <a:lnTo>
                    <a:pt x="41083" y="165249"/>
                  </a:lnTo>
                  <a:lnTo>
                    <a:pt x="37053" y="166269"/>
                  </a:lnTo>
                  <a:lnTo>
                    <a:pt x="21266" y="181188"/>
                  </a:lnTo>
                  <a:lnTo>
                    <a:pt x="6554" y="210224"/>
                  </a:lnTo>
                  <a:lnTo>
                    <a:pt x="0" y="238897"/>
                  </a:lnTo>
                  <a:lnTo>
                    <a:pt x="2230" y="252833"/>
                  </a:lnTo>
                  <a:lnTo>
                    <a:pt x="4799" y="258524"/>
                  </a:lnTo>
                  <a:lnTo>
                    <a:pt x="11452" y="262319"/>
                  </a:lnTo>
                  <a:lnTo>
                    <a:pt x="32013" y="266535"/>
                  </a:lnTo>
                  <a:lnTo>
                    <a:pt x="53852" y="262764"/>
                  </a:lnTo>
                  <a:lnTo>
                    <a:pt x="74612" y="252622"/>
                  </a:lnTo>
                  <a:lnTo>
                    <a:pt x="100755" y="227784"/>
                  </a:lnTo>
                  <a:lnTo>
                    <a:pt x="117360" y="201531"/>
                  </a:lnTo>
                  <a:lnTo>
                    <a:pt x="129650" y="161413"/>
                  </a:lnTo>
                  <a:lnTo>
                    <a:pt x="132994" y="137727"/>
                  </a:lnTo>
                  <a:lnTo>
                    <a:pt x="132129" y="106033"/>
                  </a:lnTo>
                  <a:lnTo>
                    <a:pt x="129392" y="68899"/>
                  </a:lnTo>
                  <a:lnTo>
                    <a:pt x="123885" y="21496"/>
                  </a:lnTo>
                  <a:lnTo>
                    <a:pt x="119849" y="4986"/>
                  </a:lnTo>
                  <a:lnTo>
                    <a:pt x="117785" y="1571"/>
                  </a:lnTo>
                  <a:lnTo>
                    <a:pt x="115703" y="0"/>
                  </a:lnTo>
                  <a:lnTo>
                    <a:pt x="112198" y="2480"/>
                  </a:lnTo>
                  <a:lnTo>
                    <a:pt x="97859" y="23532"/>
                  </a:lnTo>
                  <a:lnTo>
                    <a:pt x="85770" y="58384"/>
                  </a:lnTo>
                  <a:lnTo>
                    <a:pt x="82448" y="90525"/>
                  </a:lnTo>
                  <a:lnTo>
                    <a:pt x="84734" y="124095"/>
                  </a:lnTo>
                  <a:lnTo>
                    <a:pt x="89748" y="157125"/>
                  </a:lnTo>
                  <a:lnTo>
                    <a:pt x="97243" y="200664"/>
                  </a:lnTo>
                  <a:lnTo>
                    <a:pt x="104244" y="220083"/>
                  </a:lnTo>
                  <a:lnTo>
                    <a:pt x="108793" y="226108"/>
                  </a:lnTo>
                  <a:lnTo>
                    <a:pt x="130590" y="238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86"/>
            <p:cNvSpPr/>
            <p:nvPr>
              <p:custDataLst>
                <p:tags r:id="rId104"/>
              </p:custDataLst>
            </p:nvPr>
          </p:nvSpPr>
          <p:spPr>
            <a:xfrm>
              <a:off x="7589393" y="520700"/>
              <a:ext cx="11558" cy="95251"/>
            </a:xfrm>
            <a:custGeom>
              <a:avLst/>
              <a:gdLst/>
              <a:ahLst/>
              <a:cxnLst/>
              <a:rect l="0" t="0" r="0" b="0"/>
              <a:pathLst>
                <a:path w="11558" h="95251">
                  <a:moveTo>
                    <a:pt x="11557" y="0"/>
                  </a:moveTo>
                  <a:lnTo>
                    <a:pt x="11557" y="0"/>
                  </a:lnTo>
                  <a:lnTo>
                    <a:pt x="4649" y="19459"/>
                  </a:lnTo>
                  <a:lnTo>
                    <a:pt x="0" y="56369"/>
                  </a:lnTo>
                  <a:lnTo>
                    <a:pt x="520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87"/>
            <p:cNvSpPr/>
            <p:nvPr>
              <p:custDataLst>
                <p:tags r:id="rId105"/>
              </p:custDataLst>
            </p:nvPr>
          </p:nvSpPr>
          <p:spPr>
            <a:xfrm>
              <a:off x="7616341" y="4381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88"/>
            <p:cNvSpPr/>
            <p:nvPr>
              <p:custDataLst>
                <p:tags r:id="rId106"/>
              </p:custDataLst>
            </p:nvPr>
          </p:nvSpPr>
          <p:spPr>
            <a:xfrm>
              <a:off x="7664450" y="456116"/>
              <a:ext cx="58370" cy="152581"/>
            </a:xfrm>
            <a:custGeom>
              <a:avLst/>
              <a:gdLst/>
              <a:ahLst/>
              <a:cxnLst/>
              <a:rect l="0" t="0" r="0" b="0"/>
              <a:pathLst>
                <a:path w="58370" h="152581">
                  <a:moveTo>
                    <a:pt x="44450" y="13784"/>
                  </a:moveTo>
                  <a:lnTo>
                    <a:pt x="44450" y="13784"/>
                  </a:lnTo>
                  <a:lnTo>
                    <a:pt x="39381" y="8009"/>
                  </a:lnTo>
                  <a:lnTo>
                    <a:pt x="35611" y="1575"/>
                  </a:lnTo>
                  <a:lnTo>
                    <a:pt x="32207" y="0"/>
                  </a:lnTo>
                  <a:lnTo>
                    <a:pt x="22781" y="132"/>
                  </a:lnTo>
                  <a:lnTo>
                    <a:pt x="8944" y="4173"/>
                  </a:lnTo>
                  <a:lnTo>
                    <a:pt x="5963" y="6671"/>
                  </a:lnTo>
                  <a:lnTo>
                    <a:pt x="2649" y="13210"/>
                  </a:lnTo>
                  <a:lnTo>
                    <a:pt x="785" y="24824"/>
                  </a:lnTo>
                  <a:lnTo>
                    <a:pt x="2640" y="28905"/>
                  </a:lnTo>
                  <a:lnTo>
                    <a:pt x="38626" y="68922"/>
                  </a:lnTo>
                  <a:lnTo>
                    <a:pt x="53542" y="95738"/>
                  </a:lnTo>
                  <a:lnTo>
                    <a:pt x="58369" y="112297"/>
                  </a:lnTo>
                  <a:lnTo>
                    <a:pt x="58162" y="126712"/>
                  </a:lnTo>
                  <a:lnTo>
                    <a:pt x="51955" y="140174"/>
                  </a:lnTo>
                  <a:lnTo>
                    <a:pt x="47337" y="146727"/>
                  </a:lnTo>
                  <a:lnTo>
                    <a:pt x="41435" y="150391"/>
                  </a:lnTo>
                  <a:lnTo>
                    <a:pt x="27353" y="152580"/>
                  </a:lnTo>
                  <a:lnTo>
                    <a:pt x="15449" y="149319"/>
                  </a:lnTo>
                  <a:lnTo>
                    <a:pt x="0" y="140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89"/>
            <p:cNvSpPr/>
            <p:nvPr>
              <p:custDataLst>
                <p:tags r:id="rId107"/>
              </p:custDataLst>
            </p:nvPr>
          </p:nvSpPr>
          <p:spPr>
            <a:xfrm>
              <a:off x="7827583" y="324733"/>
              <a:ext cx="71818" cy="280636"/>
            </a:xfrm>
            <a:custGeom>
              <a:avLst/>
              <a:gdLst/>
              <a:ahLst/>
              <a:cxnLst/>
              <a:rect l="0" t="0" r="0" b="0"/>
              <a:pathLst>
                <a:path w="71818" h="280636">
                  <a:moveTo>
                    <a:pt x="40067" y="5467"/>
                  </a:moveTo>
                  <a:lnTo>
                    <a:pt x="40067" y="5467"/>
                  </a:lnTo>
                  <a:lnTo>
                    <a:pt x="45534" y="0"/>
                  </a:lnTo>
                  <a:lnTo>
                    <a:pt x="42784" y="2750"/>
                  </a:lnTo>
                  <a:lnTo>
                    <a:pt x="29754" y="40265"/>
                  </a:lnTo>
                  <a:lnTo>
                    <a:pt x="15374" y="86333"/>
                  </a:lnTo>
                  <a:lnTo>
                    <a:pt x="7220" y="122546"/>
                  </a:lnTo>
                  <a:lnTo>
                    <a:pt x="1244" y="162160"/>
                  </a:lnTo>
                  <a:lnTo>
                    <a:pt x="0" y="197640"/>
                  </a:lnTo>
                  <a:lnTo>
                    <a:pt x="3265" y="239737"/>
                  </a:lnTo>
                  <a:lnTo>
                    <a:pt x="8188" y="259870"/>
                  </a:lnTo>
                  <a:lnTo>
                    <a:pt x="17431" y="275874"/>
                  </a:lnTo>
                  <a:lnTo>
                    <a:pt x="22860" y="279577"/>
                  </a:lnTo>
                  <a:lnTo>
                    <a:pt x="28596" y="280635"/>
                  </a:lnTo>
                  <a:lnTo>
                    <a:pt x="34535" y="279929"/>
                  </a:lnTo>
                  <a:lnTo>
                    <a:pt x="7181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90"/>
            <p:cNvSpPr/>
            <p:nvPr>
              <p:custDataLst>
                <p:tags r:id="rId108"/>
              </p:custDataLst>
            </p:nvPr>
          </p:nvSpPr>
          <p:spPr>
            <a:xfrm>
              <a:off x="7785100" y="450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2376" y="6185"/>
                  </a:lnTo>
                  <a:lnTo>
                    <a:pt x="89745" y="12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91"/>
            <p:cNvSpPr/>
            <p:nvPr>
              <p:custDataLst>
                <p:tags r:id="rId109"/>
              </p:custDataLst>
            </p:nvPr>
          </p:nvSpPr>
          <p:spPr>
            <a:xfrm>
              <a:off x="7937500" y="444500"/>
              <a:ext cx="76201" cy="129958"/>
            </a:xfrm>
            <a:custGeom>
              <a:avLst/>
              <a:gdLst/>
              <a:ahLst/>
              <a:cxnLst/>
              <a:rect l="0" t="0" r="0" b="0"/>
              <a:pathLst>
                <a:path w="76201" h="129958">
                  <a:moveTo>
                    <a:pt x="0" y="0"/>
                  </a:moveTo>
                  <a:lnTo>
                    <a:pt x="0" y="0"/>
                  </a:lnTo>
                  <a:lnTo>
                    <a:pt x="27136" y="42063"/>
                  </a:lnTo>
                  <a:lnTo>
                    <a:pt x="41004" y="83176"/>
                  </a:lnTo>
                  <a:lnTo>
                    <a:pt x="46878" y="109703"/>
                  </a:lnTo>
                  <a:lnTo>
                    <a:pt x="45999" y="121900"/>
                  </a:lnTo>
                  <a:lnTo>
                    <a:pt x="44071" y="125716"/>
                  </a:lnTo>
                  <a:lnTo>
                    <a:pt x="41375" y="128261"/>
                  </a:lnTo>
                  <a:lnTo>
                    <a:pt x="38167" y="129957"/>
                  </a:lnTo>
                  <a:lnTo>
                    <a:pt x="33910" y="129677"/>
                  </a:lnTo>
                  <a:lnTo>
                    <a:pt x="23538" y="125603"/>
                  </a:lnTo>
                  <a:lnTo>
                    <a:pt x="19925" y="122541"/>
                  </a:lnTo>
                  <a:lnTo>
                    <a:pt x="15911" y="115376"/>
                  </a:lnTo>
                  <a:lnTo>
                    <a:pt x="17021" y="93295"/>
                  </a:lnTo>
                  <a:lnTo>
                    <a:pt x="28562" y="64410"/>
                  </a:lnTo>
                  <a:lnTo>
                    <a:pt x="41387" y="49558"/>
                  </a:lnTo>
                  <a:lnTo>
                    <a:pt x="762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92"/>
            <p:cNvSpPr/>
            <p:nvPr>
              <p:custDataLst>
                <p:tags r:id="rId110"/>
              </p:custDataLst>
            </p:nvPr>
          </p:nvSpPr>
          <p:spPr>
            <a:xfrm>
              <a:off x="8102600" y="48260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3338"/>
                  </a:lnTo>
                  <a:lnTo>
                    <a:pt x="0" y="8429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93"/>
            <p:cNvSpPr/>
            <p:nvPr>
              <p:custDataLst>
                <p:tags r:id="rId111"/>
              </p:custDataLst>
            </p:nvPr>
          </p:nvSpPr>
          <p:spPr>
            <a:xfrm>
              <a:off x="8100824" y="406400"/>
              <a:ext cx="14477" cy="31751"/>
            </a:xfrm>
            <a:custGeom>
              <a:avLst/>
              <a:gdLst/>
              <a:ahLst/>
              <a:cxnLst/>
              <a:rect l="0" t="0" r="0" b="0"/>
              <a:pathLst>
                <a:path w="14477" h="31751">
                  <a:moveTo>
                    <a:pt x="14476" y="31750"/>
                  </a:moveTo>
                  <a:lnTo>
                    <a:pt x="14476" y="31750"/>
                  </a:lnTo>
                  <a:lnTo>
                    <a:pt x="170" y="11977"/>
                  </a:lnTo>
                  <a:lnTo>
                    <a:pt x="0" y="9396"/>
                  </a:lnTo>
                  <a:lnTo>
                    <a:pt x="1298" y="6969"/>
                  </a:lnTo>
                  <a:lnTo>
                    <a:pt x="8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94"/>
            <p:cNvSpPr/>
            <p:nvPr>
              <p:custDataLst>
                <p:tags r:id="rId112"/>
              </p:custDataLst>
            </p:nvPr>
          </p:nvSpPr>
          <p:spPr>
            <a:xfrm>
              <a:off x="8197850" y="312449"/>
              <a:ext cx="116088" cy="269352"/>
            </a:xfrm>
            <a:custGeom>
              <a:avLst/>
              <a:gdLst/>
              <a:ahLst/>
              <a:cxnLst/>
              <a:rect l="0" t="0" r="0" b="0"/>
              <a:pathLst>
                <a:path w="116088" h="269352">
                  <a:moveTo>
                    <a:pt x="0" y="24101"/>
                  </a:moveTo>
                  <a:lnTo>
                    <a:pt x="0" y="24101"/>
                  </a:lnTo>
                  <a:lnTo>
                    <a:pt x="0" y="9795"/>
                  </a:lnTo>
                  <a:lnTo>
                    <a:pt x="1881" y="5278"/>
                  </a:lnTo>
                  <a:lnTo>
                    <a:pt x="3370" y="3086"/>
                  </a:lnTo>
                  <a:lnTo>
                    <a:pt x="6907" y="650"/>
                  </a:lnTo>
                  <a:lnTo>
                    <a:pt x="8838" y="0"/>
                  </a:lnTo>
                  <a:lnTo>
                    <a:pt x="10126" y="273"/>
                  </a:lnTo>
                  <a:lnTo>
                    <a:pt x="10984" y="1160"/>
                  </a:lnTo>
                  <a:lnTo>
                    <a:pt x="15732" y="14395"/>
                  </a:lnTo>
                  <a:lnTo>
                    <a:pt x="19100" y="59082"/>
                  </a:lnTo>
                  <a:lnTo>
                    <a:pt x="22130" y="91859"/>
                  </a:lnTo>
                  <a:lnTo>
                    <a:pt x="23947" y="127593"/>
                  </a:lnTo>
                  <a:lnTo>
                    <a:pt x="24754" y="163937"/>
                  </a:lnTo>
                  <a:lnTo>
                    <a:pt x="25113" y="198904"/>
                  </a:lnTo>
                  <a:lnTo>
                    <a:pt x="25343" y="244949"/>
                  </a:lnTo>
                  <a:lnTo>
                    <a:pt x="25389" y="259271"/>
                  </a:lnTo>
                  <a:lnTo>
                    <a:pt x="25392" y="259197"/>
                  </a:lnTo>
                  <a:lnTo>
                    <a:pt x="46447" y="214872"/>
                  </a:lnTo>
                  <a:lnTo>
                    <a:pt x="65174" y="185570"/>
                  </a:lnTo>
                  <a:lnTo>
                    <a:pt x="77481" y="175033"/>
                  </a:lnTo>
                  <a:lnTo>
                    <a:pt x="83355" y="172321"/>
                  </a:lnTo>
                  <a:lnTo>
                    <a:pt x="85909" y="172303"/>
                  </a:lnTo>
                  <a:lnTo>
                    <a:pt x="90628" y="174165"/>
                  </a:lnTo>
                  <a:lnTo>
                    <a:pt x="103994" y="182551"/>
                  </a:lnTo>
                  <a:lnTo>
                    <a:pt x="111601" y="191890"/>
                  </a:lnTo>
                  <a:lnTo>
                    <a:pt x="114617" y="197344"/>
                  </a:lnTo>
                  <a:lnTo>
                    <a:pt x="116087" y="212811"/>
                  </a:lnTo>
                  <a:lnTo>
                    <a:pt x="113682" y="230739"/>
                  </a:lnTo>
                  <a:lnTo>
                    <a:pt x="104397" y="254582"/>
                  </a:lnTo>
                  <a:lnTo>
                    <a:pt x="96727" y="263650"/>
                  </a:lnTo>
                  <a:lnTo>
                    <a:pt x="88616" y="268150"/>
                  </a:lnTo>
                  <a:lnTo>
                    <a:pt x="84477" y="269351"/>
                  </a:lnTo>
                  <a:lnTo>
                    <a:pt x="68539" y="267669"/>
                  </a:lnTo>
                  <a:lnTo>
                    <a:pt x="64743" y="264796"/>
                  </a:lnTo>
                  <a:lnTo>
                    <a:pt x="57150" y="24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295"/>
            <p:cNvSpPr/>
            <p:nvPr>
              <p:custDataLst>
                <p:tags r:id="rId113"/>
              </p:custDataLst>
            </p:nvPr>
          </p:nvSpPr>
          <p:spPr>
            <a:xfrm>
              <a:off x="8376879" y="319505"/>
              <a:ext cx="316272" cy="271471"/>
            </a:xfrm>
            <a:custGeom>
              <a:avLst/>
              <a:gdLst/>
              <a:ahLst/>
              <a:cxnLst/>
              <a:rect l="0" t="0" r="0" b="0"/>
              <a:pathLst>
                <a:path w="316272" h="271471">
                  <a:moveTo>
                    <a:pt x="24171" y="150395"/>
                  </a:moveTo>
                  <a:lnTo>
                    <a:pt x="24171" y="150395"/>
                  </a:lnTo>
                  <a:lnTo>
                    <a:pt x="18704" y="144928"/>
                  </a:lnTo>
                  <a:lnTo>
                    <a:pt x="17703" y="145339"/>
                  </a:lnTo>
                  <a:lnTo>
                    <a:pt x="14711" y="147677"/>
                  </a:lnTo>
                  <a:lnTo>
                    <a:pt x="9060" y="159703"/>
                  </a:lnTo>
                  <a:lnTo>
                    <a:pt x="0" y="206039"/>
                  </a:lnTo>
                  <a:lnTo>
                    <a:pt x="5840" y="244123"/>
                  </a:lnTo>
                  <a:lnTo>
                    <a:pt x="7717" y="250980"/>
                  </a:lnTo>
                  <a:lnTo>
                    <a:pt x="10379" y="255552"/>
                  </a:lnTo>
                  <a:lnTo>
                    <a:pt x="13565" y="258599"/>
                  </a:lnTo>
                  <a:lnTo>
                    <a:pt x="17100" y="260631"/>
                  </a:lnTo>
                  <a:lnTo>
                    <a:pt x="22279" y="259869"/>
                  </a:lnTo>
                  <a:lnTo>
                    <a:pt x="35559" y="253378"/>
                  </a:lnTo>
                  <a:lnTo>
                    <a:pt x="58903" y="234452"/>
                  </a:lnTo>
                  <a:lnTo>
                    <a:pt x="81936" y="197704"/>
                  </a:lnTo>
                  <a:lnTo>
                    <a:pt x="99168" y="156307"/>
                  </a:lnTo>
                  <a:lnTo>
                    <a:pt x="99569" y="156453"/>
                  </a:lnTo>
                  <a:lnTo>
                    <a:pt x="94832" y="197540"/>
                  </a:lnTo>
                  <a:lnTo>
                    <a:pt x="97632" y="215791"/>
                  </a:lnTo>
                  <a:lnTo>
                    <a:pt x="106302" y="230136"/>
                  </a:lnTo>
                  <a:lnTo>
                    <a:pt x="115707" y="237106"/>
                  </a:lnTo>
                  <a:lnTo>
                    <a:pt x="121177" y="239952"/>
                  </a:lnTo>
                  <a:lnTo>
                    <a:pt x="136664" y="239352"/>
                  </a:lnTo>
                  <a:lnTo>
                    <a:pt x="154601" y="233676"/>
                  </a:lnTo>
                  <a:lnTo>
                    <a:pt x="181271" y="216463"/>
                  </a:lnTo>
                  <a:lnTo>
                    <a:pt x="219650" y="173794"/>
                  </a:lnTo>
                  <a:lnTo>
                    <a:pt x="246015" y="131458"/>
                  </a:lnTo>
                  <a:lnTo>
                    <a:pt x="261763" y="96823"/>
                  </a:lnTo>
                  <a:lnTo>
                    <a:pt x="273465" y="60263"/>
                  </a:lnTo>
                  <a:lnTo>
                    <a:pt x="285995" y="13222"/>
                  </a:lnTo>
                  <a:lnTo>
                    <a:pt x="284854" y="0"/>
                  </a:lnTo>
                  <a:lnTo>
                    <a:pt x="274507" y="12073"/>
                  </a:lnTo>
                  <a:lnTo>
                    <a:pt x="261480" y="53692"/>
                  </a:lnTo>
                  <a:lnTo>
                    <a:pt x="254055" y="85544"/>
                  </a:lnTo>
                  <a:lnTo>
                    <a:pt x="247932" y="118985"/>
                  </a:lnTo>
                  <a:lnTo>
                    <a:pt x="243565" y="151957"/>
                  </a:lnTo>
                  <a:lnTo>
                    <a:pt x="242517" y="196876"/>
                  </a:lnTo>
                  <a:lnTo>
                    <a:pt x="254090" y="242492"/>
                  </a:lnTo>
                  <a:lnTo>
                    <a:pt x="261824" y="259060"/>
                  </a:lnTo>
                  <a:lnTo>
                    <a:pt x="269965" y="268776"/>
                  </a:lnTo>
                  <a:lnTo>
                    <a:pt x="274816" y="270943"/>
                  </a:lnTo>
                  <a:lnTo>
                    <a:pt x="285852" y="271470"/>
                  </a:lnTo>
                  <a:lnTo>
                    <a:pt x="297812" y="265590"/>
                  </a:lnTo>
                  <a:lnTo>
                    <a:pt x="316271" y="251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96"/>
            <p:cNvSpPr/>
            <p:nvPr>
              <p:custDataLst>
                <p:tags r:id="rId114"/>
              </p:custDataLst>
            </p:nvPr>
          </p:nvSpPr>
          <p:spPr>
            <a:xfrm>
              <a:off x="8594241" y="412750"/>
              <a:ext cx="117960" cy="19051"/>
            </a:xfrm>
            <a:custGeom>
              <a:avLst/>
              <a:gdLst/>
              <a:ahLst/>
              <a:cxnLst/>
              <a:rect l="0" t="0" r="0" b="0"/>
              <a:pathLst>
                <a:path w="1179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19893" y="10212"/>
                  </a:lnTo>
                  <a:lnTo>
                    <a:pt x="67125" y="6407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97"/>
            <p:cNvSpPr/>
            <p:nvPr>
              <p:custDataLst>
                <p:tags r:id="rId115"/>
              </p:custDataLst>
            </p:nvPr>
          </p:nvSpPr>
          <p:spPr>
            <a:xfrm>
              <a:off x="8743950" y="291775"/>
              <a:ext cx="328014" cy="271360"/>
            </a:xfrm>
            <a:custGeom>
              <a:avLst/>
              <a:gdLst/>
              <a:ahLst/>
              <a:cxnLst/>
              <a:rect l="0" t="0" r="0" b="0"/>
              <a:pathLst>
                <a:path w="328014" h="271360">
                  <a:moveTo>
                    <a:pt x="0" y="203525"/>
                  </a:moveTo>
                  <a:lnTo>
                    <a:pt x="0" y="203525"/>
                  </a:lnTo>
                  <a:lnTo>
                    <a:pt x="3370" y="206896"/>
                  </a:lnTo>
                  <a:lnTo>
                    <a:pt x="8789" y="208551"/>
                  </a:lnTo>
                  <a:lnTo>
                    <a:pt x="30507" y="209613"/>
                  </a:lnTo>
                  <a:lnTo>
                    <a:pt x="53802" y="203056"/>
                  </a:lnTo>
                  <a:lnTo>
                    <a:pt x="80477" y="188197"/>
                  </a:lnTo>
                  <a:lnTo>
                    <a:pt x="88213" y="180015"/>
                  </a:lnTo>
                  <a:lnTo>
                    <a:pt x="89853" y="175857"/>
                  </a:lnTo>
                  <a:lnTo>
                    <a:pt x="89795" y="167474"/>
                  </a:lnTo>
                  <a:lnTo>
                    <a:pt x="88085" y="163969"/>
                  </a:lnTo>
                  <a:lnTo>
                    <a:pt x="82423" y="158193"/>
                  </a:lnTo>
                  <a:lnTo>
                    <a:pt x="67931" y="150974"/>
                  </a:lnTo>
                  <a:lnTo>
                    <a:pt x="43490" y="151109"/>
                  </a:lnTo>
                  <a:lnTo>
                    <a:pt x="29676" y="155770"/>
                  </a:lnTo>
                  <a:lnTo>
                    <a:pt x="24017" y="158988"/>
                  </a:lnTo>
                  <a:lnTo>
                    <a:pt x="20245" y="163956"/>
                  </a:lnTo>
                  <a:lnTo>
                    <a:pt x="16053" y="177002"/>
                  </a:lnTo>
                  <a:lnTo>
                    <a:pt x="17064" y="200213"/>
                  </a:lnTo>
                  <a:lnTo>
                    <a:pt x="25204" y="224965"/>
                  </a:lnTo>
                  <a:lnTo>
                    <a:pt x="43294" y="246802"/>
                  </a:lnTo>
                  <a:lnTo>
                    <a:pt x="58518" y="254509"/>
                  </a:lnTo>
                  <a:lnTo>
                    <a:pt x="75397" y="257229"/>
                  </a:lnTo>
                  <a:lnTo>
                    <a:pt x="116859" y="251345"/>
                  </a:lnTo>
                  <a:lnTo>
                    <a:pt x="158863" y="236803"/>
                  </a:lnTo>
                  <a:lnTo>
                    <a:pt x="188562" y="219637"/>
                  </a:lnTo>
                  <a:lnTo>
                    <a:pt x="199281" y="208569"/>
                  </a:lnTo>
                  <a:lnTo>
                    <a:pt x="204985" y="196595"/>
                  </a:lnTo>
                  <a:lnTo>
                    <a:pt x="210079" y="181716"/>
                  </a:lnTo>
                  <a:lnTo>
                    <a:pt x="212020" y="178402"/>
                  </a:lnTo>
                  <a:lnTo>
                    <a:pt x="212607" y="176193"/>
                  </a:lnTo>
                  <a:lnTo>
                    <a:pt x="212294" y="174721"/>
                  </a:lnTo>
                  <a:lnTo>
                    <a:pt x="211379" y="173739"/>
                  </a:lnTo>
                  <a:lnTo>
                    <a:pt x="193237" y="179099"/>
                  </a:lnTo>
                  <a:lnTo>
                    <a:pt x="180897" y="187730"/>
                  </a:lnTo>
                  <a:lnTo>
                    <a:pt x="171415" y="199327"/>
                  </a:lnTo>
                  <a:lnTo>
                    <a:pt x="157186" y="234583"/>
                  </a:lnTo>
                  <a:lnTo>
                    <a:pt x="156409" y="247667"/>
                  </a:lnTo>
                  <a:lnTo>
                    <a:pt x="158415" y="259127"/>
                  </a:lnTo>
                  <a:lnTo>
                    <a:pt x="161659" y="266572"/>
                  </a:lnTo>
                  <a:lnTo>
                    <a:pt x="164922" y="268840"/>
                  </a:lnTo>
                  <a:lnTo>
                    <a:pt x="174193" y="271359"/>
                  </a:lnTo>
                  <a:lnTo>
                    <a:pt x="187251" y="268716"/>
                  </a:lnTo>
                  <a:lnTo>
                    <a:pt x="210469" y="257413"/>
                  </a:lnTo>
                  <a:lnTo>
                    <a:pt x="237104" y="235014"/>
                  </a:lnTo>
                  <a:lnTo>
                    <a:pt x="269219" y="197803"/>
                  </a:lnTo>
                  <a:lnTo>
                    <a:pt x="291103" y="163588"/>
                  </a:lnTo>
                  <a:lnTo>
                    <a:pt x="307884" y="117806"/>
                  </a:lnTo>
                  <a:lnTo>
                    <a:pt x="320517" y="76293"/>
                  </a:lnTo>
                  <a:lnTo>
                    <a:pt x="328013" y="42555"/>
                  </a:lnTo>
                  <a:lnTo>
                    <a:pt x="326641" y="20505"/>
                  </a:lnTo>
                  <a:lnTo>
                    <a:pt x="323594" y="13073"/>
                  </a:lnTo>
                  <a:lnTo>
                    <a:pt x="314564" y="2933"/>
                  </a:lnTo>
                  <a:lnTo>
                    <a:pt x="309898" y="653"/>
                  </a:lnTo>
                  <a:lnTo>
                    <a:pt x="300951" y="0"/>
                  </a:lnTo>
                  <a:lnTo>
                    <a:pt x="296589" y="3636"/>
                  </a:lnTo>
                  <a:lnTo>
                    <a:pt x="283003" y="28431"/>
                  </a:lnTo>
                  <a:lnTo>
                    <a:pt x="271829" y="57972"/>
                  </a:lnTo>
                  <a:lnTo>
                    <a:pt x="263570" y="96031"/>
                  </a:lnTo>
                  <a:lnTo>
                    <a:pt x="257548" y="137405"/>
                  </a:lnTo>
                  <a:lnTo>
                    <a:pt x="252519" y="176961"/>
                  </a:lnTo>
                  <a:lnTo>
                    <a:pt x="249093" y="221446"/>
                  </a:lnTo>
                  <a:lnTo>
                    <a:pt x="252054" y="239947"/>
                  </a:lnTo>
                  <a:lnTo>
                    <a:pt x="254819" y="246857"/>
                  </a:lnTo>
                  <a:lnTo>
                    <a:pt x="258779" y="251463"/>
                  </a:lnTo>
                  <a:lnTo>
                    <a:pt x="279400" y="26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298"/>
            <p:cNvSpPr/>
            <p:nvPr>
              <p:custDataLst>
                <p:tags r:id="rId116"/>
              </p:custDataLst>
            </p:nvPr>
          </p:nvSpPr>
          <p:spPr>
            <a:xfrm>
              <a:off x="9124950" y="558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9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1299"/>
          <p:cNvSpPr/>
          <p:nvPr>
            <p:custDataLst>
              <p:tags r:id="rId2"/>
            </p:custDataLst>
          </p:nvPr>
        </p:nvSpPr>
        <p:spPr>
          <a:xfrm>
            <a:off x="2819400" y="1184286"/>
            <a:ext cx="1155701" cy="90583"/>
          </a:xfrm>
          <a:custGeom>
            <a:avLst/>
            <a:gdLst/>
            <a:ahLst/>
            <a:cxnLst/>
            <a:rect l="0" t="0" r="0" b="0"/>
            <a:pathLst>
              <a:path w="1155701" h="90583">
                <a:moveTo>
                  <a:pt x="0" y="3164"/>
                </a:moveTo>
                <a:lnTo>
                  <a:pt x="0" y="3164"/>
                </a:lnTo>
                <a:lnTo>
                  <a:pt x="0" y="13277"/>
                </a:lnTo>
                <a:lnTo>
                  <a:pt x="13484" y="43163"/>
                </a:lnTo>
                <a:lnTo>
                  <a:pt x="35156" y="63745"/>
                </a:lnTo>
                <a:lnTo>
                  <a:pt x="48837" y="73185"/>
                </a:lnTo>
                <a:lnTo>
                  <a:pt x="86617" y="85555"/>
                </a:lnTo>
                <a:lnTo>
                  <a:pt x="108545" y="89841"/>
                </a:lnTo>
                <a:lnTo>
                  <a:pt x="134452" y="90582"/>
                </a:lnTo>
                <a:lnTo>
                  <a:pt x="163012" y="88959"/>
                </a:lnTo>
                <a:lnTo>
                  <a:pt x="193341" y="85761"/>
                </a:lnTo>
                <a:lnTo>
                  <a:pt x="224144" y="79395"/>
                </a:lnTo>
                <a:lnTo>
                  <a:pt x="255263" y="70918"/>
                </a:lnTo>
                <a:lnTo>
                  <a:pt x="286592" y="61033"/>
                </a:lnTo>
                <a:lnTo>
                  <a:pt x="315944" y="50210"/>
                </a:lnTo>
                <a:lnTo>
                  <a:pt x="343980" y="38761"/>
                </a:lnTo>
                <a:lnTo>
                  <a:pt x="371137" y="26896"/>
                </a:lnTo>
                <a:lnTo>
                  <a:pt x="397708" y="17574"/>
                </a:lnTo>
                <a:lnTo>
                  <a:pt x="423889" y="9948"/>
                </a:lnTo>
                <a:lnTo>
                  <a:pt x="449809" y="3454"/>
                </a:lnTo>
                <a:lnTo>
                  <a:pt x="493661" y="0"/>
                </a:lnTo>
                <a:lnTo>
                  <a:pt x="531261" y="4580"/>
                </a:lnTo>
                <a:lnTo>
                  <a:pt x="564434" y="16023"/>
                </a:lnTo>
                <a:lnTo>
                  <a:pt x="599404" y="28635"/>
                </a:lnTo>
                <a:lnTo>
                  <a:pt x="636113" y="41295"/>
                </a:lnTo>
                <a:lnTo>
                  <a:pt x="673595" y="53978"/>
                </a:lnTo>
                <a:lnTo>
                  <a:pt x="711420" y="62907"/>
                </a:lnTo>
                <a:lnTo>
                  <a:pt x="750103" y="68522"/>
                </a:lnTo>
                <a:lnTo>
                  <a:pt x="790815" y="71018"/>
                </a:lnTo>
                <a:lnTo>
                  <a:pt x="828664" y="72127"/>
                </a:lnTo>
                <a:lnTo>
                  <a:pt x="865006" y="73325"/>
                </a:lnTo>
                <a:lnTo>
                  <a:pt x="902325" y="76210"/>
                </a:lnTo>
                <a:lnTo>
                  <a:pt x="941959" y="77962"/>
                </a:lnTo>
                <a:lnTo>
                  <a:pt x="983798" y="77330"/>
                </a:lnTo>
                <a:lnTo>
                  <a:pt x="1028264" y="72345"/>
                </a:lnTo>
                <a:lnTo>
                  <a:pt x="1068253" y="63544"/>
                </a:lnTo>
                <a:lnTo>
                  <a:pt x="1102723" y="53989"/>
                </a:lnTo>
                <a:lnTo>
                  <a:pt x="1155700" y="412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241"/>
          <p:cNvGrpSpPr/>
          <p:nvPr/>
        </p:nvGrpSpPr>
        <p:grpSpPr>
          <a:xfrm>
            <a:off x="3214865" y="1676400"/>
            <a:ext cx="353836" cy="304801"/>
            <a:chOff x="3214865" y="1676400"/>
            <a:chExt cx="353836" cy="304801"/>
          </a:xfrm>
        </p:grpSpPr>
        <p:sp>
          <p:nvSpPr>
            <p:cNvPr id="58" name="SMARTInkShape-1300"/>
            <p:cNvSpPr/>
            <p:nvPr>
              <p:custDataLst>
                <p:tags r:id="rId101"/>
              </p:custDataLst>
            </p:nvPr>
          </p:nvSpPr>
          <p:spPr>
            <a:xfrm>
              <a:off x="3295650" y="16764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3484" y="47362"/>
                  </a:lnTo>
                  <a:lnTo>
                    <a:pt x="23867" y="80317"/>
                  </a:lnTo>
                  <a:lnTo>
                    <a:pt x="32480" y="116130"/>
                  </a:lnTo>
                  <a:lnTo>
                    <a:pt x="38659" y="153213"/>
                  </a:lnTo>
                  <a:lnTo>
                    <a:pt x="43758" y="187098"/>
                  </a:lnTo>
                  <a:lnTo>
                    <a:pt x="48713" y="230179"/>
                  </a:lnTo>
                  <a:lnTo>
                    <a:pt x="508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01"/>
            <p:cNvSpPr/>
            <p:nvPr>
              <p:custDataLst>
                <p:tags r:id="rId102"/>
              </p:custDataLst>
            </p:nvPr>
          </p:nvSpPr>
          <p:spPr>
            <a:xfrm>
              <a:off x="3214865" y="1930400"/>
              <a:ext cx="353836" cy="50801"/>
            </a:xfrm>
            <a:custGeom>
              <a:avLst/>
              <a:gdLst/>
              <a:ahLst/>
              <a:cxnLst/>
              <a:rect l="0" t="0" r="0" b="0"/>
              <a:pathLst>
                <a:path w="3538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35505" y="47037"/>
                  </a:lnTo>
                  <a:lnTo>
                    <a:pt x="69833" y="39250"/>
                  </a:lnTo>
                  <a:lnTo>
                    <a:pt x="115664" y="26381"/>
                  </a:lnTo>
                  <a:lnTo>
                    <a:pt x="141432" y="21115"/>
                  </a:lnTo>
                  <a:lnTo>
                    <a:pt x="168488" y="16899"/>
                  </a:lnTo>
                  <a:lnTo>
                    <a:pt x="196404" y="13383"/>
                  </a:lnTo>
                  <a:lnTo>
                    <a:pt x="222775" y="10333"/>
                  </a:lnTo>
                  <a:lnTo>
                    <a:pt x="248117" y="7594"/>
                  </a:lnTo>
                  <a:lnTo>
                    <a:pt x="292738" y="3375"/>
                  </a:lnTo>
                  <a:lnTo>
                    <a:pt x="334164" y="1000"/>
                  </a:lnTo>
                  <a:lnTo>
                    <a:pt x="353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1302"/>
          <p:cNvSpPr/>
          <p:nvPr>
            <p:custDataLst>
              <p:tags r:id="rId3"/>
            </p:custDataLst>
          </p:nvPr>
        </p:nvSpPr>
        <p:spPr>
          <a:xfrm>
            <a:off x="5441950" y="1316373"/>
            <a:ext cx="1377951" cy="86978"/>
          </a:xfrm>
          <a:custGeom>
            <a:avLst/>
            <a:gdLst/>
            <a:ahLst/>
            <a:cxnLst/>
            <a:rect l="0" t="0" r="0" b="0"/>
            <a:pathLst>
              <a:path w="1377951" h="86978">
                <a:moveTo>
                  <a:pt x="0" y="48877"/>
                </a:moveTo>
                <a:lnTo>
                  <a:pt x="0" y="48877"/>
                </a:lnTo>
                <a:lnTo>
                  <a:pt x="705" y="42396"/>
                </a:lnTo>
                <a:lnTo>
                  <a:pt x="11740" y="0"/>
                </a:lnTo>
                <a:lnTo>
                  <a:pt x="13470" y="64"/>
                </a:lnTo>
                <a:lnTo>
                  <a:pt x="33663" y="7084"/>
                </a:lnTo>
                <a:lnTo>
                  <a:pt x="73389" y="45806"/>
                </a:lnTo>
                <a:lnTo>
                  <a:pt x="101159" y="63646"/>
                </a:lnTo>
                <a:lnTo>
                  <a:pt x="145214" y="74498"/>
                </a:lnTo>
                <a:lnTo>
                  <a:pt x="180250" y="72259"/>
                </a:lnTo>
                <a:lnTo>
                  <a:pt x="219106" y="63502"/>
                </a:lnTo>
                <a:lnTo>
                  <a:pt x="264597" y="50203"/>
                </a:lnTo>
                <a:lnTo>
                  <a:pt x="288582" y="42705"/>
                </a:lnTo>
                <a:lnTo>
                  <a:pt x="313037" y="34885"/>
                </a:lnTo>
                <a:lnTo>
                  <a:pt x="337808" y="26849"/>
                </a:lnTo>
                <a:lnTo>
                  <a:pt x="362789" y="20080"/>
                </a:lnTo>
                <a:lnTo>
                  <a:pt x="387910" y="14157"/>
                </a:lnTo>
                <a:lnTo>
                  <a:pt x="413123" y="8797"/>
                </a:lnTo>
                <a:lnTo>
                  <a:pt x="458070" y="4723"/>
                </a:lnTo>
                <a:lnTo>
                  <a:pt x="498509" y="6675"/>
                </a:lnTo>
                <a:lnTo>
                  <a:pt x="535296" y="14598"/>
                </a:lnTo>
                <a:lnTo>
                  <a:pt x="572343" y="25175"/>
                </a:lnTo>
                <a:lnTo>
                  <a:pt x="610681" y="36226"/>
                </a:lnTo>
                <a:lnTo>
                  <a:pt x="651237" y="45841"/>
                </a:lnTo>
                <a:lnTo>
                  <a:pt x="692781" y="49174"/>
                </a:lnTo>
                <a:lnTo>
                  <a:pt x="736176" y="46892"/>
                </a:lnTo>
                <a:lnTo>
                  <a:pt x="783684" y="38823"/>
                </a:lnTo>
                <a:lnTo>
                  <a:pt x="808206" y="35119"/>
                </a:lnTo>
                <a:lnTo>
                  <a:pt x="833020" y="31944"/>
                </a:lnTo>
                <a:lnTo>
                  <a:pt x="880348" y="27240"/>
                </a:lnTo>
                <a:lnTo>
                  <a:pt x="920197" y="25149"/>
                </a:lnTo>
                <a:lnTo>
                  <a:pt x="954841" y="27983"/>
                </a:lnTo>
                <a:lnTo>
                  <a:pt x="988113" y="33946"/>
                </a:lnTo>
                <a:lnTo>
                  <a:pt x="1024067" y="41301"/>
                </a:lnTo>
                <a:lnTo>
                  <a:pt x="1059332" y="47391"/>
                </a:lnTo>
                <a:lnTo>
                  <a:pt x="1095230" y="51039"/>
                </a:lnTo>
                <a:lnTo>
                  <a:pt x="1134704" y="50308"/>
                </a:lnTo>
                <a:lnTo>
                  <a:pt x="1157931" y="48420"/>
                </a:lnTo>
                <a:lnTo>
                  <a:pt x="1183292" y="45750"/>
                </a:lnTo>
                <a:lnTo>
                  <a:pt x="1210079" y="42559"/>
                </a:lnTo>
                <a:lnTo>
                  <a:pt x="1234991" y="39726"/>
                </a:lnTo>
                <a:lnTo>
                  <a:pt x="1281487" y="34697"/>
                </a:lnTo>
                <a:lnTo>
                  <a:pt x="1318144" y="33873"/>
                </a:lnTo>
                <a:lnTo>
                  <a:pt x="1346430" y="37269"/>
                </a:lnTo>
                <a:lnTo>
                  <a:pt x="1366058" y="45835"/>
                </a:lnTo>
                <a:lnTo>
                  <a:pt x="1371433" y="52493"/>
                </a:lnTo>
                <a:lnTo>
                  <a:pt x="1377950" y="869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243"/>
          <p:cNvGrpSpPr/>
          <p:nvPr/>
        </p:nvGrpSpPr>
        <p:grpSpPr>
          <a:xfrm>
            <a:off x="5772250" y="1851130"/>
            <a:ext cx="628551" cy="282471"/>
            <a:chOff x="5772250" y="1851130"/>
            <a:chExt cx="628551" cy="282471"/>
          </a:xfrm>
        </p:grpSpPr>
        <p:sp>
          <p:nvSpPr>
            <p:cNvPr id="62" name="SMARTInkShape-1303"/>
            <p:cNvSpPr/>
            <p:nvPr>
              <p:custDataLst>
                <p:tags r:id="rId97"/>
              </p:custDataLst>
            </p:nvPr>
          </p:nvSpPr>
          <p:spPr>
            <a:xfrm>
              <a:off x="5772250" y="1854539"/>
              <a:ext cx="165001" cy="255203"/>
            </a:xfrm>
            <a:custGeom>
              <a:avLst/>
              <a:gdLst/>
              <a:ahLst/>
              <a:cxnLst/>
              <a:rect l="0" t="0" r="0" b="0"/>
              <a:pathLst>
                <a:path w="165001" h="255203">
                  <a:moveTo>
                    <a:pt x="12600" y="12361"/>
                  </a:moveTo>
                  <a:lnTo>
                    <a:pt x="12600" y="12361"/>
                  </a:lnTo>
                  <a:lnTo>
                    <a:pt x="239" y="0"/>
                  </a:lnTo>
                  <a:lnTo>
                    <a:pt x="0" y="3132"/>
                  </a:lnTo>
                  <a:lnTo>
                    <a:pt x="27698" y="45757"/>
                  </a:lnTo>
                  <a:lnTo>
                    <a:pt x="63013" y="89441"/>
                  </a:lnTo>
                  <a:lnTo>
                    <a:pt x="88628" y="121643"/>
                  </a:lnTo>
                  <a:lnTo>
                    <a:pt x="112713" y="154064"/>
                  </a:lnTo>
                  <a:lnTo>
                    <a:pt x="140727" y="197967"/>
                  </a:lnTo>
                  <a:lnTo>
                    <a:pt x="159787" y="235395"/>
                  </a:lnTo>
                  <a:lnTo>
                    <a:pt x="164314" y="254914"/>
                  </a:lnTo>
                  <a:lnTo>
                    <a:pt x="164543" y="255202"/>
                  </a:lnTo>
                  <a:lnTo>
                    <a:pt x="165000" y="25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04"/>
            <p:cNvSpPr/>
            <p:nvPr>
              <p:custDataLst>
                <p:tags r:id="rId98"/>
              </p:custDataLst>
            </p:nvPr>
          </p:nvSpPr>
          <p:spPr>
            <a:xfrm>
              <a:off x="5797550" y="1851130"/>
              <a:ext cx="184151" cy="282471"/>
            </a:xfrm>
            <a:custGeom>
              <a:avLst/>
              <a:gdLst/>
              <a:ahLst/>
              <a:cxnLst/>
              <a:rect l="0" t="0" r="0" b="0"/>
              <a:pathLst>
                <a:path w="184151" h="282471">
                  <a:moveTo>
                    <a:pt x="184150" y="9420"/>
                  </a:moveTo>
                  <a:lnTo>
                    <a:pt x="184150" y="9420"/>
                  </a:lnTo>
                  <a:lnTo>
                    <a:pt x="177408" y="6049"/>
                  </a:lnTo>
                  <a:lnTo>
                    <a:pt x="175421" y="4350"/>
                  </a:lnTo>
                  <a:lnTo>
                    <a:pt x="173215" y="581"/>
                  </a:lnTo>
                  <a:lnTo>
                    <a:pt x="171216" y="0"/>
                  </a:lnTo>
                  <a:lnTo>
                    <a:pt x="165231" y="1235"/>
                  </a:lnTo>
                  <a:lnTo>
                    <a:pt x="157867" y="9780"/>
                  </a:lnTo>
                  <a:lnTo>
                    <a:pt x="131529" y="48375"/>
                  </a:lnTo>
                  <a:lnTo>
                    <a:pt x="95808" y="95986"/>
                  </a:lnTo>
                  <a:lnTo>
                    <a:pt x="70098" y="135618"/>
                  </a:lnTo>
                  <a:lnTo>
                    <a:pt x="45971" y="176986"/>
                  </a:lnTo>
                  <a:lnTo>
                    <a:pt x="25841" y="214186"/>
                  </a:lnTo>
                  <a:lnTo>
                    <a:pt x="5836" y="261665"/>
                  </a:lnTo>
                  <a:lnTo>
                    <a:pt x="0" y="282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05"/>
            <p:cNvSpPr/>
            <p:nvPr>
              <p:custDataLst>
                <p:tags r:id="rId99"/>
              </p:custDataLst>
            </p:nvPr>
          </p:nvSpPr>
          <p:spPr>
            <a:xfrm>
              <a:off x="6135865" y="1981200"/>
              <a:ext cx="156986" cy="12701"/>
            </a:xfrm>
            <a:custGeom>
              <a:avLst/>
              <a:gdLst/>
              <a:ahLst/>
              <a:cxnLst/>
              <a:rect l="0" t="0" r="0" b="0"/>
              <a:pathLst>
                <a:path w="1569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1703" y="7630"/>
                  </a:lnTo>
                  <a:lnTo>
                    <a:pt x="76350" y="3861"/>
                  </a:lnTo>
                  <a:lnTo>
                    <a:pt x="109623" y="1716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06"/>
            <p:cNvSpPr/>
            <p:nvPr>
              <p:custDataLst>
                <p:tags r:id="rId100"/>
              </p:custDataLst>
            </p:nvPr>
          </p:nvSpPr>
          <p:spPr>
            <a:xfrm>
              <a:off x="6184900" y="2044700"/>
              <a:ext cx="215901" cy="38101"/>
            </a:xfrm>
            <a:custGeom>
              <a:avLst/>
              <a:gdLst/>
              <a:ahLst/>
              <a:cxnLst/>
              <a:rect l="0" t="0" r="0" b="0"/>
              <a:pathLst>
                <a:path w="215901" h="38101">
                  <a:moveTo>
                    <a:pt x="0" y="38100"/>
                  </a:moveTo>
                  <a:lnTo>
                    <a:pt x="0" y="38100"/>
                  </a:lnTo>
                  <a:lnTo>
                    <a:pt x="36087" y="34337"/>
                  </a:lnTo>
                  <a:lnTo>
                    <a:pt x="83129" y="26166"/>
                  </a:lnTo>
                  <a:lnTo>
                    <a:pt x="123023" y="20096"/>
                  </a:lnTo>
                  <a:lnTo>
                    <a:pt x="168978" y="1034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44"/>
          <p:cNvGrpSpPr/>
          <p:nvPr/>
        </p:nvGrpSpPr>
        <p:grpSpPr>
          <a:xfrm>
            <a:off x="6745546" y="1740783"/>
            <a:ext cx="1393034" cy="354703"/>
            <a:chOff x="6745546" y="1740783"/>
            <a:chExt cx="1393034" cy="354703"/>
          </a:xfrm>
        </p:grpSpPr>
        <p:sp>
          <p:nvSpPr>
            <p:cNvPr id="67" name="SMARTInkShape-1307"/>
            <p:cNvSpPr/>
            <p:nvPr>
              <p:custDataLst>
                <p:tags r:id="rId86"/>
              </p:custDataLst>
            </p:nvPr>
          </p:nvSpPr>
          <p:spPr>
            <a:xfrm>
              <a:off x="6745546" y="1844780"/>
              <a:ext cx="152390" cy="250706"/>
            </a:xfrm>
            <a:custGeom>
              <a:avLst/>
              <a:gdLst/>
              <a:ahLst/>
              <a:cxnLst/>
              <a:rect l="0" t="0" r="0" b="0"/>
              <a:pathLst>
                <a:path w="152390" h="250706">
                  <a:moveTo>
                    <a:pt x="29904" y="9420"/>
                  </a:moveTo>
                  <a:lnTo>
                    <a:pt x="29904" y="9420"/>
                  </a:lnTo>
                  <a:lnTo>
                    <a:pt x="21065" y="582"/>
                  </a:lnTo>
                  <a:lnTo>
                    <a:pt x="19778" y="0"/>
                  </a:lnTo>
                  <a:lnTo>
                    <a:pt x="18920" y="318"/>
                  </a:lnTo>
                  <a:lnTo>
                    <a:pt x="14172" y="12639"/>
                  </a:lnTo>
                  <a:lnTo>
                    <a:pt x="6440" y="57145"/>
                  </a:lnTo>
                  <a:lnTo>
                    <a:pt x="2307" y="89898"/>
                  </a:lnTo>
                  <a:lnTo>
                    <a:pt x="0" y="123740"/>
                  </a:lnTo>
                  <a:lnTo>
                    <a:pt x="1091" y="156890"/>
                  </a:lnTo>
                  <a:lnTo>
                    <a:pt x="13605" y="201908"/>
                  </a:lnTo>
                  <a:lnTo>
                    <a:pt x="24776" y="226674"/>
                  </a:lnTo>
                  <a:lnTo>
                    <a:pt x="40561" y="241914"/>
                  </a:lnTo>
                  <a:lnTo>
                    <a:pt x="49708" y="246966"/>
                  </a:lnTo>
                  <a:lnTo>
                    <a:pt x="69280" y="250698"/>
                  </a:lnTo>
                  <a:lnTo>
                    <a:pt x="79437" y="250705"/>
                  </a:lnTo>
                  <a:lnTo>
                    <a:pt x="96369" y="245069"/>
                  </a:lnTo>
                  <a:lnTo>
                    <a:pt x="110245" y="234803"/>
                  </a:lnTo>
                  <a:lnTo>
                    <a:pt x="125989" y="212451"/>
                  </a:lnTo>
                  <a:lnTo>
                    <a:pt x="142069" y="169887"/>
                  </a:lnTo>
                  <a:lnTo>
                    <a:pt x="149921" y="126816"/>
                  </a:lnTo>
                  <a:lnTo>
                    <a:pt x="152389" y="94757"/>
                  </a:lnTo>
                  <a:lnTo>
                    <a:pt x="145845" y="49208"/>
                  </a:lnTo>
                  <a:lnTo>
                    <a:pt x="134969" y="24894"/>
                  </a:lnTo>
                  <a:lnTo>
                    <a:pt x="124925" y="10163"/>
                  </a:lnTo>
                  <a:lnTo>
                    <a:pt x="124297" y="7799"/>
                  </a:lnTo>
                  <a:lnTo>
                    <a:pt x="125154" y="3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08"/>
            <p:cNvSpPr/>
            <p:nvPr>
              <p:custDataLst>
                <p:tags r:id="rId87"/>
              </p:custDataLst>
            </p:nvPr>
          </p:nvSpPr>
          <p:spPr>
            <a:xfrm>
              <a:off x="6978650" y="1955320"/>
              <a:ext cx="73625" cy="127481"/>
            </a:xfrm>
            <a:custGeom>
              <a:avLst/>
              <a:gdLst/>
              <a:ahLst/>
              <a:cxnLst/>
              <a:rect l="0" t="0" r="0" b="0"/>
              <a:pathLst>
                <a:path w="73625" h="127481">
                  <a:moveTo>
                    <a:pt x="0" y="25880"/>
                  </a:moveTo>
                  <a:lnTo>
                    <a:pt x="0" y="25880"/>
                  </a:lnTo>
                  <a:lnTo>
                    <a:pt x="705" y="36019"/>
                  </a:lnTo>
                  <a:lnTo>
                    <a:pt x="5026" y="53492"/>
                  </a:lnTo>
                  <a:lnTo>
                    <a:pt x="4076" y="72867"/>
                  </a:lnTo>
                  <a:lnTo>
                    <a:pt x="2517" y="87685"/>
                  </a:lnTo>
                  <a:lnTo>
                    <a:pt x="5705" y="114165"/>
                  </a:lnTo>
                  <a:lnTo>
                    <a:pt x="5214" y="115781"/>
                  </a:lnTo>
                  <a:lnTo>
                    <a:pt x="4182" y="116153"/>
                  </a:lnTo>
                  <a:lnTo>
                    <a:pt x="2787" y="115695"/>
                  </a:lnTo>
                  <a:lnTo>
                    <a:pt x="3121" y="107661"/>
                  </a:lnTo>
                  <a:lnTo>
                    <a:pt x="9083" y="69394"/>
                  </a:lnTo>
                  <a:lnTo>
                    <a:pt x="18466" y="26531"/>
                  </a:lnTo>
                  <a:lnTo>
                    <a:pt x="27963" y="12999"/>
                  </a:lnTo>
                  <a:lnTo>
                    <a:pt x="45209" y="818"/>
                  </a:lnTo>
                  <a:lnTo>
                    <a:pt x="50600" y="0"/>
                  </a:lnTo>
                  <a:lnTo>
                    <a:pt x="55606" y="865"/>
                  </a:lnTo>
                  <a:lnTo>
                    <a:pt x="60354" y="2853"/>
                  </a:lnTo>
                  <a:lnTo>
                    <a:pt x="67511" y="23877"/>
                  </a:lnTo>
                  <a:lnTo>
                    <a:pt x="73624" y="64092"/>
                  </a:lnTo>
                  <a:lnTo>
                    <a:pt x="71496" y="109725"/>
                  </a:lnTo>
                  <a:lnTo>
                    <a:pt x="69850" y="127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09"/>
            <p:cNvSpPr/>
            <p:nvPr>
              <p:custDataLst>
                <p:tags r:id="rId88"/>
              </p:custDataLst>
            </p:nvPr>
          </p:nvSpPr>
          <p:spPr>
            <a:xfrm>
              <a:off x="7137400" y="1962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10"/>
            <p:cNvSpPr/>
            <p:nvPr>
              <p:custDataLst>
                <p:tags r:id="rId89"/>
              </p:custDataLst>
            </p:nvPr>
          </p:nvSpPr>
          <p:spPr>
            <a:xfrm>
              <a:off x="7143750" y="18351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25400"/>
                  </a:moveTo>
                  <a:lnTo>
                    <a:pt x="254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11"/>
            <p:cNvSpPr/>
            <p:nvPr>
              <p:custDataLst>
                <p:tags r:id="rId90"/>
              </p:custDataLst>
            </p:nvPr>
          </p:nvSpPr>
          <p:spPr>
            <a:xfrm>
              <a:off x="7254519" y="1745955"/>
              <a:ext cx="79732" cy="317796"/>
            </a:xfrm>
            <a:custGeom>
              <a:avLst/>
              <a:gdLst/>
              <a:ahLst/>
              <a:cxnLst/>
              <a:rect l="0" t="0" r="0" b="0"/>
              <a:pathLst>
                <a:path w="79732" h="317796">
                  <a:moveTo>
                    <a:pt x="79731" y="44745"/>
                  </a:moveTo>
                  <a:lnTo>
                    <a:pt x="79731" y="44745"/>
                  </a:lnTo>
                  <a:lnTo>
                    <a:pt x="53248" y="3336"/>
                  </a:lnTo>
                  <a:lnTo>
                    <a:pt x="50082" y="911"/>
                  </a:lnTo>
                  <a:lnTo>
                    <a:pt x="46559" y="0"/>
                  </a:lnTo>
                  <a:lnTo>
                    <a:pt x="42799" y="98"/>
                  </a:lnTo>
                  <a:lnTo>
                    <a:pt x="32978" y="5852"/>
                  </a:lnTo>
                  <a:lnTo>
                    <a:pt x="21558" y="17581"/>
                  </a:lnTo>
                  <a:lnTo>
                    <a:pt x="9426" y="36906"/>
                  </a:lnTo>
                  <a:lnTo>
                    <a:pt x="4505" y="61487"/>
                  </a:lnTo>
                  <a:lnTo>
                    <a:pt x="1938" y="108737"/>
                  </a:lnTo>
                  <a:lnTo>
                    <a:pt x="0" y="146564"/>
                  </a:lnTo>
                  <a:lnTo>
                    <a:pt x="1492" y="184542"/>
                  </a:lnTo>
                  <a:lnTo>
                    <a:pt x="6387" y="220707"/>
                  </a:lnTo>
                  <a:lnTo>
                    <a:pt x="15195" y="267156"/>
                  </a:lnTo>
                  <a:lnTo>
                    <a:pt x="28931" y="317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12"/>
            <p:cNvSpPr/>
            <p:nvPr>
              <p:custDataLst>
                <p:tags r:id="rId91"/>
              </p:custDataLst>
            </p:nvPr>
          </p:nvSpPr>
          <p:spPr>
            <a:xfrm>
              <a:off x="7208917" y="1936750"/>
              <a:ext cx="112634" cy="25401"/>
            </a:xfrm>
            <a:custGeom>
              <a:avLst/>
              <a:gdLst/>
              <a:ahLst/>
              <a:cxnLst/>
              <a:rect l="0" t="0" r="0" b="0"/>
              <a:pathLst>
                <a:path w="112634" h="25401">
                  <a:moveTo>
                    <a:pt x="23733" y="25400"/>
                  </a:moveTo>
                  <a:lnTo>
                    <a:pt x="23733" y="25400"/>
                  </a:lnTo>
                  <a:lnTo>
                    <a:pt x="3959" y="25400"/>
                  </a:lnTo>
                  <a:lnTo>
                    <a:pt x="2084" y="24694"/>
                  </a:lnTo>
                  <a:lnTo>
                    <a:pt x="834" y="23518"/>
                  </a:lnTo>
                  <a:lnTo>
                    <a:pt x="0" y="22029"/>
                  </a:lnTo>
                  <a:lnTo>
                    <a:pt x="8482" y="18492"/>
                  </a:lnTo>
                  <a:lnTo>
                    <a:pt x="49412" y="7102"/>
                  </a:lnTo>
                  <a:lnTo>
                    <a:pt x="95754" y="1403"/>
                  </a:lnTo>
                  <a:lnTo>
                    <a:pt x="1126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13"/>
            <p:cNvSpPr/>
            <p:nvPr>
              <p:custDataLst>
                <p:tags r:id="rId92"/>
              </p:custDataLst>
            </p:nvPr>
          </p:nvSpPr>
          <p:spPr>
            <a:xfrm>
              <a:off x="7517169" y="1761642"/>
              <a:ext cx="77432" cy="295759"/>
            </a:xfrm>
            <a:custGeom>
              <a:avLst/>
              <a:gdLst/>
              <a:ahLst/>
              <a:cxnLst/>
              <a:rect l="0" t="0" r="0" b="0"/>
              <a:pathLst>
                <a:path w="77432" h="295759">
                  <a:moveTo>
                    <a:pt x="77431" y="3658"/>
                  </a:moveTo>
                  <a:lnTo>
                    <a:pt x="77431" y="3658"/>
                  </a:lnTo>
                  <a:lnTo>
                    <a:pt x="70689" y="287"/>
                  </a:lnTo>
                  <a:lnTo>
                    <a:pt x="67997" y="0"/>
                  </a:lnTo>
                  <a:lnTo>
                    <a:pt x="63126" y="1562"/>
                  </a:lnTo>
                  <a:lnTo>
                    <a:pt x="53045" y="9779"/>
                  </a:lnTo>
                  <a:lnTo>
                    <a:pt x="35585" y="43228"/>
                  </a:lnTo>
                  <a:lnTo>
                    <a:pt x="21908" y="73456"/>
                  </a:lnTo>
                  <a:lnTo>
                    <a:pt x="12067" y="109939"/>
                  </a:lnTo>
                  <a:lnTo>
                    <a:pt x="5341" y="148966"/>
                  </a:lnTo>
                  <a:lnTo>
                    <a:pt x="0" y="187478"/>
                  </a:lnTo>
                  <a:lnTo>
                    <a:pt x="3139" y="234747"/>
                  </a:lnTo>
                  <a:lnTo>
                    <a:pt x="24159" y="280048"/>
                  </a:lnTo>
                  <a:lnTo>
                    <a:pt x="32981" y="295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14"/>
            <p:cNvSpPr/>
            <p:nvPr>
              <p:custDataLst>
                <p:tags r:id="rId93"/>
              </p:custDataLst>
            </p:nvPr>
          </p:nvSpPr>
          <p:spPr>
            <a:xfrm>
              <a:off x="7630174" y="1857179"/>
              <a:ext cx="130379" cy="166992"/>
            </a:xfrm>
            <a:custGeom>
              <a:avLst/>
              <a:gdLst/>
              <a:ahLst/>
              <a:cxnLst/>
              <a:rect l="0" t="0" r="0" b="0"/>
              <a:pathLst>
                <a:path w="130379" h="166992">
                  <a:moveTo>
                    <a:pt x="104126" y="3371"/>
                  </a:moveTo>
                  <a:lnTo>
                    <a:pt x="104126" y="3371"/>
                  </a:lnTo>
                  <a:lnTo>
                    <a:pt x="87271" y="0"/>
                  </a:lnTo>
                  <a:lnTo>
                    <a:pt x="56563" y="4646"/>
                  </a:lnTo>
                  <a:lnTo>
                    <a:pt x="27395" y="21701"/>
                  </a:lnTo>
                  <a:lnTo>
                    <a:pt x="4250" y="51371"/>
                  </a:lnTo>
                  <a:lnTo>
                    <a:pt x="0" y="74799"/>
                  </a:lnTo>
                  <a:lnTo>
                    <a:pt x="4225" y="99322"/>
                  </a:lnTo>
                  <a:lnTo>
                    <a:pt x="22471" y="134812"/>
                  </a:lnTo>
                  <a:lnTo>
                    <a:pt x="37731" y="152100"/>
                  </a:lnTo>
                  <a:lnTo>
                    <a:pt x="55803" y="163077"/>
                  </a:lnTo>
                  <a:lnTo>
                    <a:pt x="65560" y="166991"/>
                  </a:lnTo>
                  <a:lnTo>
                    <a:pt x="74887" y="166779"/>
                  </a:lnTo>
                  <a:lnTo>
                    <a:pt x="92778" y="159017"/>
                  </a:lnTo>
                  <a:lnTo>
                    <a:pt x="115344" y="135409"/>
                  </a:lnTo>
                  <a:lnTo>
                    <a:pt x="128694" y="95959"/>
                  </a:lnTo>
                  <a:lnTo>
                    <a:pt x="130378" y="48522"/>
                  </a:lnTo>
                  <a:lnTo>
                    <a:pt x="127271" y="36294"/>
                  </a:lnTo>
                  <a:lnTo>
                    <a:pt x="116293" y="18944"/>
                  </a:lnTo>
                  <a:lnTo>
                    <a:pt x="108005" y="14459"/>
                  </a:lnTo>
                  <a:lnTo>
                    <a:pt x="87505" y="11356"/>
                  </a:lnTo>
                  <a:lnTo>
                    <a:pt x="69928" y="14211"/>
                  </a:lnTo>
                  <a:lnTo>
                    <a:pt x="46976" y="22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15"/>
            <p:cNvSpPr/>
            <p:nvPr>
              <p:custDataLst>
                <p:tags r:id="rId94"/>
              </p:custDataLst>
            </p:nvPr>
          </p:nvSpPr>
          <p:spPr>
            <a:xfrm>
              <a:off x="7823200" y="20129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69458" y="0"/>
                  </a:lnTo>
                  <a:lnTo>
                    <a:pt x="55152" y="10113"/>
                  </a:lnTo>
                  <a:lnTo>
                    <a:pt x="19049" y="5467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16"/>
            <p:cNvSpPr/>
            <p:nvPr>
              <p:custDataLst>
                <p:tags r:id="rId95"/>
              </p:custDataLst>
            </p:nvPr>
          </p:nvSpPr>
          <p:spPr>
            <a:xfrm>
              <a:off x="7954730" y="1818792"/>
              <a:ext cx="20871" cy="149709"/>
            </a:xfrm>
            <a:custGeom>
              <a:avLst/>
              <a:gdLst/>
              <a:ahLst/>
              <a:cxnLst/>
              <a:rect l="0" t="0" r="0" b="0"/>
              <a:pathLst>
                <a:path w="20871" h="149709">
                  <a:moveTo>
                    <a:pt x="8170" y="3658"/>
                  </a:moveTo>
                  <a:lnTo>
                    <a:pt x="8170" y="3658"/>
                  </a:lnTo>
                  <a:lnTo>
                    <a:pt x="1428" y="287"/>
                  </a:lnTo>
                  <a:lnTo>
                    <a:pt x="147" y="0"/>
                  </a:lnTo>
                  <a:lnTo>
                    <a:pt x="0" y="513"/>
                  </a:lnTo>
                  <a:lnTo>
                    <a:pt x="1717" y="5083"/>
                  </a:lnTo>
                  <a:lnTo>
                    <a:pt x="10551" y="45569"/>
                  </a:lnTo>
                  <a:lnTo>
                    <a:pt x="16715" y="87729"/>
                  </a:lnTo>
                  <a:lnTo>
                    <a:pt x="20049" y="133807"/>
                  </a:lnTo>
                  <a:lnTo>
                    <a:pt x="20870" y="149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17"/>
            <p:cNvSpPr/>
            <p:nvPr>
              <p:custDataLst>
                <p:tags r:id="rId96"/>
              </p:custDataLst>
            </p:nvPr>
          </p:nvSpPr>
          <p:spPr>
            <a:xfrm>
              <a:off x="8070850" y="1740783"/>
              <a:ext cx="67730" cy="329318"/>
            </a:xfrm>
            <a:custGeom>
              <a:avLst/>
              <a:gdLst/>
              <a:ahLst/>
              <a:cxnLst/>
              <a:rect l="0" t="0" r="0" b="0"/>
              <a:pathLst>
                <a:path w="67730" h="329318">
                  <a:moveTo>
                    <a:pt x="44450" y="5467"/>
                  </a:moveTo>
                  <a:lnTo>
                    <a:pt x="44450" y="5467"/>
                  </a:lnTo>
                  <a:lnTo>
                    <a:pt x="41079" y="2096"/>
                  </a:lnTo>
                  <a:lnTo>
                    <a:pt x="40791" y="1103"/>
                  </a:lnTo>
                  <a:lnTo>
                    <a:pt x="41305" y="441"/>
                  </a:lnTo>
                  <a:lnTo>
                    <a:pt x="42354" y="0"/>
                  </a:lnTo>
                  <a:lnTo>
                    <a:pt x="47199" y="16233"/>
                  </a:lnTo>
                  <a:lnTo>
                    <a:pt x="53104" y="60241"/>
                  </a:lnTo>
                  <a:lnTo>
                    <a:pt x="59114" y="101778"/>
                  </a:lnTo>
                  <a:lnTo>
                    <a:pt x="65078" y="147755"/>
                  </a:lnTo>
                  <a:lnTo>
                    <a:pt x="67729" y="194060"/>
                  </a:lnTo>
                  <a:lnTo>
                    <a:pt x="59500" y="236747"/>
                  </a:lnTo>
                  <a:lnTo>
                    <a:pt x="43378" y="274064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45"/>
          <p:cNvGrpSpPr/>
          <p:nvPr/>
        </p:nvGrpSpPr>
        <p:grpSpPr>
          <a:xfrm>
            <a:off x="5773033" y="2543869"/>
            <a:ext cx="557918" cy="358082"/>
            <a:chOff x="5773033" y="2543869"/>
            <a:chExt cx="557918" cy="358082"/>
          </a:xfrm>
        </p:grpSpPr>
        <p:sp>
          <p:nvSpPr>
            <p:cNvPr id="79" name="SMARTInkShape-1318"/>
            <p:cNvSpPr/>
            <p:nvPr>
              <p:custDataLst>
                <p:tags r:id="rId82"/>
              </p:custDataLst>
            </p:nvPr>
          </p:nvSpPr>
          <p:spPr>
            <a:xfrm>
              <a:off x="5773033" y="2548115"/>
              <a:ext cx="176918" cy="182386"/>
            </a:xfrm>
            <a:custGeom>
              <a:avLst/>
              <a:gdLst/>
              <a:ahLst/>
              <a:cxnLst/>
              <a:rect l="0" t="0" r="0" b="0"/>
              <a:pathLst>
                <a:path w="176918" h="1823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6234" y="8871"/>
                  </a:lnTo>
                  <a:lnTo>
                    <a:pt x="62758" y="51815"/>
                  </a:lnTo>
                  <a:lnTo>
                    <a:pt x="100053" y="96269"/>
                  </a:lnTo>
                  <a:lnTo>
                    <a:pt x="133054" y="136173"/>
                  </a:lnTo>
                  <a:lnTo>
                    <a:pt x="176917" y="182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19"/>
            <p:cNvSpPr/>
            <p:nvPr>
              <p:custDataLst>
                <p:tags r:id="rId83"/>
              </p:custDataLst>
            </p:nvPr>
          </p:nvSpPr>
          <p:spPr>
            <a:xfrm>
              <a:off x="5953718" y="2543869"/>
              <a:ext cx="59733" cy="358082"/>
            </a:xfrm>
            <a:custGeom>
              <a:avLst/>
              <a:gdLst/>
              <a:ahLst/>
              <a:cxnLst/>
              <a:rect l="0" t="0" r="0" b="0"/>
              <a:pathLst>
                <a:path w="59733" h="358082">
                  <a:moveTo>
                    <a:pt x="59732" y="15181"/>
                  </a:moveTo>
                  <a:lnTo>
                    <a:pt x="59732" y="15181"/>
                  </a:lnTo>
                  <a:lnTo>
                    <a:pt x="54706" y="3248"/>
                  </a:lnTo>
                  <a:lnTo>
                    <a:pt x="54265" y="875"/>
                  </a:lnTo>
                  <a:lnTo>
                    <a:pt x="53265" y="0"/>
                  </a:lnTo>
                  <a:lnTo>
                    <a:pt x="51892" y="121"/>
                  </a:lnTo>
                  <a:lnTo>
                    <a:pt x="47781" y="2843"/>
                  </a:lnTo>
                  <a:lnTo>
                    <a:pt x="41251" y="8757"/>
                  </a:lnTo>
                  <a:lnTo>
                    <a:pt x="17262" y="55438"/>
                  </a:lnTo>
                  <a:lnTo>
                    <a:pt x="5507" y="100117"/>
                  </a:lnTo>
                  <a:lnTo>
                    <a:pt x="0" y="139987"/>
                  </a:lnTo>
                  <a:lnTo>
                    <a:pt x="3744" y="185780"/>
                  </a:lnTo>
                  <a:lnTo>
                    <a:pt x="11278" y="232167"/>
                  </a:lnTo>
                  <a:lnTo>
                    <a:pt x="17466" y="269503"/>
                  </a:lnTo>
                  <a:lnTo>
                    <a:pt x="20396" y="307376"/>
                  </a:lnTo>
                  <a:lnTo>
                    <a:pt x="21632" y="358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20"/>
            <p:cNvSpPr/>
            <p:nvPr>
              <p:custDataLst>
                <p:tags r:id="rId84"/>
              </p:custDataLst>
            </p:nvPr>
          </p:nvSpPr>
          <p:spPr>
            <a:xfrm>
              <a:off x="6191250" y="27051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5008"/>
                  </a:lnTo>
                  <a:lnTo>
                    <a:pt x="31160" y="14073"/>
                  </a:lnTo>
                  <a:lnTo>
                    <a:pt x="71948" y="5267"/>
                  </a:lnTo>
                  <a:lnTo>
                    <a:pt x="113040" y="156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21"/>
            <p:cNvSpPr/>
            <p:nvPr>
              <p:custDataLst>
                <p:tags r:id="rId85"/>
              </p:custDataLst>
            </p:nvPr>
          </p:nvSpPr>
          <p:spPr>
            <a:xfrm>
              <a:off x="6216650" y="27940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5645" y="31193"/>
                  </a:lnTo>
                  <a:lnTo>
                    <a:pt x="39999" y="19802"/>
                  </a:lnTo>
                  <a:lnTo>
                    <a:pt x="83505" y="80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46"/>
          <p:cNvGrpSpPr/>
          <p:nvPr/>
        </p:nvGrpSpPr>
        <p:grpSpPr>
          <a:xfrm>
            <a:off x="6815296" y="2528706"/>
            <a:ext cx="1165588" cy="366716"/>
            <a:chOff x="6815296" y="2528706"/>
            <a:chExt cx="1165588" cy="366716"/>
          </a:xfrm>
        </p:grpSpPr>
        <p:sp>
          <p:nvSpPr>
            <p:cNvPr id="84" name="SMARTInkShape-1322"/>
            <p:cNvSpPr/>
            <p:nvPr>
              <p:custDataLst>
                <p:tags r:id="rId71"/>
              </p:custDataLst>
            </p:nvPr>
          </p:nvSpPr>
          <p:spPr>
            <a:xfrm>
              <a:off x="6815296" y="2587887"/>
              <a:ext cx="150029" cy="307535"/>
            </a:xfrm>
            <a:custGeom>
              <a:avLst/>
              <a:gdLst/>
              <a:ahLst/>
              <a:cxnLst/>
              <a:rect l="0" t="0" r="0" b="0"/>
              <a:pathLst>
                <a:path w="150029" h="307535">
                  <a:moveTo>
                    <a:pt x="30004" y="28313"/>
                  </a:moveTo>
                  <a:lnTo>
                    <a:pt x="30004" y="28313"/>
                  </a:lnTo>
                  <a:lnTo>
                    <a:pt x="23262" y="28313"/>
                  </a:lnTo>
                  <a:lnTo>
                    <a:pt x="16189" y="35839"/>
                  </a:lnTo>
                  <a:lnTo>
                    <a:pt x="12328" y="41797"/>
                  </a:lnTo>
                  <a:lnTo>
                    <a:pt x="3521" y="77150"/>
                  </a:lnTo>
                  <a:lnTo>
                    <a:pt x="595" y="113048"/>
                  </a:lnTo>
                  <a:lnTo>
                    <a:pt x="0" y="154873"/>
                  </a:lnTo>
                  <a:lnTo>
                    <a:pt x="2088" y="199332"/>
                  </a:lnTo>
                  <a:lnTo>
                    <a:pt x="11011" y="237436"/>
                  </a:lnTo>
                  <a:lnTo>
                    <a:pt x="31902" y="281011"/>
                  </a:lnTo>
                  <a:lnTo>
                    <a:pt x="39736" y="292028"/>
                  </a:lnTo>
                  <a:lnTo>
                    <a:pt x="57847" y="304270"/>
                  </a:lnTo>
                  <a:lnTo>
                    <a:pt x="67616" y="307534"/>
                  </a:lnTo>
                  <a:lnTo>
                    <a:pt x="76951" y="306888"/>
                  </a:lnTo>
                  <a:lnTo>
                    <a:pt x="94849" y="298644"/>
                  </a:lnTo>
                  <a:lnTo>
                    <a:pt x="120791" y="271394"/>
                  </a:lnTo>
                  <a:lnTo>
                    <a:pt x="136239" y="233138"/>
                  </a:lnTo>
                  <a:lnTo>
                    <a:pt x="144482" y="201191"/>
                  </a:lnTo>
                  <a:lnTo>
                    <a:pt x="150028" y="163003"/>
                  </a:lnTo>
                  <a:lnTo>
                    <a:pt x="147788" y="115457"/>
                  </a:lnTo>
                  <a:lnTo>
                    <a:pt x="145921" y="91348"/>
                  </a:lnTo>
                  <a:lnTo>
                    <a:pt x="141965" y="43864"/>
                  </a:lnTo>
                  <a:lnTo>
                    <a:pt x="134091" y="13822"/>
                  </a:lnTo>
                  <a:lnTo>
                    <a:pt x="129029" y="3836"/>
                  </a:lnTo>
                  <a:lnTo>
                    <a:pt x="124243" y="0"/>
                  </a:lnTo>
                  <a:lnTo>
                    <a:pt x="119641" y="266"/>
                  </a:lnTo>
                  <a:lnTo>
                    <a:pt x="106204" y="9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23"/>
            <p:cNvSpPr/>
            <p:nvPr>
              <p:custDataLst>
                <p:tags r:id="rId72"/>
              </p:custDataLst>
            </p:nvPr>
          </p:nvSpPr>
          <p:spPr>
            <a:xfrm>
              <a:off x="6997700" y="2716658"/>
              <a:ext cx="87454" cy="138428"/>
            </a:xfrm>
            <a:custGeom>
              <a:avLst/>
              <a:gdLst/>
              <a:ahLst/>
              <a:cxnLst/>
              <a:rect l="0" t="0" r="0" b="0"/>
              <a:pathLst>
                <a:path w="87454" h="138428">
                  <a:moveTo>
                    <a:pt x="0" y="45592"/>
                  </a:moveTo>
                  <a:lnTo>
                    <a:pt x="0" y="45592"/>
                  </a:lnTo>
                  <a:lnTo>
                    <a:pt x="3370" y="90405"/>
                  </a:lnTo>
                  <a:lnTo>
                    <a:pt x="276" y="137220"/>
                  </a:lnTo>
                  <a:lnTo>
                    <a:pt x="184" y="138427"/>
                  </a:lnTo>
                  <a:lnTo>
                    <a:pt x="2153" y="112900"/>
                  </a:lnTo>
                  <a:lnTo>
                    <a:pt x="15219" y="72042"/>
                  </a:lnTo>
                  <a:lnTo>
                    <a:pt x="32496" y="31165"/>
                  </a:lnTo>
                  <a:lnTo>
                    <a:pt x="50315" y="6510"/>
                  </a:lnTo>
                  <a:lnTo>
                    <a:pt x="60227" y="0"/>
                  </a:lnTo>
                  <a:lnTo>
                    <a:pt x="64846" y="1086"/>
                  </a:lnTo>
                  <a:lnTo>
                    <a:pt x="73740" y="9819"/>
                  </a:lnTo>
                  <a:lnTo>
                    <a:pt x="78635" y="24989"/>
                  </a:lnTo>
                  <a:lnTo>
                    <a:pt x="85147" y="66844"/>
                  </a:lnTo>
                  <a:lnTo>
                    <a:pt x="87453" y="105032"/>
                  </a:lnTo>
                  <a:lnTo>
                    <a:pt x="82550" y="134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24"/>
            <p:cNvSpPr/>
            <p:nvPr>
              <p:custDataLst>
                <p:tags r:id="rId73"/>
              </p:custDataLst>
            </p:nvPr>
          </p:nvSpPr>
          <p:spPr>
            <a:xfrm>
              <a:off x="7175500" y="2724150"/>
              <a:ext cx="11818" cy="101601"/>
            </a:xfrm>
            <a:custGeom>
              <a:avLst/>
              <a:gdLst/>
              <a:ahLst/>
              <a:cxnLst/>
              <a:rect l="0" t="0" r="0" b="0"/>
              <a:pathLst>
                <a:path w="11818" h="101601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11817" y="27790"/>
                  </a:lnTo>
                  <a:lnTo>
                    <a:pt x="3797" y="6945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25"/>
            <p:cNvSpPr/>
            <p:nvPr>
              <p:custDataLst>
                <p:tags r:id="rId74"/>
              </p:custDataLst>
            </p:nvPr>
          </p:nvSpPr>
          <p:spPr>
            <a:xfrm>
              <a:off x="7169150" y="26289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38100"/>
                  </a:moveTo>
                  <a:lnTo>
                    <a:pt x="25400" y="38100"/>
                  </a:lnTo>
                  <a:lnTo>
                    <a:pt x="18658" y="24616"/>
                  </a:lnTo>
                  <a:lnTo>
                    <a:pt x="9703" y="16114"/>
                  </a:lnTo>
                  <a:lnTo>
                    <a:pt x="4352" y="12860"/>
                  </a:lnTo>
                  <a:lnTo>
                    <a:pt x="1491" y="9984"/>
                  </a:lnTo>
                  <a:lnTo>
                    <a:pt x="288" y="73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26"/>
            <p:cNvSpPr/>
            <p:nvPr>
              <p:custDataLst>
                <p:tags r:id="rId75"/>
              </p:custDataLst>
            </p:nvPr>
          </p:nvSpPr>
          <p:spPr>
            <a:xfrm>
              <a:off x="7299989" y="2528706"/>
              <a:ext cx="72362" cy="354195"/>
            </a:xfrm>
            <a:custGeom>
              <a:avLst/>
              <a:gdLst/>
              <a:ahLst/>
              <a:cxnLst/>
              <a:rect l="0" t="0" r="0" b="0"/>
              <a:pathLst>
                <a:path w="72362" h="354195">
                  <a:moveTo>
                    <a:pt x="72361" y="17644"/>
                  </a:moveTo>
                  <a:lnTo>
                    <a:pt x="72361" y="17644"/>
                  </a:lnTo>
                  <a:lnTo>
                    <a:pt x="63522" y="3338"/>
                  </a:lnTo>
                  <a:lnTo>
                    <a:pt x="57614" y="703"/>
                  </a:lnTo>
                  <a:lnTo>
                    <a:pt x="54063" y="0"/>
                  </a:lnTo>
                  <a:lnTo>
                    <a:pt x="50285" y="2353"/>
                  </a:lnTo>
                  <a:lnTo>
                    <a:pt x="37519" y="20561"/>
                  </a:lnTo>
                  <a:lnTo>
                    <a:pt x="20645" y="54256"/>
                  </a:lnTo>
                  <a:lnTo>
                    <a:pt x="8453" y="86127"/>
                  </a:lnTo>
                  <a:lnTo>
                    <a:pt x="1623" y="125222"/>
                  </a:lnTo>
                  <a:lnTo>
                    <a:pt x="0" y="168467"/>
                  </a:lnTo>
                  <a:lnTo>
                    <a:pt x="3981" y="213558"/>
                  </a:lnTo>
                  <a:lnTo>
                    <a:pt x="6693" y="253824"/>
                  </a:lnTo>
                  <a:lnTo>
                    <a:pt x="8602" y="289124"/>
                  </a:lnTo>
                  <a:lnTo>
                    <a:pt x="12234" y="329270"/>
                  </a:lnTo>
                  <a:lnTo>
                    <a:pt x="8861" y="354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27"/>
            <p:cNvSpPr/>
            <p:nvPr>
              <p:custDataLst>
                <p:tags r:id="rId76"/>
              </p:custDataLst>
            </p:nvPr>
          </p:nvSpPr>
          <p:spPr>
            <a:xfrm>
              <a:off x="7239000" y="27368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6741" y="37708"/>
                  </a:lnTo>
                  <a:lnTo>
                    <a:pt x="52097" y="1683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28"/>
            <p:cNvSpPr/>
            <p:nvPr>
              <p:custDataLst>
                <p:tags r:id="rId77"/>
              </p:custDataLst>
            </p:nvPr>
          </p:nvSpPr>
          <p:spPr>
            <a:xfrm>
              <a:off x="7498825" y="2573156"/>
              <a:ext cx="83076" cy="258945"/>
            </a:xfrm>
            <a:custGeom>
              <a:avLst/>
              <a:gdLst/>
              <a:ahLst/>
              <a:cxnLst/>
              <a:rect l="0" t="0" r="0" b="0"/>
              <a:pathLst>
                <a:path w="83076" h="258945">
                  <a:moveTo>
                    <a:pt x="83075" y="17644"/>
                  </a:moveTo>
                  <a:lnTo>
                    <a:pt x="83075" y="17644"/>
                  </a:lnTo>
                  <a:lnTo>
                    <a:pt x="69260" y="5711"/>
                  </a:lnTo>
                  <a:lnTo>
                    <a:pt x="61413" y="1757"/>
                  </a:lnTo>
                  <a:lnTo>
                    <a:pt x="53221" y="0"/>
                  </a:lnTo>
                  <a:lnTo>
                    <a:pt x="42995" y="4863"/>
                  </a:lnTo>
                  <a:lnTo>
                    <a:pt x="37305" y="9123"/>
                  </a:lnTo>
                  <a:lnTo>
                    <a:pt x="22554" y="35345"/>
                  </a:lnTo>
                  <a:lnTo>
                    <a:pt x="9247" y="80039"/>
                  </a:lnTo>
                  <a:lnTo>
                    <a:pt x="2519" y="118988"/>
                  </a:lnTo>
                  <a:lnTo>
                    <a:pt x="0" y="159347"/>
                  </a:lnTo>
                  <a:lnTo>
                    <a:pt x="5936" y="193747"/>
                  </a:lnTo>
                  <a:lnTo>
                    <a:pt x="17807" y="234139"/>
                  </a:lnTo>
                  <a:lnTo>
                    <a:pt x="25925" y="258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29"/>
            <p:cNvSpPr/>
            <p:nvPr>
              <p:custDataLst>
                <p:tags r:id="rId78"/>
              </p:custDataLst>
            </p:nvPr>
          </p:nvSpPr>
          <p:spPr>
            <a:xfrm>
              <a:off x="7585044" y="2663169"/>
              <a:ext cx="117091" cy="157270"/>
            </a:xfrm>
            <a:custGeom>
              <a:avLst/>
              <a:gdLst/>
              <a:ahLst/>
              <a:cxnLst/>
              <a:rect l="0" t="0" r="0" b="0"/>
              <a:pathLst>
                <a:path w="117091" h="157270">
                  <a:moveTo>
                    <a:pt x="66706" y="22881"/>
                  </a:moveTo>
                  <a:lnTo>
                    <a:pt x="66706" y="22881"/>
                  </a:lnTo>
                  <a:lnTo>
                    <a:pt x="63335" y="19510"/>
                  </a:lnTo>
                  <a:lnTo>
                    <a:pt x="47755" y="17414"/>
                  </a:lnTo>
                  <a:lnTo>
                    <a:pt x="33118" y="22568"/>
                  </a:lnTo>
                  <a:lnTo>
                    <a:pt x="25264" y="26905"/>
                  </a:lnTo>
                  <a:lnTo>
                    <a:pt x="12774" y="41132"/>
                  </a:lnTo>
                  <a:lnTo>
                    <a:pt x="3930" y="59215"/>
                  </a:lnTo>
                  <a:lnTo>
                    <a:pt x="0" y="79011"/>
                  </a:lnTo>
                  <a:lnTo>
                    <a:pt x="4529" y="113360"/>
                  </a:lnTo>
                  <a:lnTo>
                    <a:pt x="14848" y="132238"/>
                  </a:lnTo>
                  <a:lnTo>
                    <a:pt x="28841" y="146273"/>
                  </a:lnTo>
                  <a:lnTo>
                    <a:pt x="44467" y="154863"/>
                  </a:lnTo>
                  <a:lnTo>
                    <a:pt x="58938" y="157269"/>
                  </a:lnTo>
                  <a:lnTo>
                    <a:pt x="65760" y="156923"/>
                  </a:lnTo>
                  <a:lnTo>
                    <a:pt x="78986" y="149012"/>
                  </a:lnTo>
                  <a:lnTo>
                    <a:pt x="91919" y="134678"/>
                  </a:lnTo>
                  <a:lnTo>
                    <a:pt x="104723" y="114197"/>
                  </a:lnTo>
                  <a:lnTo>
                    <a:pt x="117090" y="68752"/>
                  </a:lnTo>
                  <a:lnTo>
                    <a:pt x="115109" y="25184"/>
                  </a:lnTo>
                  <a:lnTo>
                    <a:pt x="110264" y="15244"/>
                  </a:lnTo>
                  <a:lnTo>
                    <a:pt x="95472" y="2318"/>
                  </a:lnTo>
                  <a:lnTo>
                    <a:pt x="87295" y="0"/>
                  </a:lnTo>
                  <a:lnTo>
                    <a:pt x="70683" y="1188"/>
                  </a:lnTo>
                  <a:lnTo>
                    <a:pt x="65124" y="4891"/>
                  </a:lnTo>
                  <a:lnTo>
                    <a:pt x="61417" y="10182"/>
                  </a:lnTo>
                  <a:lnTo>
                    <a:pt x="54006" y="29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30"/>
            <p:cNvSpPr/>
            <p:nvPr>
              <p:custDataLst>
                <p:tags r:id="rId79"/>
              </p:custDataLst>
            </p:nvPr>
          </p:nvSpPr>
          <p:spPr>
            <a:xfrm>
              <a:off x="7874000" y="2578100"/>
              <a:ext cx="106884" cy="298451"/>
            </a:xfrm>
            <a:custGeom>
              <a:avLst/>
              <a:gdLst/>
              <a:ahLst/>
              <a:cxnLst/>
              <a:rect l="0" t="0" r="0" b="0"/>
              <a:pathLst>
                <a:path w="106884" h="29845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7941" y="2117"/>
                  </a:lnTo>
                  <a:lnTo>
                    <a:pt x="104349" y="46741"/>
                  </a:lnTo>
                  <a:lnTo>
                    <a:pt x="106350" y="89448"/>
                  </a:lnTo>
                  <a:lnTo>
                    <a:pt x="106883" y="114665"/>
                  </a:lnTo>
                  <a:lnTo>
                    <a:pt x="99950" y="161499"/>
                  </a:lnTo>
                  <a:lnTo>
                    <a:pt x="86756" y="203011"/>
                  </a:lnTo>
                  <a:lnTo>
                    <a:pt x="69131" y="235571"/>
                  </a:lnTo>
                  <a:lnTo>
                    <a:pt x="29264" y="274332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31"/>
            <p:cNvSpPr/>
            <p:nvPr>
              <p:custDataLst>
                <p:tags r:id="rId80"/>
              </p:custDataLst>
            </p:nvPr>
          </p:nvSpPr>
          <p:spPr>
            <a:xfrm>
              <a:off x="7721600" y="2800350"/>
              <a:ext cx="37218" cy="82551"/>
            </a:xfrm>
            <a:custGeom>
              <a:avLst/>
              <a:gdLst/>
              <a:ahLst/>
              <a:cxnLst/>
              <a:rect l="0" t="0" r="0" b="0"/>
              <a:pathLst>
                <a:path w="37218" h="82551">
                  <a:moveTo>
                    <a:pt x="31750" y="0"/>
                  </a:moveTo>
                  <a:lnTo>
                    <a:pt x="31750" y="0"/>
                  </a:lnTo>
                  <a:lnTo>
                    <a:pt x="35120" y="6742"/>
                  </a:lnTo>
                  <a:lnTo>
                    <a:pt x="37217" y="21048"/>
                  </a:lnTo>
                  <a:lnTo>
                    <a:pt x="32064" y="345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332"/>
            <p:cNvSpPr/>
            <p:nvPr>
              <p:custDataLst>
                <p:tags r:id="rId81"/>
              </p:custDataLst>
            </p:nvPr>
          </p:nvSpPr>
          <p:spPr>
            <a:xfrm>
              <a:off x="7858190" y="2686050"/>
              <a:ext cx="9461" cy="120651"/>
            </a:xfrm>
            <a:custGeom>
              <a:avLst/>
              <a:gdLst/>
              <a:ahLst/>
              <a:cxnLst/>
              <a:rect l="0" t="0" r="0" b="0"/>
              <a:pathLst>
                <a:path w="9461" h="12065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0" y="47562"/>
                  </a:lnTo>
                  <a:lnTo>
                    <a:pt x="1764" y="89384"/>
                  </a:lnTo>
                  <a:lnTo>
                    <a:pt x="311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47"/>
          <p:cNvGrpSpPr/>
          <p:nvPr/>
        </p:nvGrpSpPr>
        <p:grpSpPr>
          <a:xfrm>
            <a:off x="5919422" y="3352207"/>
            <a:ext cx="538529" cy="254561"/>
            <a:chOff x="5919422" y="3352207"/>
            <a:chExt cx="538529" cy="254561"/>
          </a:xfrm>
        </p:grpSpPr>
        <p:sp>
          <p:nvSpPr>
            <p:cNvPr id="96" name="SMARTInkShape-1333"/>
            <p:cNvSpPr/>
            <p:nvPr>
              <p:custDataLst>
                <p:tags r:id="rId68"/>
              </p:custDataLst>
            </p:nvPr>
          </p:nvSpPr>
          <p:spPr>
            <a:xfrm>
              <a:off x="5919422" y="3352207"/>
              <a:ext cx="263927" cy="254561"/>
            </a:xfrm>
            <a:custGeom>
              <a:avLst/>
              <a:gdLst/>
              <a:ahLst/>
              <a:cxnLst/>
              <a:rect l="0" t="0" r="0" b="0"/>
              <a:pathLst>
                <a:path w="263927" h="254561">
                  <a:moveTo>
                    <a:pt x="17828" y="13293"/>
                  </a:moveTo>
                  <a:lnTo>
                    <a:pt x="17828" y="13293"/>
                  </a:lnTo>
                  <a:lnTo>
                    <a:pt x="6996" y="3167"/>
                  </a:lnTo>
                  <a:lnTo>
                    <a:pt x="0" y="932"/>
                  </a:lnTo>
                  <a:lnTo>
                    <a:pt x="298" y="819"/>
                  </a:lnTo>
                  <a:lnTo>
                    <a:pt x="2511" y="693"/>
                  </a:lnTo>
                  <a:lnTo>
                    <a:pt x="7724" y="14107"/>
                  </a:lnTo>
                  <a:lnTo>
                    <a:pt x="20169" y="60543"/>
                  </a:lnTo>
                  <a:lnTo>
                    <a:pt x="25454" y="93559"/>
                  </a:lnTo>
                  <a:lnTo>
                    <a:pt x="37681" y="131282"/>
                  </a:lnTo>
                  <a:lnTo>
                    <a:pt x="54873" y="169449"/>
                  </a:lnTo>
                  <a:lnTo>
                    <a:pt x="82975" y="216587"/>
                  </a:lnTo>
                  <a:lnTo>
                    <a:pt x="104629" y="246546"/>
                  </a:lnTo>
                  <a:lnTo>
                    <a:pt x="115436" y="254544"/>
                  </a:lnTo>
                  <a:lnTo>
                    <a:pt x="118884" y="254560"/>
                  </a:lnTo>
                  <a:lnTo>
                    <a:pt x="121181" y="252455"/>
                  </a:lnTo>
                  <a:lnTo>
                    <a:pt x="126297" y="231852"/>
                  </a:lnTo>
                  <a:lnTo>
                    <a:pt x="130401" y="188823"/>
                  </a:lnTo>
                  <a:lnTo>
                    <a:pt x="131615" y="144559"/>
                  </a:lnTo>
                  <a:lnTo>
                    <a:pt x="132605" y="129489"/>
                  </a:lnTo>
                  <a:lnTo>
                    <a:pt x="133857" y="127446"/>
                  </a:lnTo>
                  <a:lnTo>
                    <a:pt x="135398" y="127495"/>
                  </a:lnTo>
                  <a:lnTo>
                    <a:pt x="153768" y="170906"/>
                  </a:lnTo>
                  <a:lnTo>
                    <a:pt x="172877" y="206043"/>
                  </a:lnTo>
                  <a:lnTo>
                    <a:pt x="187633" y="223138"/>
                  </a:lnTo>
                  <a:lnTo>
                    <a:pt x="201248" y="233087"/>
                  </a:lnTo>
                  <a:lnTo>
                    <a:pt x="207135" y="234611"/>
                  </a:lnTo>
                  <a:lnTo>
                    <a:pt x="212472" y="234216"/>
                  </a:lnTo>
                  <a:lnTo>
                    <a:pt x="217441" y="232542"/>
                  </a:lnTo>
                  <a:lnTo>
                    <a:pt x="226724" y="217511"/>
                  </a:lnTo>
                  <a:lnTo>
                    <a:pt x="238003" y="173756"/>
                  </a:lnTo>
                  <a:lnTo>
                    <a:pt x="244095" y="129765"/>
                  </a:lnTo>
                  <a:lnTo>
                    <a:pt x="247695" y="102230"/>
                  </a:lnTo>
                  <a:lnTo>
                    <a:pt x="251506" y="72584"/>
                  </a:lnTo>
                  <a:lnTo>
                    <a:pt x="257622" y="32119"/>
                  </a:lnTo>
                  <a:lnTo>
                    <a:pt x="263926" y="0"/>
                  </a:lnTo>
                  <a:lnTo>
                    <a:pt x="252778" y="25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34"/>
            <p:cNvSpPr/>
            <p:nvPr>
              <p:custDataLst>
                <p:tags r:id="rId69"/>
              </p:custDataLst>
            </p:nvPr>
          </p:nvSpPr>
          <p:spPr>
            <a:xfrm>
              <a:off x="6305550" y="34671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6855" y="13190"/>
                  </a:lnTo>
                  <a:lnTo>
                    <a:pt x="63589" y="333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35"/>
            <p:cNvSpPr/>
            <p:nvPr>
              <p:custDataLst>
                <p:tags r:id="rId70"/>
              </p:custDataLst>
            </p:nvPr>
          </p:nvSpPr>
          <p:spPr>
            <a:xfrm>
              <a:off x="6350000" y="35496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8183" y="11094"/>
                  </a:lnTo>
                  <a:lnTo>
                    <a:pt x="91754" y="29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48"/>
          <p:cNvGrpSpPr/>
          <p:nvPr/>
        </p:nvGrpSpPr>
        <p:grpSpPr>
          <a:xfrm>
            <a:off x="6811945" y="3330571"/>
            <a:ext cx="1482750" cy="301630"/>
            <a:chOff x="6811945" y="3330571"/>
            <a:chExt cx="1482750" cy="301630"/>
          </a:xfrm>
        </p:grpSpPr>
        <p:sp>
          <p:nvSpPr>
            <p:cNvPr id="100" name="SMARTInkShape-1336"/>
            <p:cNvSpPr/>
            <p:nvPr>
              <p:custDataLst>
                <p:tags r:id="rId58"/>
              </p:custDataLst>
            </p:nvPr>
          </p:nvSpPr>
          <p:spPr>
            <a:xfrm>
              <a:off x="6811945" y="3371756"/>
              <a:ext cx="129687" cy="240495"/>
            </a:xfrm>
            <a:custGeom>
              <a:avLst/>
              <a:gdLst/>
              <a:ahLst/>
              <a:cxnLst/>
              <a:rect l="0" t="0" r="0" b="0"/>
              <a:pathLst>
                <a:path w="129687" h="240495">
                  <a:moveTo>
                    <a:pt x="14305" y="19144"/>
                  </a:moveTo>
                  <a:lnTo>
                    <a:pt x="14305" y="19144"/>
                  </a:lnTo>
                  <a:lnTo>
                    <a:pt x="7563" y="25886"/>
                  </a:lnTo>
                  <a:lnTo>
                    <a:pt x="0" y="43563"/>
                  </a:lnTo>
                  <a:lnTo>
                    <a:pt x="31" y="76787"/>
                  </a:lnTo>
                  <a:lnTo>
                    <a:pt x="906" y="107558"/>
                  </a:lnTo>
                  <a:lnTo>
                    <a:pt x="2705" y="140989"/>
                  </a:lnTo>
                  <a:lnTo>
                    <a:pt x="13062" y="186166"/>
                  </a:lnTo>
                  <a:lnTo>
                    <a:pt x="33379" y="220405"/>
                  </a:lnTo>
                  <a:lnTo>
                    <a:pt x="49122" y="234653"/>
                  </a:lnTo>
                  <a:lnTo>
                    <a:pt x="65527" y="240044"/>
                  </a:lnTo>
                  <a:lnTo>
                    <a:pt x="73853" y="240494"/>
                  </a:lnTo>
                  <a:lnTo>
                    <a:pt x="81520" y="237972"/>
                  </a:lnTo>
                  <a:lnTo>
                    <a:pt x="95684" y="227643"/>
                  </a:lnTo>
                  <a:lnTo>
                    <a:pt x="115558" y="192478"/>
                  </a:lnTo>
                  <a:lnTo>
                    <a:pt x="124687" y="156624"/>
                  </a:lnTo>
                  <a:lnTo>
                    <a:pt x="129686" y="114818"/>
                  </a:lnTo>
                  <a:lnTo>
                    <a:pt x="129555" y="70368"/>
                  </a:lnTo>
                  <a:lnTo>
                    <a:pt x="125264" y="34149"/>
                  </a:lnTo>
                  <a:lnTo>
                    <a:pt x="118653" y="8880"/>
                  </a:lnTo>
                  <a:lnTo>
                    <a:pt x="114915" y="3129"/>
                  </a:lnTo>
                  <a:lnTo>
                    <a:pt x="111012" y="0"/>
                  </a:lnTo>
                  <a:lnTo>
                    <a:pt x="106998" y="737"/>
                  </a:lnTo>
                  <a:lnTo>
                    <a:pt x="90505" y="19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37"/>
            <p:cNvSpPr/>
            <p:nvPr>
              <p:custDataLst>
                <p:tags r:id="rId59"/>
              </p:custDataLst>
            </p:nvPr>
          </p:nvSpPr>
          <p:spPr>
            <a:xfrm>
              <a:off x="7042149" y="3465811"/>
              <a:ext cx="76701" cy="147029"/>
            </a:xfrm>
            <a:custGeom>
              <a:avLst/>
              <a:gdLst/>
              <a:ahLst/>
              <a:cxnLst/>
              <a:rect l="0" t="0" r="0" b="0"/>
              <a:pathLst>
                <a:path w="76701" h="147029">
                  <a:moveTo>
                    <a:pt x="1" y="45739"/>
                  </a:moveTo>
                  <a:lnTo>
                    <a:pt x="1" y="45739"/>
                  </a:lnTo>
                  <a:lnTo>
                    <a:pt x="0" y="42080"/>
                  </a:lnTo>
                  <a:lnTo>
                    <a:pt x="0" y="43643"/>
                  </a:lnTo>
                  <a:lnTo>
                    <a:pt x="10985" y="88015"/>
                  </a:lnTo>
                  <a:lnTo>
                    <a:pt x="8991" y="123626"/>
                  </a:lnTo>
                  <a:lnTo>
                    <a:pt x="3214" y="145581"/>
                  </a:lnTo>
                  <a:lnTo>
                    <a:pt x="3553" y="146873"/>
                  </a:lnTo>
                  <a:lnTo>
                    <a:pt x="4486" y="147028"/>
                  </a:lnTo>
                  <a:lnTo>
                    <a:pt x="7987" y="107116"/>
                  </a:lnTo>
                  <a:lnTo>
                    <a:pt x="15068" y="62278"/>
                  </a:lnTo>
                  <a:lnTo>
                    <a:pt x="22924" y="33334"/>
                  </a:lnTo>
                  <a:lnTo>
                    <a:pt x="37837" y="7256"/>
                  </a:lnTo>
                  <a:lnTo>
                    <a:pt x="44570" y="413"/>
                  </a:lnTo>
                  <a:lnTo>
                    <a:pt x="48058" y="0"/>
                  </a:lnTo>
                  <a:lnTo>
                    <a:pt x="55696" y="3303"/>
                  </a:lnTo>
                  <a:lnTo>
                    <a:pt x="61913" y="11356"/>
                  </a:lnTo>
                  <a:lnTo>
                    <a:pt x="75025" y="43886"/>
                  </a:lnTo>
                  <a:lnTo>
                    <a:pt x="76700" y="84597"/>
                  </a:lnTo>
                  <a:lnTo>
                    <a:pt x="76201" y="115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38"/>
            <p:cNvSpPr/>
            <p:nvPr>
              <p:custDataLst>
                <p:tags r:id="rId60"/>
              </p:custDataLst>
            </p:nvPr>
          </p:nvSpPr>
          <p:spPr>
            <a:xfrm>
              <a:off x="7226808" y="3505200"/>
              <a:ext cx="12193" cy="95251"/>
            </a:xfrm>
            <a:custGeom>
              <a:avLst/>
              <a:gdLst/>
              <a:ahLst/>
              <a:cxnLst/>
              <a:rect l="0" t="0" r="0" b="0"/>
              <a:pathLst>
                <a:path w="12193" h="95251">
                  <a:moveTo>
                    <a:pt x="12192" y="0"/>
                  </a:moveTo>
                  <a:lnTo>
                    <a:pt x="12192" y="0"/>
                  </a:lnTo>
                  <a:lnTo>
                    <a:pt x="8821" y="3371"/>
                  </a:lnTo>
                  <a:lnTo>
                    <a:pt x="3353" y="15580"/>
                  </a:lnTo>
                  <a:lnTo>
                    <a:pt x="0" y="56763"/>
                  </a:lnTo>
                  <a:lnTo>
                    <a:pt x="1524" y="78672"/>
                  </a:lnTo>
                  <a:lnTo>
                    <a:pt x="584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39"/>
            <p:cNvSpPr/>
            <p:nvPr>
              <p:custDataLst>
                <p:tags r:id="rId61"/>
              </p:custDataLst>
            </p:nvPr>
          </p:nvSpPr>
          <p:spPr>
            <a:xfrm>
              <a:off x="7226300" y="3374541"/>
              <a:ext cx="12701" cy="3660"/>
            </a:xfrm>
            <a:custGeom>
              <a:avLst/>
              <a:gdLst/>
              <a:ahLst/>
              <a:cxnLst/>
              <a:rect l="0" t="0" r="0" b="0"/>
              <a:pathLst>
                <a:path w="12701" h="3660">
                  <a:moveTo>
                    <a:pt x="12700" y="3659"/>
                  </a:moveTo>
                  <a:lnTo>
                    <a:pt x="12700" y="3659"/>
                  </a:lnTo>
                  <a:lnTo>
                    <a:pt x="9329" y="288"/>
                  </a:lnTo>
                  <a:lnTo>
                    <a:pt x="7631" y="0"/>
                  </a:lnTo>
                  <a:lnTo>
                    <a:pt x="5792" y="515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40"/>
            <p:cNvSpPr/>
            <p:nvPr>
              <p:custDataLst>
                <p:tags r:id="rId62"/>
              </p:custDataLst>
            </p:nvPr>
          </p:nvSpPr>
          <p:spPr>
            <a:xfrm>
              <a:off x="7326364" y="3330571"/>
              <a:ext cx="147587" cy="263296"/>
            </a:xfrm>
            <a:custGeom>
              <a:avLst/>
              <a:gdLst/>
              <a:ahLst/>
              <a:cxnLst/>
              <a:rect l="0" t="0" r="0" b="0"/>
              <a:pathLst>
                <a:path w="147587" h="263296">
                  <a:moveTo>
                    <a:pt x="147586" y="28579"/>
                  </a:moveTo>
                  <a:lnTo>
                    <a:pt x="147586" y="28579"/>
                  </a:lnTo>
                  <a:lnTo>
                    <a:pt x="106766" y="7531"/>
                  </a:lnTo>
                  <a:lnTo>
                    <a:pt x="78419" y="0"/>
                  </a:lnTo>
                  <a:lnTo>
                    <a:pt x="71136" y="1059"/>
                  </a:lnTo>
                  <a:lnTo>
                    <a:pt x="65575" y="3882"/>
                  </a:lnTo>
                  <a:lnTo>
                    <a:pt x="61162" y="7881"/>
                  </a:lnTo>
                  <a:lnTo>
                    <a:pt x="51580" y="30364"/>
                  </a:lnTo>
                  <a:lnTo>
                    <a:pt x="51014" y="72853"/>
                  </a:lnTo>
                  <a:lnTo>
                    <a:pt x="53630" y="111286"/>
                  </a:lnTo>
                  <a:lnTo>
                    <a:pt x="57850" y="152826"/>
                  </a:lnTo>
                  <a:lnTo>
                    <a:pt x="64429" y="192455"/>
                  </a:lnTo>
                  <a:lnTo>
                    <a:pt x="69324" y="236982"/>
                  </a:lnTo>
                  <a:lnTo>
                    <a:pt x="66706" y="253612"/>
                  </a:lnTo>
                  <a:lnTo>
                    <a:pt x="64032" y="259034"/>
                  </a:lnTo>
                  <a:lnTo>
                    <a:pt x="61545" y="261943"/>
                  </a:lnTo>
                  <a:lnTo>
                    <a:pt x="59181" y="263178"/>
                  </a:lnTo>
                  <a:lnTo>
                    <a:pt x="56899" y="263295"/>
                  </a:lnTo>
                  <a:lnTo>
                    <a:pt x="50602" y="255899"/>
                  </a:lnTo>
                  <a:lnTo>
                    <a:pt x="42393" y="244615"/>
                  </a:lnTo>
                  <a:lnTo>
                    <a:pt x="8981" y="218571"/>
                  </a:lnTo>
                  <a:lnTo>
                    <a:pt x="292" y="214460"/>
                  </a:lnTo>
                  <a:lnTo>
                    <a:pt x="0" y="213883"/>
                  </a:lnTo>
                  <a:lnTo>
                    <a:pt x="512" y="213498"/>
                  </a:lnTo>
                  <a:lnTo>
                    <a:pt x="44728" y="199015"/>
                  </a:lnTo>
                  <a:lnTo>
                    <a:pt x="85595" y="187028"/>
                  </a:lnTo>
                  <a:lnTo>
                    <a:pt x="128536" y="1746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41"/>
            <p:cNvSpPr/>
            <p:nvPr>
              <p:custDataLst>
                <p:tags r:id="rId63"/>
              </p:custDataLst>
            </p:nvPr>
          </p:nvSpPr>
          <p:spPr>
            <a:xfrm>
              <a:off x="7576208" y="3379083"/>
              <a:ext cx="81893" cy="209829"/>
            </a:xfrm>
            <a:custGeom>
              <a:avLst/>
              <a:gdLst/>
              <a:ahLst/>
              <a:cxnLst/>
              <a:rect l="0" t="0" r="0" b="0"/>
              <a:pathLst>
                <a:path w="81893" h="209829">
                  <a:moveTo>
                    <a:pt x="81892" y="5467"/>
                  </a:moveTo>
                  <a:lnTo>
                    <a:pt x="81892" y="5467"/>
                  </a:lnTo>
                  <a:lnTo>
                    <a:pt x="76425" y="0"/>
                  </a:lnTo>
                  <a:lnTo>
                    <a:pt x="75425" y="411"/>
                  </a:lnTo>
                  <a:lnTo>
                    <a:pt x="56668" y="18146"/>
                  </a:lnTo>
                  <a:lnTo>
                    <a:pt x="26763" y="60182"/>
                  </a:lnTo>
                  <a:lnTo>
                    <a:pt x="7702" y="105248"/>
                  </a:lnTo>
                  <a:lnTo>
                    <a:pt x="0" y="137773"/>
                  </a:lnTo>
                  <a:lnTo>
                    <a:pt x="1811" y="181076"/>
                  </a:lnTo>
                  <a:lnTo>
                    <a:pt x="9611" y="200167"/>
                  </a:lnTo>
                  <a:lnTo>
                    <a:pt x="14654" y="207234"/>
                  </a:lnTo>
                  <a:lnTo>
                    <a:pt x="22250" y="209828"/>
                  </a:lnTo>
                  <a:lnTo>
                    <a:pt x="62842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42"/>
            <p:cNvSpPr/>
            <p:nvPr>
              <p:custDataLst>
                <p:tags r:id="rId64"/>
              </p:custDataLst>
            </p:nvPr>
          </p:nvSpPr>
          <p:spPr>
            <a:xfrm>
              <a:off x="7700072" y="3431691"/>
              <a:ext cx="86259" cy="145384"/>
            </a:xfrm>
            <a:custGeom>
              <a:avLst/>
              <a:gdLst/>
              <a:ahLst/>
              <a:cxnLst/>
              <a:rect l="0" t="0" r="0" b="0"/>
              <a:pathLst>
                <a:path w="86259" h="145384">
                  <a:moveTo>
                    <a:pt x="59628" y="3659"/>
                  </a:moveTo>
                  <a:lnTo>
                    <a:pt x="59628" y="3659"/>
                  </a:lnTo>
                  <a:lnTo>
                    <a:pt x="56257" y="288"/>
                  </a:lnTo>
                  <a:lnTo>
                    <a:pt x="53852" y="0"/>
                  </a:lnTo>
                  <a:lnTo>
                    <a:pt x="47418" y="1563"/>
                  </a:lnTo>
                  <a:lnTo>
                    <a:pt x="29121" y="16522"/>
                  </a:lnTo>
                  <a:lnTo>
                    <a:pt x="9195" y="45570"/>
                  </a:lnTo>
                  <a:lnTo>
                    <a:pt x="0" y="80988"/>
                  </a:lnTo>
                  <a:lnTo>
                    <a:pt x="646" y="111552"/>
                  </a:lnTo>
                  <a:lnTo>
                    <a:pt x="8678" y="135111"/>
                  </a:lnTo>
                  <a:lnTo>
                    <a:pt x="12255" y="139977"/>
                  </a:lnTo>
                  <a:lnTo>
                    <a:pt x="19994" y="145383"/>
                  </a:lnTo>
                  <a:lnTo>
                    <a:pt x="31900" y="144023"/>
                  </a:lnTo>
                  <a:lnTo>
                    <a:pt x="45893" y="138010"/>
                  </a:lnTo>
                  <a:lnTo>
                    <a:pt x="59168" y="128282"/>
                  </a:lnTo>
                  <a:lnTo>
                    <a:pt x="75170" y="107533"/>
                  </a:lnTo>
                  <a:lnTo>
                    <a:pt x="85478" y="76770"/>
                  </a:lnTo>
                  <a:lnTo>
                    <a:pt x="86258" y="47585"/>
                  </a:lnTo>
                  <a:lnTo>
                    <a:pt x="83732" y="42116"/>
                  </a:lnTo>
                  <a:lnTo>
                    <a:pt x="79930" y="39174"/>
                  </a:lnTo>
                  <a:lnTo>
                    <a:pt x="65978" y="35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43"/>
            <p:cNvSpPr/>
            <p:nvPr>
              <p:custDataLst>
                <p:tags r:id="rId65"/>
              </p:custDataLst>
            </p:nvPr>
          </p:nvSpPr>
          <p:spPr>
            <a:xfrm>
              <a:off x="7861300" y="35750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95250" y="0"/>
                  </a:moveTo>
                  <a:lnTo>
                    <a:pt x="95250" y="0"/>
                  </a:lnTo>
                  <a:lnTo>
                    <a:pt x="49816" y="2713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44"/>
            <p:cNvSpPr/>
            <p:nvPr>
              <p:custDataLst>
                <p:tags r:id="rId66"/>
              </p:custDataLst>
            </p:nvPr>
          </p:nvSpPr>
          <p:spPr>
            <a:xfrm>
              <a:off x="8013700" y="3450077"/>
              <a:ext cx="209551" cy="115977"/>
            </a:xfrm>
            <a:custGeom>
              <a:avLst/>
              <a:gdLst/>
              <a:ahLst/>
              <a:cxnLst/>
              <a:rect l="0" t="0" r="0" b="0"/>
              <a:pathLst>
                <a:path w="209551" h="115977">
                  <a:moveTo>
                    <a:pt x="0" y="17023"/>
                  </a:moveTo>
                  <a:lnTo>
                    <a:pt x="0" y="17023"/>
                  </a:lnTo>
                  <a:lnTo>
                    <a:pt x="15580" y="4813"/>
                  </a:lnTo>
                  <a:lnTo>
                    <a:pt x="26680" y="1014"/>
                  </a:lnTo>
                  <a:lnTo>
                    <a:pt x="32603" y="0"/>
                  </a:lnTo>
                  <a:lnTo>
                    <a:pt x="46710" y="2637"/>
                  </a:lnTo>
                  <a:lnTo>
                    <a:pt x="60977" y="9218"/>
                  </a:lnTo>
                  <a:lnTo>
                    <a:pt x="72021" y="19198"/>
                  </a:lnTo>
                  <a:lnTo>
                    <a:pt x="74825" y="25528"/>
                  </a:lnTo>
                  <a:lnTo>
                    <a:pt x="76060" y="40089"/>
                  </a:lnTo>
                  <a:lnTo>
                    <a:pt x="70493" y="55967"/>
                  </a:lnTo>
                  <a:lnTo>
                    <a:pt x="38157" y="102229"/>
                  </a:lnTo>
                  <a:lnTo>
                    <a:pt x="37433" y="106283"/>
                  </a:lnTo>
                  <a:lnTo>
                    <a:pt x="38360" y="109691"/>
                  </a:lnTo>
                  <a:lnTo>
                    <a:pt x="40390" y="112668"/>
                  </a:lnTo>
                  <a:lnTo>
                    <a:pt x="50171" y="115976"/>
                  </a:lnTo>
                  <a:lnTo>
                    <a:pt x="75308" y="115958"/>
                  </a:lnTo>
                  <a:lnTo>
                    <a:pt x="115211" y="113365"/>
                  </a:lnTo>
                  <a:lnTo>
                    <a:pt x="147866" y="112052"/>
                  </a:lnTo>
                  <a:lnTo>
                    <a:pt x="189078" y="108052"/>
                  </a:lnTo>
                  <a:lnTo>
                    <a:pt x="209550" y="105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45"/>
            <p:cNvSpPr/>
            <p:nvPr>
              <p:custDataLst>
                <p:tags r:id="rId67"/>
              </p:custDataLst>
            </p:nvPr>
          </p:nvSpPr>
          <p:spPr>
            <a:xfrm>
              <a:off x="8178800" y="3390900"/>
              <a:ext cx="115895" cy="241301"/>
            </a:xfrm>
            <a:custGeom>
              <a:avLst/>
              <a:gdLst/>
              <a:ahLst/>
              <a:cxnLst/>
              <a:rect l="0" t="0" r="0" b="0"/>
              <a:pathLst>
                <a:path w="115895" h="241301">
                  <a:moveTo>
                    <a:pt x="88900" y="0"/>
                  </a:moveTo>
                  <a:lnTo>
                    <a:pt x="88900" y="0"/>
                  </a:lnTo>
                  <a:lnTo>
                    <a:pt x="88900" y="3371"/>
                  </a:lnTo>
                  <a:lnTo>
                    <a:pt x="104596" y="46139"/>
                  </a:lnTo>
                  <a:lnTo>
                    <a:pt x="115894" y="91282"/>
                  </a:lnTo>
                  <a:lnTo>
                    <a:pt x="115714" y="123120"/>
                  </a:lnTo>
                  <a:lnTo>
                    <a:pt x="106226" y="153732"/>
                  </a:lnTo>
                  <a:lnTo>
                    <a:pt x="71534" y="195363"/>
                  </a:lnTo>
                  <a:lnTo>
                    <a:pt x="28878" y="22439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49"/>
          <p:cNvGrpSpPr/>
          <p:nvPr/>
        </p:nvGrpSpPr>
        <p:grpSpPr>
          <a:xfrm>
            <a:off x="1918583" y="4065145"/>
            <a:ext cx="253118" cy="310006"/>
            <a:chOff x="1918583" y="4065145"/>
            <a:chExt cx="253118" cy="310006"/>
          </a:xfrm>
        </p:grpSpPr>
        <p:sp>
          <p:nvSpPr>
            <p:cNvPr id="111" name="SMARTInkShape-1346"/>
            <p:cNvSpPr/>
            <p:nvPr>
              <p:custDataLst>
                <p:tags r:id="rId56"/>
              </p:custDataLst>
            </p:nvPr>
          </p:nvSpPr>
          <p:spPr>
            <a:xfrm>
              <a:off x="1918583" y="4089555"/>
              <a:ext cx="208668" cy="238036"/>
            </a:xfrm>
            <a:custGeom>
              <a:avLst/>
              <a:gdLst/>
              <a:ahLst/>
              <a:cxnLst/>
              <a:rect l="0" t="0" r="0" b="0"/>
              <a:pathLst>
                <a:path w="208668" h="238036">
                  <a:moveTo>
                    <a:pt x="5467" y="12545"/>
                  </a:moveTo>
                  <a:lnTo>
                    <a:pt x="5467" y="12545"/>
                  </a:lnTo>
                  <a:lnTo>
                    <a:pt x="5467" y="5803"/>
                  </a:lnTo>
                  <a:lnTo>
                    <a:pt x="4761" y="3817"/>
                  </a:lnTo>
                  <a:lnTo>
                    <a:pt x="3585" y="2493"/>
                  </a:lnTo>
                  <a:lnTo>
                    <a:pt x="0" y="368"/>
                  </a:lnTo>
                  <a:lnTo>
                    <a:pt x="411" y="193"/>
                  </a:lnTo>
                  <a:lnTo>
                    <a:pt x="2750" y="0"/>
                  </a:lnTo>
                  <a:lnTo>
                    <a:pt x="14775" y="10004"/>
                  </a:lnTo>
                  <a:lnTo>
                    <a:pt x="39918" y="48967"/>
                  </a:lnTo>
                  <a:lnTo>
                    <a:pt x="71649" y="93500"/>
                  </a:lnTo>
                  <a:lnTo>
                    <a:pt x="95559" y="125901"/>
                  </a:lnTo>
                  <a:lnTo>
                    <a:pt x="129449" y="172505"/>
                  </a:lnTo>
                  <a:lnTo>
                    <a:pt x="170389" y="215879"/>
                  </a:lnTo>
                  <a:lnTo>
                    <a:pt x="192378" y="235736"/>
                  </a:lnTo>
                  <a:lnTo>
                    <a:pt x="195691" y="237539"/>
                  </a:lnTo>
                  <a:lnTo>
                    <a:pt x="198605" y="238035"/>
                  </a:lnTo>
                  <a:lnTo>
                    <a:pt x="201253" y="237661"/>
                  </a:lnTo>
                  <a:lnTo>
                    <a:pt x="208667" y="234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47"/>
            <p:cNvSpPr/>
            <p:nvPr>
              <p:custDataLst>
                <p:tags r:id="rId57"/>
              </p:custDataLst>
            </p:nvPr>
          </p:nvSpPr>
          <p:spPr>
            <a:xfrm>
              <a:off x="2000250" y="4065145"/>
              <a:ext cx="171451" cy="310006"/>
            </a:xfrm>
            <a:custGeom>
              <a:avLst/>
              <a:gdLst/>
              <a:ahLst/>
              <a:cxnLst/>
              <a:rect l="0" t="0" r="0" b="0"/>
              <a:pathLst>
                <a:path w="171451" h="310006">
                  <a:moveTo>
                    <a:pt x="171450" y="11555"/>
                  </a:moveTo>
                  <a:lnTo>
                    <a:pt x="171450" y="11555"/>
                  </a:lnTo>
                  <a:lnTo>
                    <a:pt x="168079" y="8184"/>
                  </a:lnTo>
                  <a:lnTo>
                    <a:pt x="166424" y="4647"/>
                  </a:lnTo>
                  <a:lnTo>
                    <a:pt x="165983" y="2717"/>
                  </a:lnTo>
                  <a:lnTo>
                    <a:pt x="164277" y="1430"/>
                  </a:lnTo>
                  <a:lnTo>
                    <a:pt x="158619" y="0"/>
                  </a:lnTo>
                  <a:lnTo>
                    <a:pt x="155135" y="1735"/>
                  </a:lnTo>
                  <a:lnTo>
                    <a:pt x="142784" y="15701"/>
                  </a:lnTo>
                  <a:lnTo>
                    <a:pt x="120005" y="56955"/>
                  </a:lnTo>
                  <a:lnTo>
                    <a:pt x="106958" y="88177"/>
                  </a:lnTo>
                  <a:lnTo>
                    <a:pt x="91751" y="125572"/>
                  </a:lnTo>
                  <a:lnTo>
                    <a:pt x="73704" y="163829"/>
                  </a:lnTo>
                  <a:lnTo>
                    <a:pt x="54630" y="201293"/>
                  </a:lnTo>
                  <a:lnTo>
                    <a:pt x="36745" y="236759"/>
                  </a:lnTo>
                  <a:lnTo>
                    <a:pt x="13111" y="283829"/>
                  </a:lnTo>
                  <a:lnTo>
                    <a:pt x="0" y="310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250"/>
          <p:cNvGrpSpPr/>
          <p:nvPr/>
        </p:nvGrpSpPr>
        <p:grpSpPr>
          <a:xfrm>
            <a:off x="2473650" y="4067337"/>
            <a:ext cx="631501" cy="288764"/>
            <a:chOff x="2473650" y="4067337"/>
            <a:chExt cx="631501" cy="288764"/>
          </a:xfrm>
        </p:grpSpPr>
        <p:sp>
          <p:nvSpPr>
            <p:cNvPr id="114" name="SMARTInkShape-1348"/>
            <p:cNvSpPr/>
            <p:nvPr>
              <p:custDataLst>
                <p:tags r:id="rId53"/>
              </p:custDataLst>
            </p:nvPr>
          </p:nvSpPr>
          <p:spPr>
            <a:xfrm>
              <a:off x="2473650" y="4067337"/>
              <a:ext cx="123501" cy="288764"/>
            </a:xfrm>
            <a:custGeom>
              <a:avLst/>
              <a:gdLst/>
              <a:ahLst/>
              <a:cxnLst/>
              <a:rect l="0" t="0" r="0" b="0"/>
              <a:pathLst>
                <a:path w="123501" h="288764">
                  <a:moveTo>
                    <a:pt x="123500" y="218913"/>
                  </a:moveTo>
                  <a:lnTo>
                    <a:pt x="123500" y="218913"/>
                  </a:lnTo>
                  <a:lnTo>
                    <a:pt x="108573" y="218913"/>
                  </a:lnTo>
                  <a:lnTo>
                    <a:pt x="102519" y="211387"/>
                  </a:lnTo>
                  <a:lnTo>
                    <a:pt x="83764" y="166705"/>
                  </a:lnTo>
                  <a:lnTo>
                    <a:pt x="75736" y="129152"/>
                  </a:lnTo>
                  <a:lnTo>
                    <a:pt x="71227" y="90119"/>
                  </a:lnTo>
                  <a:lnTo>
                    <a:pt x="72655" y="46461"/>
                  </a:lnTo>
                  <a:lnTo>
                    <a:pt x="78253" y="19884"/>
                  </a:lnTo>
                  <a:lnTo>
                    <a:pt x="84810" y="7924"/>
                  </a:lnTo>
                  <a:lnTo>
                    <a:pt x="92429" y="1668"/>
                  </a:lnTo>
                  <a:lnTo>
                    <a:pt x="96436" y="0"/>
                  </a:lnTo>
                  <a:lnTo>
                    <a:pt x="100518" y="298"/>
                  </a:lnTo>
                  <a:lnTo>
                    <a:pt x="108818" y="4394"/>
                  </a:lnTo>
                  <a:lnTo>
                    <a:pt x="111595" y="9578"/>
                  </a:lnTo>
                  <a:lnTo>
                    <a:pt x="114681" y="24745"/>
                  </a:lnTo>
                  <a:lnTo>
                    <a:pt x="109677" y="59860"/>
                  </a:lnTo>
                  <a:lnTo>
                    <a:pt x="92515" y="101544"/>
                  </a:lnTo>
                  <a:lnTo>
                    <a:pt x="62813" y="141803"/>
                  </a:lnTo>
                  <a:lnTo>
                    <a:pt x="22038" y="187558"/>
                  </a:lnTo>
                  <a:lnTo>
                    <a:pt x="1962" y="218860"/>
                  </a:lnTo>
                  <a:lnTo>
                    <a:pt x="142" y="223111"/>
                  </a:lnTo>
                  <a:lnTo>
                    <a:pt x="0" y="233478"/>
                  </a:lnTo>
                  <a:lnTo>
                    <a:pt x="950" y="239207"/>
                  </a:lnTo>
                  <a:lnTo>
                    <a:pt x="9531" y="251216"/>
                  </a:lnTo>
                  <a:lnTo>
                    <a:pt x="23458" y="262198"/>
                  </a:lnTo>
                  <a:lnTo>
                    <a:pt x="67975" y="280839"/>
                  </a:lnTo>
                  <a:lnTo>
                    <a:pt x="104450" y="288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49"/>
            <p:cNvSpPr/>
            <p:nvPr>
              <p:custDataLst>
                <p:tags r:id="rId54"/>
              </p:custDataLst>
            </p:nvPr>
          </p:nvSpPr>
          <p:spPr>
            <a:xfrm>
              <a:off x="2921000" y="408940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44964" y="52997"/>
                  </a:lnTo>
                  <a:lnTo>
                    <a:pt x="86814" y="99240"/>
                  </a:lnTo>
                  <a:lnTo>
                    <a:pt x="952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50"/>
            <p:cNvSpPr/>
            <p:nvPr>
              <p:custDataLst>
                <p:tags r:id="rId55"/>
              </p:custDataLst>
            </p:nvPr>
          </p:nvSpPr>
          <p:spPr>
            <a:xfrm>
              <a:off x="3035808" y="4115062"/>
              <a:ext cx="69343" cy="241039"/>
            </a:xfrm>
            <a:custGeom>
              <a:avLst/>
              <a:gdLst/>
              <a:ahLst/>
              <a:cxnLst/>
              <a:rect l="0" t="0" r="0" b="0"/>
              <a:pathLst>
                <a:path w="69343" h="241039">
                  <a:moveTo>
                    <a:pt x="69342" y="6088"/>
                  </a:moveTo>
                  <a:lnTo>
                    <a:pt x="69342" y="6088"/>
                  </a:lnTo>
                  <a:lnTo>
                    <a:pt x="63875" y="621"/>
                  </a:lnTo>
                  <a:lnTo>
                    <a:pt x="59882" y="0"/>
                  </a:lnTo>
                  <a:lnTo>
                    <a:pt x="50860" y="6557"/>
                  </a:lnTo>
                  <a:lnTo>
                    <a:pt x="30806" y="27191"/>
                  </a:lnTo>
                  <a:lnTo>
                    <a:pt x="12524" y="61475"/>
                  </a:lnTo>
                  <a:lnTo>
                    <a:pt x="5284" y="85032"/>
                  </a:lnTo>
                  <a:lnTo>
                    <a:pt x="1208" y="126062"/>
                  </a:lnTo>
                  <a:lnTo>
                    <a:pt x="0" y="168087"/>
                  </a:lnTo>
                  <a:lnTo>
                    <a:pt x="1474" y="212726"/>
                  </a:lnTo>
                  <a:lnTo>
                    <a:pt x="5842" y="241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51"/>
          <p:cNvGrpSpPr/>
          <p:nvPr/>
        </p:nvGrpSpPr>
        <p:grpSpPr>
          <a:xfrm>
            <a:off x="3429224" y="4269703"/>
            <a:ext cx="387127" cy="142234"/>
            <a:chOff x="3429224" y="4269703"/>
            <a:chExt cx="387127" cy="142234"/>
          </a:xfrm>
        </p:grpSpPr>
        <p:sp>
          <p:nvSpPr>
            <p:cNvPr id="118" name="SMARTInkShape-1351"/>
            <p:cNvSpPr/>
            <p:nvPr>
              <p:custDataLst>
                <p:tags r:id="rId51"/>
              </p:custDataLst>
            </p:nvPr>
          </p:nvSpPr>
          <p:spPr>
            <a:xfrm>
              <a:off x="3429224" y="4269703"/>
              <a:ext cx="145827" cy="135431"/>
            </a:xfrm>
            <a:custGeom>
              <a:avLst/>
              <a:gdLst/>
              <a:ahLst/>
              <a:cxnLst/>
              <a:rect l="0" t="0" r="0" b="0"/>
              <a:pathLst>
                <a:path w="145827" h="135431">
                  <a:moveTo>
                    <a:pt x="75976" y="60997"/>
                  </a:moveTo>
                  <a:lnTo>
                    <a:pt x="75976" y="60997"/>
                  </a:lnTo>
                  <a:lnTo>
                    <a:pt x="86101" y="39334"/>
                  </a:lnTo>
                  <a:lnTo>
                    <a:pt x="88337" y="18598"/>
                  </a:lnTo>
                  <a:lnTo>
                    <a:pt x="84762" y="10168"/>
                  </a:lnTo>
                  <a:lnTo>
                    <a:pt x="81833" y="5944"/>
                  </a:lnTo>
                  <a:lnTo>
                    <a:pt x="77764" y="3128"/>
                  </a:lnTo>
                  <a:lnTo>
                    <a:pt x="67599" y="0"/>
                  </a:lnTo>
                  <a:lnTo>
                    <a:pt x="61219" y="2693"/>
                  </a:lnTo>
                  <a:lnTo>
                    <a:pt x="38756" y="24044"/>
                  </a:lnTo>
                  <a:lnTo>
                    <a:pt x="9644" y="66946"/>
                  </a:lnTo>
                  <a:lnTo>
                    <a:pt x="1340" y="87630"/>
                  </a:lnTo>
                  <a:lnTo>
                    <a:pt x="0" y="106230"/>
                  </a:lnTo>
                  <a:lnTo>
                    <a:pt x="2042" y="113024"/>
                  </a:lnTo>
                  <a:lnTo>
                    <a:pt x="5520" y="118259"/>
                  </a:lnTo>
                  <a:lnTo>
                    <a:pt x="9956" y="122455"/>
                  </a:lnTo>
                  <a:lnTo>
                    <a:pt x="15029" y="123136"/>
                  </a:lnTo>
                  <a:lnTo>
                    <a:pt x="26310" y="118247"/>
                  </a:lnTo>
                  <a:lnTo>
                    <a:pt x="68843" y="78285"/>
                  </a:lnTo>
                  <a:lnTo>
                    <a:pt x="74748" y="75344"/>
                  </a:lnTo>
                  <a:lnTo>
                    <a:pt x="85073" y="73959"/>
                  </a:lnTo>
                  <a:lnTo>
                    <a:pt x="89096" y="75988"/>
                  </a:lnTo>
                  <a:lnTo>
                    <a:pt x="95448" y="83887"/>
                  </a:lnTo>
                  <a:lnTo>
                    <a:pt x="119033" y="125414"/>
                  </a:lnTo>
                  <a:lnTo>
                    <a:pt x="128979" y="134547"/>
                  </a:lnTo>
                  <a:lnTo>
                    <a:pt x="133183" y="135430"/>
                  </a:lnTo>
                  <a:lnTo>
                    <a:pt x="136692" y="133903"/>
                  </a:lnTo>
                  <a:lnTo>
                    <a:pt x="145826" y="124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52"/>
            <p:cNvSpPr/>
            <p:nvPr>
              <p:custDataLst>
                <p:tags r:id="rId52"/>
              </p:custDataLst>
            </p:nvPr>
          </p:nvSpPr>
          <p:spPr>
            <a:xfrm>
              <a:off x="3606800" y="4288474"/>
              <a:ext cx="209551" cy="123463"/>
            </a:xfrm>
            <a:custGeom>
              <a:avLst/>
              <a:gdLst/>
              <a:ahLst/>
              <a:cxnLst/>
              <a:rect l="0" t="0" r="0" b="0"/>
              <a:pathLst>
                <a:path w="209551" h="123463">
                  <a:moveTo>
                    <a:pt x="0" y="10476"/>
                  </a:moveTo>
                  <a:lnTo>
                    <a:pt x="0" y="10476"/>
                  </a:lnTo>
                  <a:lnTo>
                    <a:pt x="0" y="5009"/>
                  </a:lnTo>
                  <a:lnTo>
                    <a:pt x="23765" y="49583"/>
                  </a:lnTo>
                  <a:lnTo>
                    <a:pt x="33831" y="87293"/>
                  </a:lnTo>
                  <a:lnTo>
                    <a:pt x="33145" y="100121"/>
                  </a:lnTo>
                  <a:lnTo>
                    <a:pt x="31269" y="104811"/>
                  </a:lnTo>
                  <a:lnTo>
                    <a:pt x="25421" y="111904"/>
                  </a:lnTo>
                  <a:lnTo>
                    <a:pt x="23297" y="111962"/>
                  </a:lnTo>
                  <a:lnTo>
                    <a:pt x="21882" y="109883"/>
                  </a:lnTo>
                  <a:lnTo>
                    <a:pt x="20938" y="106381"/>
                  </a:lnTo>
                  <a:lnTo>
                    <a:pt x="26351" y="81226"/>
                  </a:lnTo>
                  <a:lnTo>
                    <a:pt x="43634" y="46961"/>
                  </a:lnTo>
                  <a:lnTo>
                    <a:pt x="58669" y="31866"/>
                  </a:lnTo>
                  <a:lnTo>
                    <a:pt x="72642" y="24216"/>
                  </a:lnTo>
                  <a:lnTo>
                    <a:pt x="81204" y="23167"/>
                  </a:lnTo>
                  <a:lnTo>
                    <a:pt x="87361" y="25054"/>
                  </a:lnTo>
                  <a:lnTo>
                    <a:pt x="89991" y="26544"/>
                  </a:lnTo>
                  <a:lnTo>
                    <a:pt x="91744" y="28949"/>
                  </a:lnTo>
                  <a:lnTo>
                    <a:pt x="100070" y="55140"/>
                  </a:lnTo>
                  <a:lnTo>
                    <a:pt x="100580" y="59302"/>
                  </a:lnTo>
                  <a:lnTo>
                    <a:pt x="101626" y="62077"/>
                  </a:lnTo>
                  <a:lnTo>
                    <a:pt x="103028" y="63927"/>
                  </a:lnTo>
                  <a:lnTo>
                    <a:pt x="104669" y="65159"/>
                  </a:lnTo>
                  <a:lnTo>
                    <a:pt x="107173" y="63865"/>
                  </a:lnTo>
                  <a:lnTo>
                    <a:pt x="138578" y="27053"/>
                  </a:lnTo>
                  <a:lnTo>
                    <a:pt x="152067" y="9037"/>
                  </a:lnTo>
                  <a:lnTo>
                    <a:pt x="156412" y="5284"/>
                  </a:lnTo>
                  <a:lnTo>
                    <a:pt x="157897" y="2781"/>
                  </a:lnTo>
                  <a:lnTo>
                    <a:pt x="157475" y="1113"/>
                  </a:lnTo>
                  <a:lnTo>
                    <a:pt x="155784" y="0"/>
                  </a:lnTo>
                  <a:lnTo>
                    <a:pt x="148259" y="4409"/>
                  </a:lnTo>
                  <a:lnTo>
                    <a:pt x="115035" y="41244"/>
                  </a:lnTo>
                  <a:lnTo>
                    <a:pt x="93430" y="74155"/>
                  </a:lnTo>
                  <a:lnTo>
                    <a:pt x="87385" y="93341"/>
                  </a:lnTo>
                  <a:lnTo>
                    <a:pt x="88462" y="109394"/>
                  </a:lnTo>
                  <a:lnTo>
                    <a:pt x="90724" y="116637"/>
                  </a:lnTo>
                  <a:lnTo>
                    <a:pt x="97877" y="120761"/>
                  </a:lnTo>
                  <a:lnTo>
                    <a:pt x="120877" y="123462"/>
                  </a:lnTo>
                  <a:lnTo>
                    <a:pt x="153677" y="120429"/>
                  </a:lnTo>
                  <a:lnTo>
                    <a:pt x="209550" y="112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52"/>
          <p:cNvGrpSpPr/>
          <p:nvPr/>
        </p:nvGrpSpPr>
        <p:grpSpPr>
          <a:xfrm>
            <a:off x="4191000" y="4143791"/>
            <a:ext cx="320108" cy="256043"/>
            <a:chOff x="4191000" y="4143791"/>
            <a:chExt cx="320108" cy="256043"/>
          </a:xfrm>
        </p:grpSpPr>
        <p:sp>
          <p:nvSpPr>
            <p:cNvPr id="121" name="SMARTInkShape-1353"/>
            <p:cNvSpPr/>
            <p:nvPr>
              <p:custDataLst>
                <p:tags r:id="rId46"/>
              </p:custDataLst>
            </p:nvPr>
          </p:nvSpPr>
          <p:spPr>
            <a:xfrm>
              <a:off x="4191000" y="43053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29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54"/>
            <p:cNvSpPr/>
            <p:nvPr>
              <p:custDataLst>
                <p:tags r:id="rId47"/>
              </p:custDataLst>
            </p:nvPr>
          </p:nvSpPr>
          <p:spPr>
            <a:xfrm>
              <a:off x="4194868" y="4199998"/>
              <a:ext cx="15183" cy="16403"/>
            </a:xfrm>
            <a:custGeom>
              <a:avLst/>
              <a:gdLst/>
              <a:ahLst/>
              <a:cxnLst/>
              <a:rect l="0" t="0" r="0" b="0"/>
              <a:pathLst>
                <a:path w="15183" h="16403">
                  <a:moveTo>
                    <a:pt x="15182" y="16402"/>
                  </a:moveTo>
                  <a:lnTo>
                    <a:pt x="15182" y="16402"/>
                  </a:lnTo>
                  <a:lnTo>
                    <a:pt x="5748" y="3310"/>
                  </a:lnTo>
                  <a:lnTo>
                    <a:pt x="876" y="0"/>
                  </a:lnTo>
                  <a:lnTo>
                    <a:pt x="0" y="528"/>
                  </a:lnTo>
                  <a:lnTo>
                    <a:pt x="122" y="2292"/>
                  </a:lnTo>
                  <a:lnTo>
                    <a:pt x="2482" y="10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55"/>
            <p:cNvSpPr/>
            <p:nvPr>
              <p:custDataLst>
                <p:tags r:id="rId48"/>
              </p:custDataLst>
            </p:nvPr>
          </p:nvSpPr>
          <p:spPr>
            <a:xfrm>
              <a:off x="4273550" y="4292600"/>
              <a:ext cx="15695" cy="76201"/>
            </a:xfrm>
            <a:custGeom>
              <a:avLst/>
              <a:gdLst/>
              <a:ahLst/>
              <a:cxnLst/>
              <a:rect l="0" t="0" r="0" b="0"/>
              <a:pathLst>
                <a:path w="15695" h="7620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10983" y="16628"/>
                  </a:lnTo>
                  <a:lnTo>
                    <a:pt x="15694" y="56171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56"/>
            <p:cNvSpPr/>
            <p:nvPr>
              <p:custDataLst>
                <p:tags r:id="rId49"/>
              </p:custDataLst>
            </p:nvPr>
          </p:nvSpPr>
          <p:spPr>
            <a:xfrm>
              <a:off x="4311650" y="4206759"/>
              <a:ext cx="12701" cy="22342"/>
            </a:xfrm>
            <a:custGeom>
              <a:avLst/>
              <a:gdLst/>
              <a:ahLst/>
              <a:cxnLst/>
              <a:rect l="0" t="0" r="0" b="0"/>
              <a:pathLst>
                <a:path w="12701" h="22342">
                  <a:moveTo>
                    <a:pt x="0" y="22341"/>
                  </a:moveTo>
                  <a:lnTo>
                    <a:pt x="0" y="22341"/>
                  </a:lnTo>
                  <a:lnTo>
                    <a:pt x="0" y="0"/>
                  </a:lnTo>
                  <a:lnTo>
                    <a:pt x="0" y="1358"/>
                  </a:lnTo>
                  <a:lnTo>
                    <a:pt x="12700" y="22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57"/>
            <p:cNvSpPr/>
            <p:nvPr>
              <p:custDataLst>
                <p:tags r:id="rId50"/>
              </p:custDataLst>
            </p:nvPr>
          </p:nvSpPr>
          <p:spPr>
            <a:xfrm>
              <a:off x="4372754" y="4143791"/>
              <a:ext cx="138354" cy="256043"/>
            </a:xfrm>
            <a:custGeom>
              <a:avLst/>
              <a:gdLst/>
              <a:ahLst/>
              <a:cxnLst/>
              <a:rect l="0" t="0" r="0" b="0"/>
              <a:pathLst>
                <a:path w="138354" h="256043">
                  <a:moveTo>
                    <a:pt x="103996" y="161509"/>
                  </a:moveTo>
                  <a:lnTo>
                    <a:pt x="103996" y="161509"/>
                  </a:lnTo>
                  <a:lnTo>
                    <a:pt x="90181" y="149576"/>
                  </a:lnTo>
                  <a:lnTo>
                    <a:pt x="74142" y="140494"/>
                  </a:lnTo>
                  <a:lnTo>
                    <a:pt x="69277" y="140443"/>
                  </a:lnTo>
                  <a:lnTo>
                    <a:pt x="58226" y="144150"/>
                  </a:lnTo>
                  <a:lnTo>
                    <a:pt x="28816" y="168872"/>
                  </a:lnTo>
                  <a:lnTo>
                    <a:pt x="12492" y="187124"/>
                  </a:lnTo>
                  <a:lnTo>
                    <a:pt x="3355" y="206995"/>
                  </a:lnTo>
                  <a:lnTo>
                    <a:pt x="0" y="226175"/>
                  </a:lnTo>
                  <a:lnTo>
                    <a:pt x="860" y="241755"/>
                  </a:lnTo>
                  <a:lnTo>
                    <a:pt x="4195" y="247462"/>
                  </a:lnTo>
                  <a:lnTo>
                    <a:pt x="15425" y="255684"/>
                  </a:lnTo>
                  <a:lnTo>
                    <a:pt x="23077" y="256042"/>
                  </a:lnTo>
                  <a:lnTo>
                    <a:pt x="40986" y="250796"/>
                  </a:lnTo>
                  <a:lnTo>
                    <a:pt x="77643" y="229200"/>
                  </a:lnTo>
                  <a:lnTo>
                    <a:pt x="109672" y="190346"/>
                  </a:lnTo>
                  <a:lnTo>
                    <a:pt x="124392" y="147984"/>
                  </a:lnTo>
                  <a:lnTo>
                    <a:pt x="130294" y="122859"/>
                  </a:lnTo>
                  <a:lnTo>
                    <a:pt x="136850" y="76127"/>
                  </a:lnTo>
                  <a:lnTo>
                    <a:pt x="138353" y="36778"/>
                  </a:lnTo>
                  <a:lnTo>
                    <a:pt x="134317" y="12234"/>
                  </a:lnTo>
                  <a:lnTo>
                    <a:pt x="131266" y="5548"/>
                  </a:lnTo>
                  <a:lnTo>
                    <a:pt x="127820" y="1796"/>
                  </a:lnTo>
                  <a:lnTo>
                    <a:pt x="124112" y="0"/>
                  </a:lnTo>
                  <a:lnTo>
                    <a:pt x="120229" y="1625"/>
                  </a:lnTo>
                  <a:lnTo>
                    <a:pt x="112151" y="10957"/>
                  </a:lnTo>
                  <a:lnTo>
                    <a:pt x="106412" y="48932"/>
                  </a:lnTo>
                  <a:lnTo>
                    <a:pt x="103188" y="90073"/>
                  </a:lnTo>
                  <a:lnTo>
                    <a:pt x="100814" y="135404"/>
                  </a:lnTo>
                  <a:lnTo>
                    <a:pt x="102111" y="174366"/>
                  </a:lnTo>
                  <a:lnTo>
                    <a:pt x="110179" y="217922"/>
                  </a:lnTo>
                  <a:lnTo>
                    <a:pt x="116696" y="244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53"/>
          <p:cNvGrpSpPr/>
          <p:nvPr/>
        </p:nvGrpSpPr>
        <p:grpSpPr>
          <a:xfrm>
            <a:off x="4778672" y="4241800"/>
            <a:ext cx="382664" cy="209551"/>
            <a:chOff x="4778672" y="4241800"/>
            <a:chExt cx="382664" cy="209551"/>
          </a:xfrm>
        </p:grpSpPr>
        <p:sp>
          <p:nvSpPr>
            <p:cNvPr id="127" name="SMARTInkShape-1358"/>
            <p:cNvSpPr/>
            <p:nvPr>
              <p:custDataLst>
                <p:tags r:id="rId42"/>
              </p:custDataLst>
            </p:nvPr>
          </p:nvSpPr>
          <p:spPr>
            <a:xfrm>
              <a:off x="5048250" y="4241800"/>
              <a:ext cx="113086" cy="209551"/>
            </a:xfrm>
            <a:custGeom>
              <a:avLst/>
              <a:gdLst/>
              <a:ahLst/>
              <a:cxnLst/>
              <a:rect l="0" t="0" r="0" b="0"/>
              <a:pathLst>
                <a:path w="113086" h="2095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56990" y="26515"/>
                  </a:lnTo>
                  <a:lnTo>
                    <a:pt x="91978" y="56795"/>
                  </a:lnTo>
                  <a:lnTo>
                    <a:pt x="106495" y="75807"/>
                  </a:lnTo>
                  <a:lnTo>
                    <a:pt x="112477" y="96016"/>
                  </a:lnTo>
                  <a:lnTo>
                    <a:pt x="113085" y="106344"/>
                  </a:lnTo>
                  <a:lnTo>
                    <a:pt x="106233" y="129109"/>
                  </a:lnTo>
                  <a:lnTo>
                    <a:pt x="92371" y="152631"/>
                  </a:lnTo>
                  <a:lnTo>
                    <a:pt x="53740" y="197072"/>
                  </a:lnTo>
                  <a:lnTo>
                    <a:pt x="4445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59"/>
            <p:cNvSpPr/>
            <p:nvPr>
              <p:custDataLst>
                <p:tags r:id="rId43"/>
              </p:custDataLst>
            </p:nvPr>
          </p:nvSpPr>
          <p:spPr>
            <a:xfrm>
              <a:off x="4806950" y="4350258"/>
              <a:ext cx="317501" cy="12193"/>
            </a:xfrm>
            <a:custGeom>
              <a:avLst/>
              <a:gdLst/>
              <a:ahLst/>
              <a:cxnLst/>
              <a:rect l="0" t="0" r="0" b="0"/>
              <a:pathLst>
                <a:path w="317501" h="12193">
                  <a:moveTo>
                    <a:pt x="0" y="12192"/>
                  </a:moveTo>
                  <a:lnTo>
                    <a:pt x="0" y="12192"/>
                  </a:lnTo>
                  <a:lnTo>
                    <a:pt x="37037" y="5284"/>
                  </a:lnTo>
                  <a:lnTo>
                    <a:pt x="68672" y="2066"/>
                  </a:lnTo>
                  <a:lnTo>
                    <a:pt x="103899" y="636"/>
                  </a:lnTo>
                  <a:lnTo>
                    <a:pt x="142603" y="0"/>
                  </a:lnTo>
                  <a:lnTo>
                    <a:pt x="183324" y="423"/>
                  </a:lnTo>
                  <a:lnTo>
                    <a:pt x="224941" y="2963"/>
                  </a:lnTo>
                  <a:lnTo>
                    <a:pt x="263192" y="4562"/>
                  </a:lnTo>
                  <a:lnTo>
                    <a:pt x="317500" y="5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60"/>
            <p:cNvSpPr/>
            <p:nvPr>
              <p:custDataLst>
                <p:tags r:id="rId44"/>
              </p:custDataLst>
            </p:nvPr>
          </p:nvSpPr>
          <p:spPr>
            <a:xfrm>
              <a:off x="4778672" y="4267200"/>
              <a:ext cx="161629" cy="132825"/>
            </a:xfrm>
            <a:custGeom>
              <a:avLst/>
              <a:gdLst/>
              <a:ahLst/>
              <a:cxnLst/>
              <a:rect l="0" t="0" r="0" b="0"/>
              <a:pathLst>
                <a:path w="161629" h="132825">
                  <a:moveTo>
                    <a:pt x="91778" y="0"/>
                  </a:moveTo>
                  <a:lnTo>
                    <a:pt x="91778" y="0"/>
                  </a:lnTo>
                  <a:lnTo>
                    <a:pt x="49851" y="32507"/>
                  </a:lnTo>
                  <a:lnTo>
                    <a:pt x="10536" y="77720"/>
                  </a:lnTo>
                  <a:lnTo>
                    <a:pt x="2754" y="93103"/>
                  </a:lnTo>
                  <a:lnTo>
                    <a:pt x="0" y="106290"/>
                  </a:lnTo>
                  <a:lnTo>
                    <a:pt x="1129" y="116854"/>
                  </a:lnTo>
                  <a:lnTo>
                    <a:pt x="4534" y="120942"/>
                  </a:lnTo>
                  <a:lnTo>
                    <a:pt x="15844" y="127365"/>
                  </a:lnTo>
                  <a:lnTo>
                    <a:pt x="51561" y="131577"/>
                  </a:lnTo>
                  <a:lnTo>
                    <a:pt x="97893" y="132824"/>
                  </a:lnTo>
                  <a:lnTo>
                    <a:pt x="145380" y="128882"/>
                  </a:lnTo>
                  <a:lnTo>
                    <a:pt x="161628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361"/>
            <p:cNvSpPr/>
            <p:nvPr>
              <p:custDataLst>
                <p:tags r:id="rId45"/>
              </p:custDataLst>
            </p:nvPr>
          </p:nvSpPr>
          <p:spPr>
            <a:xfrm>
              <a:off x="4806950" y="4324350"/>
              <a:ext cx="317501" cy="12701"/>
            </a:xfrm>
            <a:custGeom>
              <a:avLst/>
              <a:gdLst/>
              <a:ahLst/>
              <a:cxnLst/>
              <a:rect l="0" t="0" r="0" b="0"/>
              <a:pathLst>
                <a:path w="3175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7233"/>
                  </a:lnTo>
                  <a:lnTo>
                    <a:pt x="52829" y="6611"/>
                  </a:lnTo>
                  <a:lnTo>
                    <a:pt x="91918" y="6466"/>
                  </a:lnTo>
                  <a:lnTo>
                    <a:pt x="138219" y="6401"/>
                  </a:lnTo>
                  <a:lnTo>
                    <a:pt x="163407" y="6384"/>
                  </a:lnTo>
                  <a:lnTo>
                    <a:pt x="189371" y="6373"/>
                  </a:lnTo>
                  <a:lnTo>
                    <a:pt x="215147" y="5659"/>
                  </a:lnTo>
                  <a:lnTo>
                    <a:pt x="240798" y="4478"/>
                  </a:lnTo>
                  <a:lnTo>
                    <a:pt x="283410" y="1990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54"/>
          <p:cNvGrpSpPr/>
          <p:nvPr/>
        </p:nvGrpSpPr>
        <p:grpSpPr>
          <a:xfrm>
            <a:off x="5471094" y="4210389"/>
            <a:ext cx="233516" cy="303354"/>
            <a:chOff x="5471094" y="4210389"/>
            <a:chExt cx="233516" cy="303354"/>
          </a:xfrm>
        </p:grpSpPr>
        <p:sp>
          <p:nvSpPr>
            <p:cNvPr id="132" name="SMARTInkShape-1362"/>
            <p:cNvSpPr/>
            <p:nvPr>
              <p:custDataLst>
                <p:tags r:id="rId40"/>
              </p:custDataLst>
            </p:nvPr>
          </p:nvSpPr>
          <p:spPr>
            <a:xfrm>
              <a:off x="5471094" y="4210389"/>
              <a:ext cx="233516" cy="303354"/>
            </a:xfrm>
            <a:custGeom>
              <a:avLst/>
              <a:gdLst/>
              <a:ahLst/>
              <a:cxnLst/>
              <a:rect l="0" t="0" r="0" b="0"/>
              <a:pathLst>
                <a:path w="233516" h="303354">
                  <a:moveTo>
                    <a:pt x="135956" y="12361"/>
                  </a:moveTo>
                  <a:lnTo>
                    <a:pt x="135956" y="12361"/>
                  </a:lnTo>
                  <a:lnTo>
                    <a:pt x="127118" y="3523"/>
                  </a:lnTo>
                  <a:lnTo>
                    <a:pt x="121209" y="1377"/>
                  </a:lnTo>
                  <a:lnTo>
                    <a:pt x="105918" y="0"/>
                  </a:lnTo>
                  <a:lnTo>
                    <a:pt x="86761" y="3132"/>
                  </a:lnTo>
                  <a:lnTo>
                    <a:pt x="59840" y="18642"/>
                  </a:lnTo>
                  <a:lnTo>
                    <a:pt x="32891" y="54595"/>
                  </a:lnTo>
                  <a:lnTo>
                    <a:pt x="17477" y="88752"/>
                  </a:lnTo>
                  <a:lnTo>
                    <a:pt x="5687" y="127451"/>
                  </a:lnTo>
                  <a:lnTo>
                    <a:pt x="448" y="168170"/>
                  </a:lnTo>
                  <a:lnTo>
                    <a:pt x="0" y="207904"/>
                  </a:lnTo>
                  <a:lnTo>
                    <a:pt x="869" y="227390"/>
                  </a:lnTo>
                  <a:lnTo>
                    <a:pt x="13123" y="258448"/>
                  </a:lnTo>
                  <a:lnTo>
                    <a:pt x="22317" y="271669"/>
                  </a:lnTo>
                  <a:lnTo>
                    <a:pt x="47585" y="290122"/>
                  </a:lnTo>
                  <a:lnTo>
                    <a:pt x="77630" y="300910"/>
                  </a:lnTo>
                  <a:lnTo>
                    <a:pt x="109798" y="303353"/>
                  </a:lnTo>
                  <a:lnTo>
                    <a:pt x="142910" y="292680"/>
                  </a:lnTo>
                  <a:lnTo>
                    <a:pt x="187640" y="262870"/>
                  </a:lnTo>
                  <a:lnTo>
                    <a:pt x="209727" y="237998"/>
                  </a:lnTo>
                  <a:lnTo>
                    <a:pt x="224247" y="208129"/>
                  </a:lnTo>
                  <a:lnTo>
                    <a:pt x="231640" y="170395"/>
                  </a:lnTo>
                  <a:lnTo>
                    <a:pt x="233515" y="129165"/>
                  </a:lnTo>
                  <a:lnTo>
                    <a:pt x="229645" y="89674"/>
                  </a:lnTo>
                  <a:lnTo>
                    <a:pt x="212791" y="45224"/>
                  </a:lnTo>
                  <a:lnTo>
                    <a:pt x="194094" y="26731"/>
                  </a:lnTo>
                  <a:lnTo>
                    <a:pt x="171673" y="15220"/>
                  </a:lnTo>
                  <a:lnTo>
                    <a:pt x="123256" y="6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63"/>
            <p:cNvSpPr/>
            <p:nvPr>
              <p:custDataLst>
                <p:tags r:id="rId41"/>
              </p:custDataLst>
            </p:nvPr>
          </p:nvSpPr>
          <p:spPr>
            <a:xfrm>
              <a:off x="5581650" y="43116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706" y="6480"/>
                  </a:lnTo>
                  <a:lnTo>
                    <a:pt x="15901" y="53172"/>
                  </a:lnTo>
                  <a:lnTo>
                    <a:pt x="32755" y="99125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55"/>
          <p:cNvGrpSpPr/>
          <p:nvPr/>
        </p:nvGrpSpPr>
        <p:grpSpPr>
          <a:xfrm>
            <a:off x="5957183" y="4219048"/>
            <a:ext cx="957968" cy="378353"/>
            <a:chOff x="5957183" y="4219048"/>
            <a:chExt cx="957968" cy="378353"/>
          </a:xfrm>
        </p:grpSpPr>
        <p:sp>
          <p:nvSpPr>
            <p:cNvPr id="135" name="SMARTInkShape-1364"/>
            <p:cNvSpPr/>
            <p:nvPr>
              <p:custDataLst>
                <p:tags r:id="rId33"/>
              </p:custDataLst>
            </p:nvPr>
          </p:nvSpPr>
          <p:spPr>
            <a:xfrm>
              <a:off x="6858000" y="456565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57150" y="0"/>
                  </a:moveTo>
                  <a:lnTo>
                    <a:pt x="57150" y="0"/>
                  </a:lnTo>
                  <a:lnTo>
                    <a:pt x="12283" y="2601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365"/>
            <p:cNvSpPr/>
            <p:nvPr>
              <p:custDataLst>
                <p:tags r:id="rId34"/>
              </p:custDataLst>
            </p:nvPr>
          </p:nvSpPr>
          <p:spPr>
            <a:xfrm>
              <a:off x="6704144" y="4235711"/>
              <a:ext cx="96707" cy="298190"/>
            </a:xfrm>
            <a:custGeom>
              <a:avLst/>
              <a:gdLst/>
              <a:ahLst/>
              <a:cxnLst/>
              <a:rect l="0" t="0" r="0" b="0"/>
              <a:pathLst>
                <a:path w="96707" h="298190">
                  <a:moveTo>
                    <a:pt x="96706" y="6089"/>
                  </a:moveTo>
                  <a:lnTo>
                    <a:pt x="96706" y="6089"/>
                  </a:lnTo>
                  <a:lnTo>
                    <a:pt x="96706" y="622"/>
                  </a:lnTo>
                  <a:lnTo>
                    <a:pt x="89964" y="0"/>
                  </a:lnTo>
                  <a:lnTo>
                    <a:pt x="64199" y="10636"/>
                  </a:lnTo>
                  <a:lnTo>
                    <a:pt x="37372" y="27897"/>
                  </a:lnTo>
                  <a:lnTo>
                    <a:pt x="22357" y="45180"/>
                  </a:lnTo>
                  <a:lnTo>
                    <a:pt x="8747" y="81485"/>
                  </a:lnTo>
                  <a:lnTo>
                    <a:pt x="245" y="123522"/>
                  </a:lnTo>
                  <a:lnTo>
                    <a:pt x="0" y="167256"/>
                  </a:lnTo>
                  <a:lnTo>
                    <a:pt x="1024" y="214865"/>
                  </a:lnTo>
                  <a:lnTo>
                    <a:pt x="4699" y="257979"/>
                  </a:lnTo>
                  <a:lnTo>
                    <a:pt x="7806" y="298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66"/>
            <p:cNvSpPr/>
            <p:nvPr>
              <p:custDataLst>
                <p:tags r:id="rId35"/>
              </p:custDataLst>
            </p:nvPr>
          </p:nvSpPr>
          <p:spPr>
            <a:xfrm>
              <a:off x="6579482" y="4229983"/>
              <a:ext cx="119769" cy="138818"/>
            </a:xfrm>
            <a:custGeom>
              <a:avLst/>
              <a:gdLst/>
              <a:ahLst/>
              <a:cxnLst/>
              <a:rect l="0" t="0" r="0" b="0"/>
              <a:pathLst>
                <a:path w="119769" h="1388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6040" y="47576"/>
                  </a:lnTo>
                  <a:lnTo>
                    <a:pt x="64934" y="85599"/>
                  </a:lnTo>
                  <a:lnTo>
                    <a:pt x="110297" y="130916"/>
                  </a:lnTo>
                  <a:lnTo>
                    <a:pt x="119768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67"/>
            <p:cNvSpPr/>
            <p:nvPr>
              <p:custDataLst>
                <p:tags r:id="rId36"/>
              </p:custDataLst>
            </p:nvPr>
          </p:nvSpPr>
          <p:spPr>
            <a:xfrm>
              <a:off x="6175910" y="4483100"/>
              <a:ext cx="301091" cy="6351"/>
            </a:xfrm>
            <a:custGeom>
              <a:avLst/>
              <a:gdLst/>
              <a:ahLst/>
              <a:cxnLst/>
              <a:rect l="0" t="0" r="0" b="0"/>
              <a:pathLst>
                <a:path w="301091" h="6351">
                  <a:moveTo>
                    <a:pt x="15340" y="0"/>
                  </a:moveTo>
                  <a:lnTo>
                    <a:pt x="15340" y="0"/>
                  </a:lnTo>
                  <a:lnTo>
                    <a:pt x="0" y="0"/>
                  </a:lnTo>
                  <a:lnTo>
                    <a:pt x="46937" y="705"/>
                  </a:lnTo>
                  <a:lnTo>
                    <a:pt x="87238" y="3371"/>
                  </a:lnTo>
                  <a:lnTo>
                    <a:pt x="111956" y="4364"/>
                  </a:lnTo>
                  <a:lnTo>
                    <a:pt x="139017" y="5026"/>
                  </a:lnTo>
                  <a:lnTo>
                    <a:pt x="167640" y="5467"/>
                  </a:lnTo>
                  <a:lnTo>
                    <a:pt x="195191" y="5761"/>
                  </a:lnTo>
                  <a:lnTo>
                    <a:pt x="222023" y="5957"/>
                  </a:lnTo>
                  <a:lnTo>
                    <a:pt x="265950" y="6175"/>
                  </a:lnTo>
                  <a:lnTo>
                    <a:pt x="30109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368"/>
            <p:cNvSpPr/>
            <p:nvPr>
              <p:custDataLst>
                <p:tags r:id="rId37"/>
              </p:custDataLst>
            </p:nvPr>
          </p:nvSpPr>
          <p:spPr>
            <a:xfrm>
              <a:off x="6351100" y="4219048"/>
              <a:ext cx="68751" cy="245003"/>
            </a:xfrm>
            <a:custGeom>
              <a:avLst/>
              <a:gdLst/>
              <a:ahLst/>
              <a:cxnLst/>
              <a:rect l="0" t="0" r="0" b="0"/>
              <a:pathLst>
                <a:path w="68751" h="245003">
                  <a:moveTo>
                    <a:pt x="68750" y="16402"/>
                  </a:moveTo>
                  <a:lnTo>
                    <a:pt x="68750" y="16402"/>
                  </a:lnTo>
                  <a:lnTo>
                    <a:pt x="62008" y="6289"/>
                  </a:lnTo>
                  <a:lnTo>
                    <a:pt x="57906" y="3310"/>
                  </a:lnTo>
                  <a:lnTo>
                    <a:pt x="47702" y="0"/>
                  </a:lnTo>
                  <a:lnTo>
                    <a:pt x="42018" y="1939"/>
                  </a:lnTo>
                  <a:lnTo>
                    <a:pt x="30057" y="11621"/>
                  </a:lnTo>
                  <a:lnTo>
                    <a:pt x="11424" y="46421"/>
                  </a:lnTo>
                  <a:lnTo>
                    <a:pt x="4466" y="80309"/>
                  </a:lnTo>
                  <a:lnTo>
                    <a:pt x="1373" y="118888"/>
                  </a:lnTo>
                  <a:lnTo>
                    <a:pt x="0" y="159553"/>
                  </a:lnTo>
                  <a:lnTo>
                    <a:pt x="1270" y="195500"/>
                  </a:lnTo>
                  <a:lnTo>
                    <a:pt x="5250" y="245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369"/>
            <p:cNvSpPr/>
            <p:nvPr>
              <p:custDataLst>
                <p:tags r:id="rId38"/>
              </p:custDataLst>
            </p:nvPr>
          </p:nvSpPr>
          <p:spPr>
            <a:xfrm>
              <a:off x="5975350" y="4255383"/>
              <a:ext cx="203201" cy="284868"/>
            </a:xfrm>
            <a:custGeom>
              <a:avLst/>
              <a:gdLst/>
              <a:ahLst/>
              <a:cxnLst/>
              <a:rect l="0" t="0" r="0" b="0"/>
              <a:pathLst>
                <a:path w="203201" h="284868">
                  <a:moveTo>
                    <a:pt x="203200" y="5467"/>
                  </a:moveTo>
                  <a:lnTo>
                    <a:pt x="203200" y="5467"/>
                  </a:lnTo>
                  <a:lnTo>
                    <a:pt x="199829" y="2096"/>
                  </a:lnTo>
                  <a:lnTo>
                    <a:pt x="196293" y="441"/>
                  </a:lnTo>
                  <a:lnTo>
                    <a:pt x="194361" y="0"/>
                  </a:lnTo>
                  <a:lnTo>
                    <a:pt x="178160" y="9492"/>
                  </a:lnTo>
                  <a:lnTo>
                    <a:pt x="147401" y="52646"/>
                  </a:lnTo>
                  <a:lnTo>
                    <a:pt x="121128" y="99958"/>
                  </a:lnTo>
                  <a:lnTo>
                    <a:pt x="98990" y="138009"/>
                  </a:lnTo>
                  <a:lnTo>
                    <a:pt x="73158" y="176558"/>
                  </a:lnTo>
                  <a:lnTo>
                    <a:pt x="46626" y="213446"/>
                  </a:lnTo>
                  <a:lnTo>
                    <a:pt x="15382" y="258453"/>
                  </a:lnTo>
                  <a:lnTo>
                    <a:pt x="3039" y="282445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70"/>
            <p:cNvSpPr/>
            <p:nvPr>
              <p:custDataLst>
                <p:tags r:id="rId39"/>
              </p:custDataLst>
            </p:nvPr>
          </p:nvSpPr>
          <p:spPr>
            <a:xfrm>
              <a:off x="5957183" y="4258368"/>
              <a:ext cx="183268" cy="231083"/>
            </a:xfrm>
            <a:custGeom>
              <a:avLst/>
              <a:gdLst/>
              <a:ahLst/>
              <a:cxnLst/>
              <a:rect l="0" t="0" r="0" b="0"/>
              <a:pathLst>
                <a:path w="183268" h="231083">
                  <a:moveTo>
                    <a:pt x="5467" y="15182"/>
                  </a:moveTo>
                  <a:lnTo>
                    <a:pt x="5467" y="15182"/>
                  </a:lnTo>
                  <a:lnTo>
                    <a:pt x="441" y="3249"/>
                  </a:lnTo>
                  <a:lnTo>
                    <a:pt x="0" y="877"/>
                  </a:lnTo>
                  <a:lnTo>
                    <a:pt x="411" y="0"/>
                  </a:lnTo>
                  <a:lnTo>
                    <a:pt x="1391" y="122"/>
                  </a:lnTo>
                  <a:lnTo>
                    <a:pt x="7889" y="5667"/>
                  </a:lnTo>
                  <a:lnTo>
                    <a:pt x="48436" y="49364"/>
                  </a:lnTo>
                  <a:lnTo>
                    <a:pt x="75364" y="82585"/>
                  </a:lnTo>
                  <a:lnTo>
                    <a:pt x="103795" y="118516"/>
                  </a:lnTo>
                  <a:lnTo>
                    <a:pt x="131013" y="151890"/>
                  </a:lnTo>
                  <a:lnTo>
                    <a:pt x="162609" y="192801"/>
                  </a:lnTo>
                  <a:lnTo>
                    <a:pt x="183267" y="231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56"/>
          <p:cNvGrpSpPr/>
          <p:nvPr/>
        </p:nvGrpSpPr>
        <p:grpSpPr>
          <a:xfrm>
            <a:off x="7221618" y="4242323"/>
            <a:ext cx="313917" cy="353263"/>
            <a:chOff x="7221618" y="4242323"/>
            <a:chExt cx="313917" cy="353263"/>
          </a:xfrm>
        </p:grpSpPr>
        <p:sp>
          <p:nvSpPr>
            <p:cNvPr id="143" name="SMARTInkShape-1371"/>
            <p:cNvSpPr/>
            <p:nvPr>
              <p:custDataLst>
                <p:tags r:id="rId31"/>
              </p:custDataLst>
            </p:nvPr>
          </p:nvSpPr>
          <p:spPr>
            <a:xfrm>
              <a:off x="7221618" y="4242323"/>
              <a:ext cx="313917" cy="353263"/>
            </a:xfrm>
            <a:custGeom>
              <a:avLst/>
              <a:gdLst/>
              <a:ahLst/>
              <a:cxnLst/>
              <a:rect l="0" t="0" r="0" b="0"/>
              <a:pathLst>
                <a:path w="313917" h="353263">
                  <a:moveTo>
                    <a:pt x="245982" y="12177"/>
                  </a:moveTo>
                  <a:lnTo>
                    <a:pt x="245982" y="12177"/>
                  </a:lnTo>
                  <a:lnTo>
                    <a:pt x="225703" y="3449"/>
                  </a:lnTo>
                  <a:lnTo>
                    <a:pt x="186274" y="0"/>
                  </a:lnTo>
                  <a:lnTo>
                    <a:pt x="169586" y="5354"/>
                  </a:lnTo>
                  <a:lnTo>
                    <a:pt x="142442" y="24031"/>
                  </a:lnTo>
                  <a:lnTo>
                    <a:pt x="106413" y="55671"/>
                  </a:lnTo>
                  <a:lnTo>
                    <a:pt x="63753" y="98207"/>
                  </a:lnTo>
                  <a:lnTo>
                    <a:pt x="38696" y="131551"/>
                  </a:lnTo>
                  <a:lnTo>
                    <a:pt x="18153" y="169889"/>
                  </a:lnTo>
                  <a:lnTo>
                    <a:pt x="5259" y="208566"/>
                  </a:lnTo>
                  <a:lnTo>
                    <a:pt x="0" y="245511"/>
                  </a:lnTo>
                  <a:lnTo>
                    <a:pt x="4718" y="278394"/>
                  </a:lnTo>
                  <a:lnTo>
                    <a:pt x="22644" y="317931"/>
                  </a:lnTo>
                  <a:lnTo>
                    <a:pt x="47238" y="337157"/>
                  </a:lnTo>
                  <a:lnTo>
                    <a:pt x="80039" y="349934"/>
                  </a:lnTo>
                  <a:lnTo>
                    <a:pt x="118137" y="353262"/>
                  </a:lnTo>
                  <a:lnTo>
                    <a:pt x="156706" y="348626"/>
                  </a:lnTo>
                  <a:lnTo>
                    <a:pt x="193604" y="338099"/>
                  </a:lnTo>
                  <a:lnTo>
                    <a:pt x="226466" y="321660"/>
                  </a:lnTo>
                  <a:lnTo>
                    <a:pt x="269362" y="295944"/>
                  </a:lnTo>
                  <a:lnTo>
                    <a:pt x="288358" y="277055"/>
                  </a:lnTo>
                  <a:lnTo>
                    <a:pt x="301504" y="254784"/>
                  </a:lnTo>
                  <a:lnTo>
                    <a:pt x="312051" y="226071"/>
                  </a:lnTo>
                  <a:lnTo>
                    <a:pt x="313916" y="185087"/>
                  </a:lnTo>
                  <a:lnTo>
                    <a:pt x="310747" y="141237"/>
                  </a:lnTo>
                  <a:lnTo>
                    <a:pt x="306986" y="107637"/>
                  </a:lnTo>
                  <a:lnTo>
                    <a:pt x="295437" y="80474"/>
                  </a:lnTo>
                  <a:lnTo>
                    <a:pt x="278545" y="58053"/>
                  </a:lnTo>
                  <a:lnTo>
                    <a:pt x="259279" y="41033"/>
                  </a:lnTo>
                  <a:lnTo>
                    <a:pt x="238957" y="32057"/>
                  </a:lnTo>
                  <a:lnTo>
                    <a:pt x="218870" y="28774"/>
                  </a:lnTo>
                  <a:lnTo>
                    <a:pt x="182482" y="31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372"/>
            <p:cNvSpPr/>
            <p:nvPr>
              <p:custDataLst>
                <p:tags r:id="rId32"/>
              </p:custDataLst>
            </p:nvPr>
          </p:nvSpPr>
          <p:spPr>
            <a:xfrm>
              <a:off x="7355065" y="4347692"/>
              <a:ext cx="131586" cy="182279"/>
            </a:xfrm>
            <a:custGeom>
              <a:avLst/>
              <a:gdLst/>
              <a:ahLst/>
              <a:cxnLst/>
              <a:rect l="0" t="0" r="0" b="0"/>
              <a:pathLst>
                <a:path w="131586" h="182279">
                  <a:moveTo>
                    <a:pt x="10935" y="40158"/>
                  </a:moveTo>
                  <a:lnTo>
                    <a:pt x="10935" y="40158"/>
                  </a:lnTo>
                  <a:lnTo>
                    <a:pt x="4193" y="40158"/>
                  </a:lnTo>
                  <a:lnTo>
                    <a:pt x="2207" y="38747"/>
                  </a:lnTo>
                  <a:lnTo>
                    <a:pt x="884" y="36395"/>
                  </a:lnTo>
                  <a:lnTo>
                    <a:pt x="0" y="33416"/>
                  </a:lnTo>
                  <a:lnTo>
                    <a:pt x="901" y="26343"/>
                  </a:lnTo>
                  <a:lnTo>
                    <a:pt x="4359" y="18495"/>
                  </a:lnTo>
                  <a:lnTo>
                    <a:pt x="10599" y="10304"/>
                  </a:lnTo>
                  <a:lnTo>
                    <a:pt x="25417" y="1130"/>
                  </a:lnTo>
                  <a:lnTo>
                    <a:pt x="40890" y="0"/>
                  </a:lnTo>
                  <a:lnTo>
                    <a:pt x="49955" y="686"/>
                  </a:lnTo>
                  <a:lnTo>
                    <a:pt x="65671" y="7092"/>
                  </a:lnTo>
                  <a:lnTo>
                    <a:pt x="72826" y="11764"/>
                  </a:lnTo>
                  <a:lnTo>
                    <a:pt x="84538" y="28244"/>
                  </a:lnTo>
                  <a:lnTo>
                    <a:pt x="89637" y="38565"/>
                  </a:lnTo>
                  <a:lnTo>
                    <a:pt x="91539" y="63203"/>
                  </a:lnTo>
                  <a:lnTo>
                    <a:pt x="90071" y="76688"/>
                  </a:lnTo>
                  <a:lnTo>
                    <a:pt x="79032" y="101079"/>
                  </a:lnTo>
                  <a:lnTo>
                    <a:pt x="51102" y="136525"/>
                  </a:lnTo>
                  <a:lnTo>
                    <a:pt x="5176" y="180313"/>
                  </a:lnTo>
                  <a:lnTo>
                    <a:pt x="2863" y="182278"/>
                  </a:lnTo>
                  <a:lnTo>
                    <a:pt x="4142" y="182177"/>
                  </a:lnTo>
                  <a:lnTo>
                    <a:pt x="20838" y="176704"/>
                  </a:lnTo>
                  <a:lnTo>
                    <a:pt x="65573" y="170376"/>
                  </a:lnTo>
                  <a:lnTo>
                    <a:pt x="111646" y="159327"/>
                  </a:lnTo>
                  <a:lnTo>
                    <a:pt x="131585" y="154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258"/>
          <p:cNvGrpSpPr/>
          <p:nvPr/>
        </p:nvGrpSpPr>
        <p:grpSpPr>
          <a:xfrm>
            <a:off x="7708900" y="4378748"/>
            <a:ext cx="606738" cy="250403"/>
            <a:chOff x="7708900" y="4378748"/>
            <a:chExt cx="606738" cy="250403"/>
          </a:xfrm>
        </p:grpSpPr>
        <p:sp>
          <p:nvSpPr>
            <p:cNvPr id="146" name="SMARTInkShape-1373"/>
            <p:cNvSpPr/>
            <p:nvPr>
              <p:custDataLst>
                <p:tags r:id="rId27"/>
              </p:custDataLst>
            </p:nvPr>
          </p:nvSpPr>
          <p:spPr>
            <a:xfrm>
              <a:off x="8145667" y="4390864"/>
              <a:ext cx="169971" cy="238287"/>
            </a:xfrm>
            <a:custGeom>
              <a:avLst/>
              <a:gdLst/>
              <a:ahLst/>
              <a:cxnLst/>
              <a:rect l="0" t="0" r="0" b="0"/>
              <a:pathLst>
                <a:path w="169971" h="238287">
                  <a:moveTo>
                    <a:pt x="141083" y="181136"/>
                  </a:moveTo>
                  <a:lnTo>
                    <a:pt x="141083" y="181136"/>
                  </a:lnTo>
                  <a:lnTo>
                    <a:pt x="126579" y="175361"/>
                  </a:lnTo>
                  <a:lnTo>
                    <a:pt x="117939" y="168927"/>
                  </a:lnTo>
                  <a:lnTo>
                    <a:pt x="111276" y="157600"/>
                  </a:lnTo>
                  <a:lnTo>
                    <a:pt x="101250" y="113849"/>
                  </a:lnTo>
                  <a:lnTo>
                    <a:pt x="106211" y="81380"/>
                  </a:lnTo>
                  <a:lnTo>
                    <a:pt x="122989" y="38690"/>
                  </a:lnTo>
                  <a:lnTo>
                    <a:pt x="141367" y="14517"/>
                  </a:lnTo>
                  <a:lnTo>
                    <a:pt x="153203" y="4777"/>
                  </a:lnTo>
                  <a:lnTo>
                    <a:pt x="163168" y="449"/>
                  </a:lnTo>
                  <a:lnTo>
                    <a:pt x="166388" y="0"/>
                  </a:lnTo>
                  <a:lnTo>
                    <a:pt x="168537" y="406"/>
                  </a:lnTo>
                  <a:lnTo>
                    <a:pt x="169970" y="1383"/>
                  </a:lnTo>
                  <a:lnTo>
                    <a:pt x="165916" y="9994"/>
                  </a:lnTo>
                  <a:lnTo>
                    <a:pt x="124258" y="56685"/>
                  </a:lnTo>
                  <a:lnTo>
                    <a:pt x="84200" y="92991"/>
                  </a:lnTo>
                  <a:lnTo>
                    <a:pt x="42463" y="130560"/>
                  </a:lnTo>
                  <a:lnTo>
                    <a:pt x="10654" y="167091"/>
                  </a:lnTo>
                  <a:lnTo>
                    <a:pt x="1975" y="187124"/>
                  </a:lnTo>
                  <a:lnTo>
                    <a:pt x="0" y="203552"/>
                  </a:lnTo>
                  <a:lnTo>
                    <a:pt x="461" y="210897"/>
                  </a:lnTo>
                  <a:lnTo>
                    <a:pt x="4296" y="217205"/>
                  </a:lnTo>
                  <a:lnTo>
                    <a:pt x="17965" y="227976"/>
                  </a:lnTo>
                  <a:lnTo>
                    <a:pt x="58978" y="235231"/>
                  </a:lnTo>
                  <a:lnTo>
                    <a:pt x="90283" y="238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74"/>
            <p:cNvSpPr/>
            <p:nvPr>
              <p:custDataLst>
                <p:tags r:id="rId28"/>
              </p:custDataLst>
            </p:nvPr>
          </p:nvSpPr>
          <p:spPr>
            <a:xfrm>
              <a:off x="7797800" y="45085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75"/>
            <p:cNvSpPr/>
            <p:nvPr>
              <p:custDataLst>
                <p:tags r:id="rId29"/>
              </p:custDataLst>
            </p:nvPr>
          </p:nvSpPr>
          <p:spPr>
            <a:xfrm>
              <a:off x="7813191" y="4381762"/>
              <a:ext cx="137010" cy="228405"/>
            </a:xfrm>
            <a:custGeom>
              <a:avLst/>
              <a:gdLst/>
              <a:ahLst/>
              <a:cxnLst/>
              <a:rect l="0" t="0" r="0" b="0"/>
              <a:pathLst>
                <a:path w="137010" h="228405">
                  <a:moveTo>
                    <a:pt x="3659" y="6088"/>
                  </a:moveTo>
                  <a:lnTo>
                    <a:pt x="3659" y="6088"/>
                  </a:lnTo>
                  <a:lnTo>
                    <a:pt x="288" y="2717"/>
                  </a:lnTo>
                  <a:lnTo>
                    <a:pt x="0" y="1724"/>
                  </a:lnTo>
                  <a:lnTo>
                    <a:pt x="514" y="1062"/>
                  </a:lnTo>
                  <a:lnTo>
                    <a:pt x="2967" y="326"/>
                  </a:lnTo>
                  <a:lnTo>
                    <a:pt x="6408" y="0"/>
                  </a:lnTo>
                  <a:lnTo>
                    <a:pt x="22426" y="6557"/>
                  </a:lnTo>
                  <a:lnTo>
                    <a:pt x="48418" y="27550"/>
                  </a:lnTo>
                  <a:lnTo>
                    <a:pt x="75090" y="69597"/>
                  </a:lnTo>
                  <a:lnTo>
                    <a:pt x="88557" y="104165"/>
                  </a:lnTo>
                  <a:lnTo>
                    <a:pt x="98542" y="138578"/>
                  </a:lnTo>
                  <a:lnTo>
                    <a:pt x="108835" y="181046"/>
                  </a:lnTo>
                  <a:lnTo>
                    <a:pt x="125363" y="224784"/>
                  </a:lnTo>
                  <a:lnTo>
                    <a:pt x="127834" y="227380"/>
                  </a:lnTo>
                  <a:lnTo>
                    <a:pt x="130187" y="228404"/>
                  </a:lnTo>
                  <a:lnTo>
                    <a:pt x="137009" y="228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76"/>
            <p:cNvSpPr/>
            <p:nvPr>
              <p:custDataLst>
                <p:tags r:id="rId30"/>
              </p:custDataLst>
            </p:nvPr>
          </p:nvSpPr>
          <p:spPr>
            <a:xfrm>
              <a:off x="7708900" y="4378748"/>
              <a:ext cx="323851" cy="244053"/>
            </a:xfrm>
            <a:custGeom>
              <a:avLst/>
              <a:gdLst/>
              <a:ahLst/>
              <a:cxnLst/>
              <a:rect l="0" t="0" r="0" b="0"/>
              <a:pathLst>
                <a:path w="323851" h="244053">
                  <a:moveTo>
                    <a:pt x="323850" y="9102"/>
                  </a:moveTo>
                  <a:lnTo>
                    <a:pt x="323850" y="9102"/>
                  </a:lnTo>
                  <a:lnTo>
                    <a:pt x="306890" y="2194"/>
                  </a:lnTo>
                  <a:lnTo>
                    <a:pt x="304076" y="263"/>
                  </a:lnTo>
                  <a:lnTo>
                    <a:pt x="295306" y="0"/>
                  </a:lnTo>
                  <a:lnTo>
                    <a:pt x="290004" y="917"/>
                  </a:lnTo>
                  <a:lnTo>
                    <a:pt x="255441" y="28443"/>
                  </a:lnTo>
                  <a:lnTo>
                    <a:pt x="219384" y="63987"/>
                  </a:lnTo>
                  <a:lnTo>
                    <a:pt x="189461" y="96289"/>
                  </a:lnTo>
                  <a:lnTo>
                    <a:pt x="157348" y="129931"/>
                  </a:lnTo>
                  <a:lnTo>
                    <a:pt x="111297" y="176842"/>
                  </a:lnTo>
                  <a:lnTo>
                    <a:pt x="68960" y="211908"/>
                  </a:lnTo>
                  <a:lnTo>
                    <a:pt x="30781" y="231941"/>
                  </a:lnTo>
                  <a:lnTo>
                    <a:pt x="0" y="244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59"/>
          <p:cNvGrpSpPr/>
          <p:nvPr/>
        </p:nvGrpSpPr>
        <p:grpSpPr>
          <a:xfrm>
            <a:off x="8547100" y="4375150"/>
            <a:ext cx="977901" cy="283110"/>
            <a:chOff x="8547100" y="4375150"/>
            <a:chExt cx="977901" cy="283110"/>
          </a:xfrm>
        </p:grpSpPr>
        <p:sp>
          <p:nvSpPr>
            <p:cNvPr id="151" name="SMARTInkShape-1377"/>
            <p:cNvSpPr/>
            <p:nvPr>
              <p:custDataLst>
                <p:tags r:id="rId22"/>
              </p:custDataLst>
            </p:nvPr>
          </p:nvSpPr>
          <p:spPr>
            <a:xfrm>
              <a:off x="9385299" y="4543006"/>
              <a:ext cx="139702" cy="115254"/>
            </a:xfrm>
            <a:custGeom>
              <a:avLst/>
              <a:gdLst/>
              <a:ahLst/>
              <a:cxnLst/>
              <a:rect l="0" t="0" r="0" b="0"/>
              <a:pathLst>
                <a:path w="139702" h="115254">
                  <a:moveTo>
                    <a:pt x="1" y="54394"/>
                  </a:moveTo>
                  <a:lnTo>
                    <a:pt x="1" y="54394"/>
                  </a:lnTo>
                  <a:lnTo>
                    <a:pt x="0" y="57765"/>
                  </a:lnTo>
                  <a:lnTo>
                    <a:pt x="1412" y="58758"/>
                  </a:lnTo>
                  <a:lnTo>
                    <a:pt x="6742" y="59861"/>
                  </a:lnTo>
                  <a:lnTo>
                    <a:pt x="17677" y="57111"/>
                  </a:lnTo>
                  <a:lnTo>
                    <a:pt x="54609" y="36956"/>
                  </a:lnTo>
                  <a:lnTo>
                    <a:pt x="64958" y="26888"/>
                  </a:lnTo>
                  <a:lnTo>
                    <a:pt x="71204" y="16063"/>
                  </a:lnTo>
                  <a:lnTo>
                    <a:pt x="73979" y="6549"/>
                  </a:lnTo>
                  <a:lnTo>
                    <a:pt x="72603" y="3447"/>
                  </a:lnTo>
                  <a:lnTo>
                    <a:pt x="69568" y="1379"/>
                  </a:lnTo>
                  <a:lnTo>
                    <a:pt x="65429" y="0"/>
                  </a:lnTo>
                  <a:lnTo>
                    <a:pt x="59848" y="1904"/>
                  </a:lnTo>
                  <a:lnTo>
                    <a:pt x="46121" y="11545"/>
                  </a:lnTo>
                  <a:lnTo>
                    <a:pt x="14802" y="53838"/>
                  </a:lnTo>
                  <a:lnTo>
                    <a:pt x="9868" y="62490"/>
                  </a:lnTo>
                  <a:lnTo>
                    <a:pt x="6267" y="81511"/>
                  </a:lnTo>
                  <a:lnTo>
                    <a:pt x="6295" y="91522"/>
                  </a:lnTo>
                  <a:lnTo>
                    <a:pt x="9136" y="98901"/>
                  </a:lnTo>
                  <a:lnTo>
                    <a:pt x="13852" y="104527"/>
                  </a:lnTo>
                  <a:lnTo>
                    <a:pt x="19818" y="108982"/>
                  </a:lnTo>
                  <a:lnTo>
                    <a:pt x="55183" y="115253"/>
                  </a:lnTo>
                  <a:lnTo>
                    <a:pt x="87320" y="111076"/>
                  </a:lnTo>
                  <a:lnTo>
                    <a:pt x="139701" y="98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78"/>
            <p:cNvSpPr/>
            <p:nvPr>
              <p:custDataLst>
                <p:tags r:id="rId23"/>
              </p:custDataLst>
            </p:nvPr>
          </p:nvSpPr>
          <p:spPr>
            <a:xfrm>
              <a:off x="9161593" y="4532472"/>
              <a:ext cx="211008" cy="93959"/>
            </a:xfrm>
            <a:custGeom>
              <a:avLst/>
              <a:gdLst/>
              <a:ahLst/>
              <a:cxnLst/>
              <a:rect l="0" t="0" r="0" b="0"/>
              <a:pathLst>
                <a:path w="211008" h="93959">
                  <a:moveTo>
                    <a:pt x="90357" y="26828"/>
                  </a:moveTo>
                  <a:lnTo>
                    <a:pt x="90357" y="26828"/>
                  </a:lnTo>
                  <a:lnTo>
                    <a:pt x="81519" y="9151"/>
                  </a:lnTo>
                  <a:lnTo>
                    <a:pt x="75611" y="2979"/>
                  </a:lnTo>
                  <a:lnTo>
                    <a:pt x="72060" y="345"/>
                  </a:lnTo>
                  <a:lnTo>
                    <a:pt x="66869" y="0"/>
                  </a:lnTo>
                  <a:lnTo>
                    <a:pt x="46787" y="6258"/>
                  </a:lnTo>
                  <a:lnTo>
                    <a:pt x="27117" y="18460"/>
                  </a:lnTo>
                  <a:lnTo>
                    <a:pt x="1883" y="48452"/>
                  </a:lnTo>
                  <a:lnTo>
                    <a:pt x="0" y="59722"/>
                  </a:lnTo>
                  <a:lnTo>
                    <a:pt x="486" y="65690"/>
                  </a:lnTo>
                  <a:lnTo>
                    <a:pt x="2221" y="70375"/>
                  </a:lnTo>
                  <a:lnTo>
                    <a:pt x="7912" y="77462"/>
                  </a:lnTo>
                  <a:lnTo>
                    <a:pt x="15144" y="81082"/>
                  </a:lnTo>
                  <a:lnTo>
                    <a:pt x="19048" y="82047"/>
                  </a:lnTo>
                  <a:lnTo>
                    <a:pt x="30913" y="77476"/>
                  </a:lnTo>
                  <a:lnTo>
                    <a:pt x="70781" y="49260"/>
                  </a:lnTo>
                  <a:lnTo>
                    <a:pt x="73073" y="48838"/>
                  </a:lnTo>
                  <a:lnTo>
                    <a:pt x="74601" y="49263"/>
                  </a:lnTo>
                  <a:lnTo>
                    <a:pt x="75619" y="50251"/>
                  </a:lnTo>
                  <a:lnTo>
                    <a:pt x="76752" y="55112"/>
                  </a:lnTo>
                  <a:lnTo>
                    <a:pt x="77604" y="87497"/>
                  </a:lnTo>
                  <a:lnTo>
                    <a:pt x="79033" y="90557"/>
                  </a:lnTo>
                  <a:lnTo>
                    <a:pt x="81396" y="92598"/>
                  </a:lnTo>
                  <a:lnTo>
                    <a:pt x="84383" y="93958"/>
                  </a:lnTo>
                  <a:lnTo>
                    <a:pt x="87785" y="93453"/>
                  </a:lnTo>
                  <a:lnTo>
                    <a:pt x="95329" y="89130"/>
                  </a:lnTo>
                  <a:lnTo>
                    <a:pt x="120054" y="57915"/>
                  </a:lnTo>
                  <a:lnTo>
                    <a:pt x="131867" y="40233"/>
                  </a:lnTo>
                  <a:lnTo>
                    <a:pt x="134258" y="39293"/>
                  </a:lnTo>
                  <a:lnTo>
                    <a:pt x="136558" y="39371"/>
                  </a:lnTo>
                  <a:lnTo>
                    <a:pt x="137384" y="41540"/>
                  </a:lnTo>
                  <a:lnTo>
                    <a:pt x="135607" y="84770"/>
                  </a:lnTo>
                  <a:lnTo>
                    <a:pt x="138219" y="90915"/>
                  </a:lnTo>
                  <a:lnTo>
                    <a:pt x="140609" y="91425"/>
                  </a:lnTo>
                  <a:lnTo>
                    <a:pt x="147028" y="88229"/>
                  </a:lnTo>
                  <a:lnTo>
                    <a:pt x="188611" y="57836"/>
                  </a:lnTo>
                  <a:lnTo>
                    <a:pt x="211007" y="39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79"/>
            <p:cNvSpPr/>
            <p:nvPr>
              <p:custDataLst>
                <p:tags r:id="rId24"/>
              </p:custDataLst>
            </p:nvPr>
          </p:nvSpPr>
          <p:spPr>
            <a:xfrm>
              <a:off x="9011262" y="4375150"/>
              <a:ext cx="122884" cy="247651"/>
            </a:xfrm>
            <a:custGeom>
              <a:avLst/>
              <a:gdLst/>
              <a:ahLst/>
              <a:cxnLst/>
              <a:rect l="0" t="0" r="0" b="0"/>
              <a:pathLst>
                <a:path w="122884" h="247651">
                  <a:moveTo>
                    <a:pt x="43838" y="0"/>
                  </a:moveTo>
                  <a:lnTo>
                    <a:pt x="43838" y="0"/>
                  </a:lnTo>
                  <a:lnTo>
                    <a:pt x="40467" y="6742"/>
                  </a:lnTo>
                  <a:lnTo>
                    <a:pt x="37879" y="48952"/>
                  </a:lnTo>
                  <a:lnTo>
                    <a:pt x="36957" y="81023"/>
                  </a:lnTo>
                  <a:lnTo>
                    <a:pt x="34194" y="116443"/>
                  </a:lnTo>
                  <a:lnTo>
                    <a:pt x="28733" y="151471"/>
                  </a:lnTo>
                  <a:lnTo>
                    <a:pt x="21601" y="184443"/>
                  </a:lnTo>
                  <a:lnTo>
                    <a:pt x="9654" y="223277"/>
                  </a:lnTo>
                  <a:lnTo>
                    <a:pt x="1364" y="236347"/>
                  </a:lnTo>
                  <a:lnTo>
                    <a:pt x="0" y="237292"/>
                  </a:lnTo>
                  <a:lnTo>
                    <a:pt x="2246" y="230817"/>
                  </a:lnTo>
                  <a:lnTo>
                    <a:pt x="32908" y="190722"/>
                  </a:lnTo>
                  <a:lnTo>
                    <a:pt x="48857" y="175782"/>
                  </a:lnTo>
                  <a:lnTo>
                    <a:pt x="65354" y="166790"/>
                  </a:lnTo>
                  <a:lnTo>
                    <a:pt x="83975" y="164205"/>
                  </a:lnTo>
                  <a:lnTo>
                    <a:pt x="101893" y="166113"/>
                  </a:lnTo>
                  <a:lnTo>
                    <a:pt x="114561" y="171665"/>
                  </a:lnTo>
                  <a:lnTo>
                    <a:pt x="118504" y="176532"/>
                  </a:lnTo>
                  <a:lnTo>
                    <a:pt x="122883" y="189466"/>
                  </a:lnTo>
                  <a:lnTo>
                    <a:pt x="121067" y="204622"/>
                  </a:lnTo>
                  <a:lnTo>
                    <a:pt x="107338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80"/>
            <p:cNvSpPr/>
            <p:nvPr>
              <p:custDataLst>
                <p:tags r:id="rId25"/>
              </p:custDataLst>
            </p:nvPr>
          </p:nvSpPr>
          <p:spPr>
            <a:xfrm>
              <a:off x="8629572" y="4419600"/>
              <a:ext cx="114379" cy="234951"/>
            </a:xfrm>
            <a:custGeom>
              <a:avLst/>
              <a:gdLst/>
              <a:ahLst/>
              <a:cxnLst/>
              <a:rect l="0" t="0" r="0" b="0"/>
              <a:pathLst>
                <a:path w="114379" h="234951">
                  <a:moveTo>
                    <a:pt x="114378" y="0"/>
                  </a:moveTo>
                  <a:lnTo>
                    <a:pt x="114378" y="0"/>
                  </a:lnTo>
                  <a:lnTo>
                    <a:pt x="111007" y="0"/>
                  </a:lnTo>
                  <a:lnTo>
                    <a:pt x="98798" y="6742"/>
                  </a:lnTo>
                  <a:lnTo>
                    <a:pt x="52695" y="46256"/>
                  </a:lnTo>
                  <a:lnTo>
                    <a:pt x="25837" y="85625"/>
                  </a:lnTo>
                  <a:lnTo>
                    <a:pt x="8415" y="123442"/>
                  </a:lnTo>
                  <a:lnTo>
                    <a:pt x="962" y="151524"/>
                  </a:lnTo>
                  <a:lnTo>
                    <a:pt x="0" y="180468"/>
                  </a:lnTo>
                  <a:lnTo>
                    <a:pt x="7569" y="204150"/>
                  </a:lnTo>
                  <a:lnTo>
                    <a:pt x="25478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81"/>
            <p:cNvSpPr/>
            <p:nvPr>
              <p:custDataLst>
                <p:tags r:id="rId26"/>
              </p:custDataLst>
            </p:nvPr>
          </p:nvSpPr>
          <p:spPr>
            <a:xfrm>
              <a:off x="8547100" y="438785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0" y="0"/>
                  </a:lnTo>
                  <a:lnTo>
                    <a:pt x="15580" y="33257"/>
                  </a:lnTo>
                  <a:lnTo>
                    <a:pt x="48102" y="76341"/>
                  </a:lnTo>
                  <a:lnTo>
                    <a:pt x="10160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260"/>
          <p:cNvGrpSpPr/>
          <p:nvPr/>
        </p:nvGrpSpPr>
        <p:grpSpPr>
          <a:xfrm>
            <a:off x="9768949" y="4419600"/>
            <a:ext cx="321202" cy="249200"/>
            <a:chOff x="9768949" y="4419600"/>
            <a:chExt cx="321202" cy="249200"/>
          </a:xfrm>
        </p:grpSpPr>
        <p:sp>
          <p:nvSpPr>
            <p:cNvPr id="157" name="SMARTInkShape-1382"/>
            <p:cNvSpPr/>
            <p:nvPr>
              <p:custDataLst>
                <p:tags r:id="rId20"/>
              </p:custDataLst>
            </p:nvPr>
          </p:nvSpPr>
          <p:spPr>
            <a:xfrm>
              <a:off x="9768949" y="4464270"/>
              <a:ext cx="321202" cy="190722"/>
            </a:xfrm>
            <a:custGeom>
              <a:avLst/>
              <a:gdLst/>
              <a:ahLst/>
              <a:cxnLst/>
              <a:rect l="0" t="0" r="0" b="0"/>
              <a:pathLst>
                <a:path w="321202" h="190722">
                  <a:moveTo>
                    <a:pt x="16401" y="95030"/>
                  </a:moveTo>
                  <a:lnTo>
                    <a:pt x="16401" y="95030"/>
                  </a:lnTo>
                  <a:lnTo>
                    <a:pt x="0" y="89563"/>
                  </a:lnTo>
                  <a:lnTo>
                    <a:pt x="528" y="89268"/>
                  </a:lnTo>
                  <a:lnTo>
                    <a:pt x="40762" y="81807"/>
                  </a:lnTo>
                  <a:lnTo>
                    <a:pt x="87301" y="67018"/>
                  </a:lnTo>
                  <a:lnTo>
                    <a:pt x="124662" y="46435"/>
                  </a:lnTo>
                  <a:lnTo>
                    <a:pt x="170314" y="9626"/>
                  </a:lnTo>
                  <a:lnTo>
                    <a:pt x="180056" y="1333"/>
                  </a:lnTo>
                  <a:lnTo>
                    <a:pt x="182654" y="110"/>
                  </a:lnTo>
                  <a:lnTo>
                    <a:pt x="184386" y="0"/>
                  </a:lnTo>
                  <a:lnTo>
                    <a:pt x="184835" y="1338"/>
                  </a:lnTo>
                  <a:lnTo>
                    <a:pt x="183454" y="6587"/>
                  </a:lnTo>
                  <a:lnTo>
                    <a:pt x="166062" y="44978"/>
                  </a:lnTo>
                  <a:lnTo>
                    <a:pt x="150821" y="84433"/>
                  </a:lnTo>
                  <a:lnTo>
                    <a:pt x="136400" y="131899"/>
                  </a:lnTo>
                  <a:lnTo>
                    <a:pt x="131827" y="155491"/>
                  </a:lnTo>
                  <a:lnTo>
                    <a:pt x="131452" y="155798"/>
                  </a:lnTo>
                  <a:lnTo>
                    <a:pt x="131201" y="154592"/>
                  </a:lnTo>
                  <a:lnTo>
                    <a:pt x="157260" y="125877"/>
                  </a:lnTo>
                  <a:lnTo>
                    <a:pt x="162518" y="122650"/>
                  </a:lnTo>
                  <a:lnTo>
                    <a:pt x="167435" y="121205"/>
                  </a:lnTo>
                  <a:lnTo>
                    <a:pt x="172123" y="120946"/>
                  </a:lnTo>
                  <a:lnTo>
                    <a:pt x="175249" y="122185"/>
                  </a:lnTo>
                  <a:lnTo>
                    <a:pt x="177332" y="124422"/>
                  </a:lnTo>
                  <a:lnTo>
                    <a:pt x="178721" y="127325"/>
                  </a:lnTo>
                  <a:lnTo>
                    <a:pt x="182749" y="170340"/>
                  </a:lnTo>
                  <a:lnTo>
                    <a:pt x="188171" y="180477"/>
                  </a:lnTo>
                  <a:lnTo>
                    <a:pt x="192297" y="183744"/>
                  </a:lnTo>
                  <a:lnTo>
                    <a:pt x="202527" y="187375"/>
                  </a:lnTo>
                  <a:lnTo>
                    <a:pt x="214130" y="185226"/>
                  </a:lnTo>
                  <a:lnTo>
                    <a:pt x="227046" y="178156"/>
                  </a:lnTo>
                  <a:lnTo>
                    <a:pt x="272799" y="138918"/>
                  </a:lnTo>
                  <a:lnTo>
                    <a:pt x="287119" y="112394"/>
                  </a:lnTo>
                  <a:lnTo>
                    <a:pt x="284368" y="112251"/>
                  </a:lnTo>
                  <a:lnTo>
                    <a:pt x="264349" y="119496"/>
                  </a:lnTo>
                  <a:lnTo>
                    <a:pt x="248426" y="129187"/>
                  </a:lnTo>
                  <a:lnTo>
                    <a:pt x="243052" y="135440"/>
                  </a:lnTo>
                  <a:lnTo>
                    <a:pt x="237080" y="149914"/>
                  </a:lnTo>
                  <a:lnTo>
                    <a:pt x="237088" y="173929"/>
                  </a:lnTo>
                  <a:lnTo>
                    <a:pt x="241136" y="180085"/>
                  </a:lnTo>
                  <a:lnTo>
                    <a:pt x="255042" y="188806"/>
                  </a:lnTo>
                  <a:lnTo>
                    <a:pt x="302279" y="190721"/>
                  </a:lnTo>
                  <a:lnTo>
                    <a:pt x="321201" y="190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83"/>
            <p:cNvSpPr/>
            <p:nvPr>
              <p:custDataLst>
                <p:tags r:id="rId21"/>
              </p:custDataLst>
            </p:nvPr>
          </p:nvSpPr>
          <p:spPr>
            <a:xfrm>
              <a:off x="9825838" y="4419600"/>
              <a:ext cx="35713" cy="249200"/>
            </a:xfrm>
            <a:custGeom>
              <a:avLst/>
              <a:gdLst/>
              <a:ahLst/>
              <a:cxnLst/>
              <a:rect l="0" t="0" r="0" b="0"/>
              <a:pathLst>
                <a:path w="35713" h="249200">
                  <a:moveTo>
                    <a:pt x="35712" y="0"/>
                  </a:moveTo>
                  <a:lnTo>
                    <a:pt x="35712" y="0"/>
                  </a:lnTo>
                  <a:lnTo>
                    <a:pt x="28805" y="19459"/>
                  </a:lnTo>
                  <a:lnTo>
                    <a:pt x="17415" y="66481"/>
                  </a:lnTo>
                  <a:lnTo>
                    <a:pt x="9706" y="99397"/>
                  </a:lnTo>
                  <a:lnTo>
                    <a:pt x="2986" y="135193"/>
                  </a:lnTo>
                  <a:lnTo>
                    <a:pt x="0" y="172269"/>
                  </a:lnTo>
                  <a:lnTo>
                    <a:pt x="1691" y="215358"/>
                  </a:lnTo>
                  <a:lnTo>
                    <a:pt x="10031" y="243727"/>
                  </a:lnTo>
                  <a:lnTo>
                    <a:pt x="13652" y="247857"/>
                  </a:lnTo>
                  <a:lnTo>
                    <a:pt x="17477" y="249199"/>
                  </a:lnTo>
                  <a:lnTo>
                    <a:pt x="21438" y="248682"/>
                  </a:lnTo>
                  <a:lnTo>
                    <a:pt x="24079" y="245516"/>
                  </a:lnTo>
                  <a:lnTo>
                    <a:pt x="29362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61"/>
          <p:cNvGrpSpPr/>
          <p:nvPr/>
        </p:nvGrpSpPr>
        <p:grpSpPr>
          <a:xfrm>
            <a:off x="10420350" y="4513131"/>
            <a:ext cx="558801" cy="168043"/>
            <a:chOff x="10420350" y="4513131"/>
            <a:chExt cx="558801" cy="168043"/>
          </a:xfrm>
        </p:grpSpPr>
        <p:sp>
          <p:nvSpPr>
            <p:cNvPr id="160" name="SMARTInkShape-1384"/>
            <p:cNvSpPr/>
            <p:nvPr>
              <p:custDataLst>
                <p:tags r:id="rId17"/>
              </p:custDataLst>
            </p:nvPr>
          </p:nvSpPr>
          <p:spPr>
            <a:xfrm>
              <a:off x="10712782" y="4589810"/>
              <a:ext cx="266369" cy="91364"/>
            </a:xfrm>
            <a:custGeom>
              <a:avLst/>
              <a:gdLst/>
              <a:ahLst/>
              <a:cxnLst/>
              <a:rect l="0" t="0" r="0" b="0"/>
              <a:pathLst>
                <a:path w="266369" h="91364">
                  <a:moveTo>
                    <a:pt x="6018" y="20290"/>
                  </a:moveTo>
                  <a:lnTo>
                    <a:pt x="6018" y="20290"/>
                  </a:lnTo>
                  <a:lnTo>
                    <a:pt x="9389" y="16919"/>
                  </a:lnTo>
                  <a:lnTo>
                    <a:pt x="10382" y="16632"/>
                  </a:lnTo>
                  <a:lnTo>
                    <a:pt x="11043" y="17145"/>
                  </a:lnTo>
                  <a:lnTo>
                    <a:pt x="11485" y="18194"/>
                  </a:lnTo>
                  <a:lnTo>
                    <a:pt x="11075" y="19598"/>
                  </a:lnTo>
                  <a:lnTo>
                    <a:pt x="7124" y="27062"/>
                  </a:lnTo>
                  <a:lnTo>
                    <a:pt x="1350" y="51914"/>
                  </a:lnTo>
                  <a:lnTo>
                    <a:pt x="0" y="74044"/>
                  </a:lnTo>
                  <a:lnTo>
                    <a:pt x="595" y="77293"/>
                  </a:lnTo>
                  <a:lnTo>
                    <a:pt x="1697" y="79458"/>
                  </a:lnTo>
                  <a:lnTo>
                    <a:pt x="3137" y="80902"/>
                  </a:lnTo>
                  <a:lnTo>
                    <a:pt x="4097" y="81159"/>
                  </a:lnTo>
                  <a:lnTo>
                    <a:pt x="4737" y="80625"/>
                  </a:lnTo>
                  <a:lnTo>
                    <a:pt x="12506" y="67956"/>
                  </a:lnTo>
                  <a:lnTo>
                    <a:pt x="44688" y="23877"/>
                  </a:lnTo>
                  <a:lnTo>
                    <a:pt x="57071" y="12947"/>
                  </a:lnTo>
                  <a:lnTo>
                    <a:pt x="68219" y="7149"/>
                  </a:lnTo>
                  <a:lnTo>
                    <a:pt x="72179" y="6590"/>
                  </a:lnTo>
                  <a:lnTo>
                    <a:pt x="75525" y="6923"/>
                  </a:lnTo>
                  <a:lnTo>
                    <a:pt x="77051" y="9262"/>
                  </a:lnTo>
                  <a:lnTo>
                    <a:pt x="76864" y="17505"/>
                  </a:lnTo>
                  <a:lnTo>
                    <a:pt x="72548" y="26343"/>
                  </a:lnTo>
                  <a:lnTo>
                    <a:pt x="58250" y="44047"/>
                  </a:lnTo>
                  <a:lnTo>
                    <a:pt x="57772" y="43889"/>
                  </a:lnTo>
                  <a:lnTo>
                    <a:pt x="57242" y="41832"/>
                  </a:lnTo>
                  <a:lnTo>
                    <a:pt x="63686" y="29965"/>
                  </a:lnTo>
                  <a:lnTo>
                    <a:pt x="81274" y="16415"/>
                  </a:lnTo>
                  <a:lnTo>
                    <a:pt x="97617" y="10205"/>
                  </a:lnTo>
                  <a:lnTo>
                    <a:pt x="105055" y="10634"/>
                  </a:lnTo>
                  <a:lnTo>
                    <a:pt x="108026" y="11736"/>
                  </a:lnTo>
                  <a:lnTo>
                    <a:pt x="113208" y="18605"/>
                  </a:lnTo>
                  <a:lnTo>
                    <a:pt x="137543" y="62349"/>
                  </a:lnTo>
                  <a:lnTo>
                    <a:pt x="145142" y="73790"/>
                  </a:lnTo>
                  <a:lnTo>
                    <a:pt x="149567" y="77124"/>
                  </a:lnTo>
                  <a:lnTo>
                    <a:pt x="160129" y="80827"/>
                  </a:lnTo>
                  <a:lnTo>
                    <a:pt x="171879" y="78710"/>
                  </a:lnTo>
                  <a:lnTo>
                    <a:pt x="200039" y="62482"/>
                  </a:lnTo>
                  <a:lnTo>
                    <a:pt x="221079" y="38279"/>
                  </a:lnTo>
                  <a:lnTo>
                    <a:pt x="233978" y="12136"/>
                  </a:lnTo>
                  <a:lnTo>
                    <a:pt x="233486" y="6387"/>
                  </a:lnTo>
                  <a:lnTo>
                    <a:pt x="230336" y="2555"/>
                  </a:lnTo>
                  <a:lnTo>
                    <a:pt x="225413" y="0"/>
                  </a:lnTo>
                  <a:lnTo>
                    <a:pt x="206772" y="2805"/>
                  </a:lnTo>
                  <a:lnTo>
                    <a:pt x="184142" y="11813"/>
                  </a:lnTo>
                  <a:lnTo>
                    <a:pt x="164676" y="25224"/>
                  </a:lnTo>
                  <a:lnTo>
                    <a:pt x="152262" y="42474"/>
                  </a:lnTo>
                  <a:lnTo>
                    <a:pt x="147964" y="52012"/>
                  </a:lnTo>
                  <a:lnTo>
                    <a:pt x="146509" y="60488"/>
                  </a:lnTo>
                  <a:lnTo>
                    <a:pt x="148656" y="75550"/>
                  </a:lnTo>
                  <a:lnTo>
                    <a:pt x="154732" y="81119"/>
                  </a:lnTo>
                  <a:lnTo>
                    <a:pt x="174654" y="89188"/>
                  </a:lnTo>
                  <a:lnTo>
                    <a:pt x="207496" y="91363"/>
                  </a:lnTo>
                  <a:lnTo>
                    <a:pt x="266368" y="90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85"/>
            <p:cNvSpPr/>
            <p:nvPr>
              <p:custDataLst>
                <p:tags r:id="rId18"/>
              </p:custDataLst>
            </p:nvPr>
          </p:nvSpPr>
          <p:spPr>
            <a:xfrm>
              <a:off x="10552224" y="4562082"/>
              <a:ext cx="115777" cy="105169"/>
            </a:xfrm>
            <a:custGeom>
              <a:avLst/>
              <a:gdLst/>
              <a:ahLst/>
              <a:cxnLst/>
              <a:rect l="0" t="0" r="0" b="0"/>
              <a:pathLst>
                <a:path w="115777" h="105169">
                  <a:moveTo>
                    <a:pt x="109426" y="48018"/>
                  </a:moveTo>
                  <a:lnTo>
                    <a:pt x="109426" y="48018"/>
                  </a:lnTo>
                  <a:lnTo>
                    <a:pt x="70114" y="6609"/>
                  </a:lnTo>
                  <a:lnTo>
                    <a:pt x="58087" y="1391"/>
                  </a:lnTo>
                  <a:lnTo>
                    <a:pt x="51917" y="0"/>
                  </a:lnTo>
                  <a:lnTo>
                    <a:pt x="45687" y="1189"/>
                  </a:lnTo>
                  <a:lnTo>
                    <a:pt x="33119" y="8155"/>
                  </a:lnTo>
                  <a:lnTo>
                    <a:pt x="14145" y="27348"/>
                  </a:lnTo>
                  <a:lnTo>
                    <a:pt x="1858" y="50909"/>
                  </a:lnTo>
                  <a:lnTo>
                    <a:pt x="0" y="67412"/>
                  </a:lnTo>
                  <a:lnTo>
                    <a:pt x="492" y="75764"/>
                  </a:lnTo>
                  <a:lnTo>
                    <a:pt x="2936" y="82038"/>
                  </a:lnTo>
                  <a:lnTo>
                    <a:pt x="11297" y="90890"/>
                  </a:lnTo>
                  <a:lnTo>
                    <a:pt x="16490" y="92122"/>
                  </a:lnTo>
                  <a:lnTo>
                    <a:pt x="27905" y="89727"/>
                  </a:lnTo>
                  <a:lnTo>
                    <a:pt x="65065" y="66662"/>
                  </a:lnTo>
                  <a:lnTo>
                    <a:pt x="75833" y="65241"/>
                  </a:lnTo>
                  <a:lnTo>
                    <a:pt x="80680" y="65850"/>
                  </a:lnTo>
                  <a:lnTo>
                    <a:pt x="83911" y="67667"/>
                  </a:lnTo>
                  <a:lnTo>
                    <a:pt x="86067" y="70290"/>
                  </a:lnTo>
                  <a:lnTo>
                    <a:pt x="98962" y="98986"/>
                  </a:lnTo>
                  <a:lnTo>
                    <a:pt x="101744" y="101047"/>
                  </a:lnTo>
                  <a:lnTo>
                    <a:pt x="115776" y="105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86"/>
            <p:cNvSpPr/>
            <p:nvPr>
              <p:custDataLst>
                <p:tags r:id="rId19"/>
              </p:custDataLst>
            </p:nvPr>
          </p:nvSpPr>
          <p:spPr>
            <a:xfrm>
              <a:off x="10420350" y="4513131"/>
              <a:ext cx="99856" cy="163915"/>
            </a:xfrm>
            <a:custGeom>
              <a:avLst/>
              <a:gdLst/>
              <a:ahLst/>
              <a:cxnLst/>
              <a:rect l="0" t="0" r="0" b="0"/>
              <a:pathLst>
                <a:path w="99856" h="163915">
                  <a:moveTo>
                    <a:pt x="57150" y="27119"/>
                  </a:moveTo>
                  <a:lnTo>
                    <a:pt x="57150" y="27119"/>
                  </a:lnTo>
                  <a:lnTo>
                    <a:pt x="57150" y="11539"/>
                  </a:lnTo>
                  <a:lnTo>
                    <a:pt x="55738" y="7560"/>
                  </a:lnTo>
                  <a:lnTo>
                    <a:pt x="50407" y="1257"/>
                  </a:lnTo>
                  <a:lnTo>
                    <a:pt x="46305" y="0"/>
                  </a:lnTo>
                  <a:lnTo>
                    <a:pt x="30418" y="1601"/>
                  </a:lnTo>
                  <a:lnTo>
                    <a:pt x="18458" y="4724"/>
                  </a:lnTo>
                  <a:lnTo>
                    <a:pt x="13716" y="8662"/>
                  </a:lnTo>
                  <a:lnTo>
                    <a:pt x="6565" y="20562"/>
                  </a:lnTo>
                  <a:lnTo>
                    <a:pt x="1945" y="36387"/>
                  </a:lnTo>
                  <a:lnTo>
                    <a:pt x="7319" y="56754"/>
                  </a:lnTo>
                  <a:lnTo>
                    <a:pt x="21597" y="70629"/>
                  </a:lnTo>
                  <a:lnTo>
                    <a:pt x="65257" y="100154"/>
                  </a:lnTo>
                  <a:lnTo>
                    <a:pt x="92008" y="121431"/>
                  </a:lnTo>
                  <a:lnTo>
                    <a:pt x="96617" y="128094"/>
                  </a:lnTo>
                  <a:lnTo>
                    <a:pt x="99855" y="141141"/>
                  </a:lnTo>
                  <a:lnTo>
                    <a:pt x="96909" y="146878"/>
                  </a:lnTo>
                  <a:lnTo>
                    <a:pt x="84228" y="157015"/>
                  </a:lnTo>
                  <a:lnTo>
                    <a:pt x="53884" y="163914"/>
                  </a:lnTo>
                  <a:lnTo>
                    <a:pt x="21453" y="159216"/>
                  </a:lnTo>
                  <a:lnTo>
                    <a:pt x="14302" y="154695"/>
                  </a:lnTo>
                  <a:lnTo>
                    <a:pt x="9534" y="148858"/>
                  </a:lnTo>
                  <a:lnTo>
                    <a:pt x="0" y="128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262"/>
          <p:cNvGrpSpPr/>
          <p:nvPr/>
        </p:nvGrpSpPr>
        <p:grpSpPr>
          <a:xfrm>
            <a:off x="11289478" y="4449921"/>
            <a:ext cx="496123" cy="318930"/>
            <a:chOff x="11289478" y="4449921"/>
            <a:chExt cx="496123" cy="318930"/>
          </a:xfrm>
        </p:grpSpPr>
        <p:sp>
          <p:nvSpPr>
            <p:cNvPr id="164" name="SMARTInkShape-1387"/>
            <p:cNvSpPr/>
            <p:nvPr>
              <p:custDataLst>
                <p:tags r:id="rId10"/>
              </p:custDataLst>
            </p:nvPr>
          </p:nvSpPr>
          <p:spPr>
            <a:xfrm>
              <a:off x="11766550" y="4756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80" y="9329"/>
                  </a:lnTo>
                  <a:lnTo>
                    <a:pt x="1323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388"/>
            <p:cNvSpPr/>
            <p:nvPr>
              <p:custDataLst>
                <p:tags r:id="rId11"/>
              </p:custDataLst>
            </p:nvPr>
          </p:nvSpPr>
          <p:spPr>
            <a:xfrm>
              <a:off x="11623191" y="464185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9" y="12700"/>
                  </a:lnTo>
                  <a:lnTo>
                    <a:pt x="0" y="11994"/>
                  </a:lnTo>
                  <a:lnTo>
                    <a:pt x="1563" y="9329"/>
                  </a:lnTo>
                  <a:lnTo>
                    <a:pt x="16522" y="3861"/>
                  </a:lnTo>
                  <a:lnTo>
                    <a:pt x="51709" y="1716"/>
                  </a:lnTo>
                  <a:lnTo>
                    <a:pt x="96276" y="762"/>
                  </a:lnTo>
                  <a:lnTo>
                    <a:pt x="140932" y="226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389"/>
            <p:cNvSpPr/>
            <p:nvPr>
              <p:custDataLst>
                <p:tags r:id="rId12"/>
              </p:custDataLst>
            </p:nvPr>
          </p:nvSpPr>
          <p:spPr>
            <a:xfrm>
              <a:off x="11651014" y="4533900"/>
              <a:ext cx="64737" cy="224388"/>
            </a:xfrm>
            <a:custGeom>
              <a:avLst/>
              <a:gdLst/>
              <a:ahLst/>
              <a:cxnLst/>
              <a:rect l="0" t="0" r="0" b="0"/>
              <a:pathLst>
                <a:path w="64737" h="224388">
                  <a:moveTo>
                    <a:pt x="64736" y="0"/>
                  </a:moveTo>
                  <a:lnTo>
                    <a:pt x="64736" y="0"/>
                  </a:lnTo>
                  <a:lnTo>
                    <a:pt x="47059" y="42095"/>
                  </a:lnTo>
                  <a:lnTo>
                    <a:pt x="31512" y="80754"/>
                  </a:lnTo>
                  <a:lnTo>
                    <a:pt x="19630" y="118440"/>
                  </a:lnTo>
                  <a:lnTo>
                    <a:pt x="8705" y="158473"/>
                  </a:lnTo>
                  <a:lnTo>
                    <a:pt x="0" y="198727"/>
                  </a:lnTo>
                  <a:lnTo>
                    <a:pt x="216" y="214383"/>
                  </a:lnTo>
                  <a:lnTo>
                    <a:pt x="2672" y="219122"/>
                  </a:lnTo>
                  <a:lnTo>
                    <a:pt x="6429" y="222281"/>
                  </a:lnTo>
                  <a:lnTo>
                    <a:pt x="11048" y="224387"/>
                  </a:lnTo>
                  <a:lnTo>
                    <a:pt x="25587" y="222964"/>
                  </a:lnTo>
                  <a:lnTo>
                    <a:pt x="52036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390"/>
            <p:cNvSpPr/>
            <p:nvPr>
              <p:custDataLst>
                <p:tags r:id="rId13"/>
              </p:custDataLst>
            </p:nvPr>
          </p:nvSpPr>
          <p:spPr>
            <a:xfrm>
              <a:off x="11546687" y="4632430"/>
              <a:ext cx="50430" cy="113281"/>
            </a:xfrm>
            <a:custGeom>
              <a:avLst/>
              <a:gdLst/>
              <a:ahLst/>
              <a:cxnLst/>
              <a:rect l="0" t="0" r="0" b="0"/>
              <a:pathLst>
                <a:path w="50430" h="113281">
                  <a:moveTo>
                    <a:pt x="42063" y="9420"/>
                  </a:moveTo>
                  <a:lnTo>
                    <a:pt x="42063" y="9420"/>
                  </a:lnTo>
                  <a:lnTo>
                    <a:pt x="14640" y="0"/>
                  </a:lnTo>
                  <a:lnTo>
                    <a:pt x="6120" y="1235"/>
                  </a:lnTo>
                  <a:lnTo>
                    <a:pt x="3285" y="2552"/>
                  </a:lnTo>
                  <a:lnTo>
                    <a:pt x="1394" y="4136"/>
                  </a:lnTo>
                  <a:lnTo>
                    <a:pt x="134" y="5897"/>
                  </a:lnTo>
                  <a:lnTo>
                    <a:pt x="0" y="7777"/>
                  </a:lnTo>
                  <a:lnTo>
                    <a:pt x="1731" y="11747"/>
                  </a:lnTo>
                  <a:lnTo>
                    <a:pt x="31255" y="42971"/>
                  </a:lnTo>
                  <a:lnTo>
                    <a:pt x="49246" y="81903"/>
                  </a:lnTo>
                  <a:lnTo>
                    <a:pt x="50429" y="96668"/>
                  </a:lnTo>
                  <a:lnTo>
                    <a:pt x="49756" y="103569"/>
                  </a:lnTo>
                  <a:lnTo>
                    <a:pt x="47192" y="108169"/>
                  </a:lnTo>
                  <a:lnTo>
                    <a:pt x="43367" y="111236"/>
                  </a:lnTo>
                  <a:lnTo>
                    <a:pt x="38698" y="113280"/>
                  </a:lnTo>
                  <a:lnTo>
                    <a:pt x="34174" y="113233"/>
                  </a:lnTo>
                  <a:lnTo>
                    <a:pt x="16663" y="104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391"/>
            <p:cNvSpPr/>
            <p:nvPr>
              <p:custDataLst>
                <p:tags r:id="rId14"/>
              </p:custDataLst>
            </p:nvPr>
          </p:nvSpPr>
          <p:spPr>
            <a:xfrm>
              <a:off x="11515241" y="4568298"/>
              <a:ext cx="3660" cy="16403"/>
            </a:xfrm>
            <a:custGeom>
              <a:avLst/>
              <a:gdLst/>
              <a:ahLst/>
              <a:cxnLst/>
              <a:rect l="0" t="0" r="0" b="0"/>
              <a:pathLst>
                <a:path w="3660" h="16403">
                  <a:moveTo>
                    <a:pt x="3659" y="16402"/>
                  </a:moveTo>
                  <a:lnTo>
                    <a:pt x="3659" y="16402"/>
                  </a:lnTo>
                  <a:lnTo>
                    <a:pt x="3659" y="0"/>
                  </a:lnTo>
                  <a:lnTo>
                    <a:pt x="2954" y="528"/>
                  </a:lnTo>
                  <a:lnTo>
                    <a:pt x="289" y="4878"/>
                  </a:lnTo>
                  <a:lnTo>
                    <a:pt x="0" y="730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392"/>
            <p:cNvSpPr/>
            <p:nvPr>
              <p:custDataLst>
                <p:tags r:id="rId15"/>
              </p:custDataLst>
            </p:nvPr>
          </p:nvSpPr>
          <p:spPr>
            <a:xfrm>
              <a:off x="11474450" y="46799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393"/>
            <p:cNvSpPr/>
            <p:nvPr>
              <p:custDataLst>
                <p:tags r:id="rId16"/>
              </p:custDataLst>
            </p:nvPr>
          </p:nvSpPr>
          <p:spPr>
            <a:xfrm>
              <a:off x="11289478" y="4449921"/>
              <a:ext cx="128768" cy="280830"/>
            </a:xfrm>
            <a:custGeom>
              <a:avLst/>
              <a:gdLst/>
              <a:ahLst/>
              <a:cxnLst/>
              <a:rect l="0" t="0" r="0" b="0"/>
              <a:pathLst>
                <a:path w="128768" h="280830">
                  <a:moveTo>
                    <a:pt x="70672" y="210979"/>
                  </a:moveTo>
                  <a:lnTo>
                    <a:pt x="70672" y="210979"/>
                  </a:lnTo>
                  <a:lnTo>
                    <a:pt x="71377" y="204498"/>
                  </a:lnTo>
                  <a:lnTo>
                    <a:pt x="76140" y="181746"/>
                  </a:lnTo>
                  <a:lnTo>
                    <a:pt x="74748" y="174939"/>
                  </a:lnTo>
                  <a:lnTo>
                    <a:pt x="73390" y="172135"/>
                  </a:lnTo>
                  <a:lnTo>
                    <a:pt x="69661" y="170972"/>
                  </a:lnTo>
                  <a:lnTo>
                    <a:pt x="57993" y="171561"/>
                  </a:lnTo>
                  <a:lnTo>
                    <a:pt x="38928" y="179231"/>
                  </a:lnTo>
                  <a:lnTo>
                    <a:pt x="13131" y="214037"/>
                  </a:lnTo>
                  <a:lnTo>
                    <a:pt x="0" y="247712"/>
                  </a:lnTo>
                  <a:lnTo>
                    <a:pt x="275" y="255929"/>
                  </a:lnTo>
                  <a:lnTo>
                    <a:pt x="2573" y="262818"/>
                  </a:lnTo>
                  <a:lnTo>
                    <a:pt x="10773" y="273529"/>
                  </a:lnTo>
                  <a:lnTo>
                    <a:pt x="21472" y="280642"/>
                  </a:lnTo>
                  <a:lnTo>
                    <a:pt x="28701" y="279999"/>
                  </a:lnTo>
                  <a:lnTo>
                    <a:pt x="46138" y="271758"/>
                  </a:lnTo>
                  <a:lnTo>
                    <a:pt x="72418" y="241139"/>
                  </a:lnTo>
                  <a:lnTo>
                    <a:pt x="94709" y="194045"/>
                  </a:lnTo>
                  <a:lnTo>
                    <a:pt x="108166" y="147008"/>
                  </a:lnTo>
                  <a:lnTo>
                    <a:pt x="114717" y="119649"/>
                  </a:lnTo>
                  <a:lnTo>
                    <a:pt x="119791" y="94353"/>
                  </a:lnTo>
                  <a:lnTo>
                    <a:pt x="127310" y="47432"/>
                  </a:lnTo>
                  <a:lnTo>
                    <a:pt x="128767" y="11688"/>
                  </a:lnTo>
                  <a:lnTo>
                    <a:pt x="127041" y="6152"/>
                  </a:lnTo>
                  <a:lnTo>
                    <a:pt x="124480" y="2461"/>
                  </a:lnTo>
                  <a:lnTo>
                    <a:pt x="121360" y="0"/>
                  </a:lnTo>
                  <a:lnTo>
                    <a:pt x="117870" y="1182"/>
                  </a:lnTo>
                  <a:lnTo>
                    <a:pt x="110229" y="10021"/>
                  </a:lnTo>
                  <a:lnTo>
                    <a:pt x="97993" y="44348"/>
                  </a:lnTo>
                  <a:lnTo>
                    <a:pt x="93398" y="81887"/>
                  </a:lnTo>
                  <a:lnTo>
                    <a:pt x="91355" y="125382"/>
                  </a:lnTo>
                  <a:lnTo>
                    <a:pt x="90448" y="168232"/>
                  </a:lnTo>
                  <a:lnTo>
                    <a:pt x="91926" y="205151"/>
                  </a:lnTo>
                  <a:lnTo>
                    <a:pt x="96725" y="248058"/>
                  </a:lnTo>
                  <a:lnTo>
                    <a:pt x="102422" y="280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63"/>
          <p:cNvGrpSpPr/>
          <p:nvPr/>
        </p:nvGrpSpPr>
        <p:grpSpPr>
          <a:xfrm>
            <a:off x="2923169" y="4953000"/>
            <a:ext cx="1138140" cy="425451"/>
            <a:chOff x="2923169" y="4953000"/>
            <a:chExt cx="1138140" cy="425451"/>
          </a:xfrm>
        </p:grpSpPr>
        <p:sp>
          <p:nvSpPr>
            <p:cNvPr id="172" name="SMARTInkShape-1394"/>
            <p:cNvSpPr/>
            <p:nvPr>
              <p:custDataLst>
                <p:tags r:id="rId4"/>
              </p:custDataLst>
            </p:nvPr>
          </p:nvSpPr>
          <p:spPr>
            <a:xfrm>
              <a:off x="3378200" y="514985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40182" y="17561"/>
                  </a:lnTo>
                  <a:lnTo>
                    <a:pt x="70775" y="14155"/>
                  </a:lnTo>
                  <a:lnTo>
                    <a:pt x="107891" y="10290"/>
                  </a:lnTo>
                  <a:lnTo>
                    <a:pt x="146023" y="621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95"/>
            <p:cNvSpPr/>
            <p:nvPr>
              <p:custDataLst>
                <p:tags r:id="rId5"/>
              </p:custDataLst>
            </p:nvPr>
          </p:nvSpPr>
          <p:spPr>
            <a:xfrm>
              <a:off x="2923169" y="4953000"/>
              <a:ext cx="308982" cy="425451"/>
            </a:xfrm>
            <a:custGeom>
              <a:avLst/>
              <a:gdLst/>
              <a:ahLst/>
              <a:cxnLst/>
              <a:rect l="0" t="0" r="0" b="0"/>
              <a:pathLst>
                <a:path w="308982" h="425451">
                  <a:moveTo>
                    <a:pt x="308981" y="0"/>
                  </a:moveTo>
                  <a:lnTo>
                    <a:pt x="308981" y="0"/>
                  </a:lnTo>
                  <a:lnTo>
                    <a:pt x="298868" y="6742"/>
                  </a:lnTo>
                  <a:lnTo>
                    <a:pt x="269301" y="44057"/>
                  </a:lnTo>
                  <a:lnTo>
                    <a:pt x="245249" y="75320"/>
                  </a:lnTo>
                  <a:lnTo>
                    <a:pt x="212453" y="116025"/>
                  </a:lnTo>
                  <a:lnTo>
                    <a:pt x="193829" y="138733"/>
                  </a:lnTo>
                  <a:lnTo>
                    <a:pt x="172946" y="163750"/>
                  </a:lnTo>
                  <a:lnTo>
                    <a:pt x="150558" y="190306"/>
                  </a:lnTo>
                  <a:lnTo>
                    <a:pt x="127165" y="217887"/>
                  </a:lnTo>
                  <a:lnTo>
                    <a:pt x="105926" y="243330"/>
                  </a:lnTo>
                  <a:lnTo>
                    <a:pt x="67275" y="290415"/>
                  </a:lnTo>
                  <a:lnTo>
                    <a:pt x="36927" y="331098"/>
                  </a:lnTo>
                  <a:lnTo>
                    <a:pt x="14501" y="365877"/>
                  </a:lnTo>
                  <a:lnTo>
                    <a:pt x="2182" y="393093"/>
                  </a:lnTo>
                  <a:lnTo>
                    <a:pt x="0" y="409423"/>
                  </a:lnTo>
                  <a:lnTo>
                    <a:pt x="4181" y="425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96"/>
            <p:cNvSpPr/>
            <p:nvPr>
              <p:custDataLst>
                <p:tags r:id="rId6"/>
              </p:custDataLst>
            </p:nvPr>
          </p:nvSpPr>
          <p:spPr>
            <a:xfrm>
              <a:off x="2952750" y="5037188"/>
              <a:ext cx="234951" cy="296813"/>
            </a:xfrm>
            <a:custGeom>
              <a:avLst/>
              <a:gdLst/>
              <a:ahLst/>
              <a:cxnLst/>
              <a:rect l="0" t="0" r="0" b="0"/>
              <a:pathLst>
                <a:path w="234951" h="296813">
                  <a:moveTo>
                    <a:pt x="0" y="36462"/>
                  </a:moveTo>
                  <a:lnTo>
                    <a:pt x="0" y="36462"/>
                  </a:lnTo>
                  <a:lnTo>
                    <a:pt x="706" y="9743"/>
                  </a:lnTo>
                  <a:lnTo>
                    <a:pt x="3371" y="3891"/>
                  </a:lnTo>
                  <a:lnTo>
                    <a:pt x="5775" y="2048"/>
                  </a:lnTo>
                  <a:lnTo>
                    <a:pt x="12209" y="0"/>
                  </a:lnTo>
                  <a:lnTo>
                    <a:pt x="30507" y="2218"/>
                  </a:lnTo>
                  <a:lnTo>
                    <a:pt x="63915" y="24199"/>
                  </a:lnTo>
                  <a:lnTo>
                    <a:pt x="101723" y="64265"/>
                  </a:lnTo>
                  <a:lnTo>
                    <a:pt x="125173" y="97502"/>
                  </a:lnTo>
                  <a:lnTo>
                    <a:pt x="146649" y="134146"/>
                  </a:lnTo>
                  <a:lnTo>
                    <a:pt x="165602" y="173951"/>
                  </a:lnTo>
                  <a:lnTo>
                    <a:pt x="181551" y="207635"/>
                  </a:lnTo>
                  <a:lnTo>
                    <a:pt x="202430" y="248516"/>
                  </a:lnTo>
                  <a:lnTo>
                    <a:pt x="234950" y="296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397"/>
            <p:cNvSpPr/>
            <p:nvPr>
              <p:custDataLst>
                <p:tags r:id="rId7"/>
              </p:custDataLst>
            </p:nvPr>
          </p:nvSpPr>
          <p:spPr>
            <a:xfrm>
              <a:off x="3418025" y="5238750"/>
              <a:ext cx="207826" cy="36335"/>
            </a:xfrm>
            <a:custGeom>
              <a:avLst/>
              <a:gdLst/>
              <a:ahLst/>
              <a:cxnLst/>
              <a:rect l="0" t="0" r="0" b="0"/>
              <a:pathLst>
                <a:path w="207826" h="36335">
                  <a:moveTo>
                    <a:pt x="10975" y="25400"/>
                  </a:moveTo>
                  <a:lnTo>
                    <a:pt x="10975" y="25400"/>
                  </a:lnTo>
                  <a:lnTo>
                    <a:pt x="862" y="32142"/>
                  </a:lnTo>
                  <a:lnTo>
                    <a:pt x="0" y="34128"/>
                  </a:lnTo>
                  <a:lnTo>
                    <a:pt x="1541" y="35451"/>
                  </a:lnTo>
                  <a:lnTo>
                    <a:pt x="4686" y="36334"/>
                  </a:lnTo>
                  <a:lnTo>
                    <a:pt x="49453" y="31270"/>
                  </a:lnTo>
                  <a:lnTo>
                    <a:pt x="92517" y="22364"/>
                  </a:lnTo>
                  <a:lnTo>
                    <a:pt x="138468" y="13232"/>
                  </a:lnTo>
                  <a:lnTo>
                    <a:pt x="177000" y="5881"/>
                  </a:lnTo>
                  <a:lnTo>
                    <a:pt x="207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398"/>
            <p:cNvSpPr/>
            <p:nvPr>
              <p:custDataLst>
                <p:tags r:id="rId8"/>
              </p:custDataLst>
            </p:nvPr>
          </p:nvSpPr>
          <p:spPr>
            <a:xfrm>
              <a:off x="3765550" y="4997450"/>
              <a:ext cx="215901" cy="152401"/>
            </a:xfrm>
            <a:custGeom>
              <a:avLst/>
              <a:gdLst/>
              <a:ahLst/>
              <a:cxnLst/>
              <a:rect l="0" t="0" r="0" b="0"/>
              <a:pathLst>
                <a:path w="215901" h="152401">
                  <a:moveTo>
                    <a:pt x="0" y="0"/>
                  </a:moveTo>
                  <a:lnTo>
                    <a:pt x="0" y="0"/>
                  </a:lnTo>
                  <a:lnTo>
                    <a:pt x="35156" y="22604"/>
                  </a:lnTo>
                  <a:lnTo>
                    <a:pt x="80972" y="51148"/>
                  </a:lnTo>
                  <a:lnTo>
                    <a:pt x="114304" y="75649"/>
                  </a:lnTo>
                  <a:lnTo>
                    <a:pt x="154753" y="108570"/>
                  </a:lnTo>
                  <a:lnTo>
                    <a:pt x="181790" y="134396"/>
                  </a:lnTo>
                  <a:lnTo>
                    <a:pt x="2159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99"/>
            <p:cNvSpPr/>
            <p:nvPr>
              <p:custDataLst>
                <p:tags r:id="rId9"/>
              </p:custDataLst>
            </p:nvPr>
          </p:nvSpPr>
          <p:spPr>
            <a:xfrm>
              <a:off x="3951055" y="5001980"/>
              <a:ext cx="110254" cy="332021"/>
            </a:xfrm>
            <a:custGeom>
              <a:avLst/>
              <a:gdLst/>
              <a:ahLst/>
              <a:cxnLst/>
              <a:rect l="0" t="0" r="0" b="0"/>
              <a:pathLst>
                <a:path w="110254" h="332021">
                  <a:moveTo>
                    <a:pt x="106595" y="8170"/>
                  </a:moveTo>
                  <a:lnTo>
                    <a:pt x="106595" y="8170"/>
                  </a:lnTo>
                  <a:lnTo>
                    <a:pt x="106595" y="1428"/>
                  </a:lnTo>
                  <a:lnTo>
                    <a:pt x="107300" y="147"/>
                  </a:lnTo>
                  <a:lnTo>
                    <a:pt x="108476" y="0"/>
                  </a:lnTo>
                  <a:lnTo>
                    <a:pt x="109966" y="607"/>
                  </a:lnTo>
                  <a:lnTo>
                    <a:pt x="110253" y="2422"/>
                  </a:lnTo>
                  <a:lnTo>
                    <a:pt x="108691" y="8203"/>
                  </a:lnTo>
                  <a:lnTo>
                    <a:pt x="80264" y="47222"/>
                  </a:lnTo>
                  <a:lnTo>
                    <a:pt x="46178" y="87093"/>
                  </a:lnTo>
                  <a:lnTo>
                    <a:pt x="21509" y="119827"/>
                  </a:lnTo>
                  <a:lnTo>
                    <a:pt x="6046" y="160884"/>
                  </a:lnTo>
                  <a:lnTo>
                    <a:pt x="838" y="207779"/>
                  </a:lnTo>
                  <a:lnTo>
                    <a:pt x="0" y="251855"/>
                  </a:lnTo>
                  <a:lnTo>
                    <a:pt x="3799" y="299069"/>
                  </a:lnTo>
                  <a:lnTo>
                    <a:pt x="4995" y="332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887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" name="SMARTInkShape-Group264"/>
          <p:cNvGrpSpPr/>
          <p:nvPr/>
        </p:nvGrpSpPr>
        <p:grpSpPr>
          <a:xfrm>
            <a:off x="774700" y="565150"/>
            <a:ext cx="631826" cy="400051"/>
            <a:chOff x="774700" y="565150"/>
            <a:chExt cx="631826" cy="400051"/>
          </a:xfrm>
        </p:grpSpPr>
        <p:sp>
          <p:nvSpPr>
            <p:cNvPr id="3" name="SMARTInkShape-1400"/>
            <p:cNvSpPr/>
            <p:nvPr>
              <p:custDataLst>
                <p:tags r:id="rId293"/>
              </p:custDataLst>
            </p:nvPr>
          </p:nvSpPr>
          <p:spPr>
            <a:xfrm>
              <a:off x="977900" y="901700"/>
              <a:ext cx="260351" cy="63501"/>
            </a:xfrm>
            <a:custGeom>
              <a:avLst/>
              <a:gdLst/>
              <a:ahLst/>
              <a:cxnLst/>
              <a:rect l="0" t="0" r="0" b="0"/>
              <a:pathLst>
                <a:path w="260351" h="63501">
                  <a:moveTo>
                    <a:pt x="0" y="63500"/>
                  </a:moveTo>
                  <a:lnTo>
                    <a:pt x="0" y="63500"/>
                  </a:lnTo>
                  <a:lnTo>
                    <a:pt x="45826" y="52830"/>
                  </a:lnTo>
                  <a:lnTo>
                    <a:pt x="85984" y="42530"/>
                  </a:lnTo>
                  <a:lnTo>
                    <a:pt x="109534" y="36820"/>
                  </a:lnTo>
                  <a:lnTo>
                    <a:pt x="134406" y="30897"/>
                  </a:lnTo>
                  <a:lnTo>
                    <a:pt x="159454" y="24831"/>
                  </a:lnTo>
                  <a:lnTo>
                    <a:pt x="184619" y="18671"/>
                  </a:lnTo>
                  <a:lnTo>
                    <a:pt x="226692" y="8298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01"/>
            <p:cNvSpPr/>
            <p:nvPr>
              <p:custDataLst>
                <p:tags r:id="rId294"/>
              </p:custDataLst>
            </p:nvPr>
          </p:nvSpPr>
          <p:spPr>
            <a:xfrm>
              <a:off x="1365250" y="698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402"/>
            <p:cNvSpPr/>
            <p:nvPr>
              <p:custDataLst>
                <p:tags r:id="rId295"/>
              </p:custDataLst>
            </p:nvPr>
          </p:nvSpPr>
          <p:spPr>
            <a:xfrm>
              <a:off x="1397000" y="857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03"/>
            <p:cNvSpPr/>
            <p:nvPr>
              <p:custDataLst>
                <p:tags r:id="rId296"/>
              </p:custDataLst>
            </p:nvPr>
          </p:nvSpPr>
          <p:spPr>
            <a:xfrm>
              <a:off x="857250" y="898783"/>
              <a:ext cx="355601" cy="34668"/>
            </a:xfrm>
            <a:custGeom>
              <a:avLst/>
              <a:gdLst/>
              <a:ahLst/>
              <a:cxnLst/>
              <a:rect l="0" t="0" r="0" b="0"/>
              <a:pathLst>
                <a:path w="355601" h="34668">
                  <a:moveTo>
                    <a:pt x="0" y="34667"/>
                  </a:moveTo>
                  <a:lnTo>
                    <a:pt x="0" y="34667"/>
                  </a:lnTo>
                  <a:lnTo>
                    <a:pt x="45826" y="29023"/>
                  </a:lnTo>
                  <a:lnTo>
                    <a:pt x="87395" y="19458"/>
                  </a:lnTo>
                  <a:lnTo>
                    <a:pt x="113297" y="13945"/>
                  </a:lnTo>
                  <a:lnTo>
                    <a:pt x="141148" y="8152"/>
                  </a:lnTo>
                  <a:lnTo>
                    <a:pt x="170299" y="4290"/>
                  </a:lnTo>
                  <a:lnTo>
                    <a:pt x="200316" y="1716"/>
                  </a:lnTo>
                  <a:lnTo>
                    <a:pt x="230910" y="0"/>
                  </a:lnTo>
                  <a:lnTo>
                    <a:pt x="258362" y="266"/>
                  </a:lnTo>
                  <a:lnTo>
                    <a:pt x="283720" y="1856"/>
                  </a:lnTo>
                  <a:lnTo>
                    <a:pt x="323653" y="5973"/>
                  </a:lnTo>
                  <a:lnTo>
                    <a:pt x="355600" y="9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04"/>
            <p:cNvSpPr/>
            <p:nvPr>
              <p:custDataLst>
                <p:tags r:id="rId297"/>
              </p:custDataLst>
            </p:nvPr>
          </p:nvSpPr>
          <p:spPr>
            <a:xfrm>
              <a:off x="1014179" y="720284"/>
              <a:ext cx="230422" cy="120076"/>
            </a:xfrm>
            <a:custGeom>
              <a:avLst/>
              <a:gdLst/>
              <a:ahLst/>
              <a:cxnLst/>
              <a:rect l="0" t="0" r="0" b="0"/>
              <a:pathLst>
                <a:path w="230422" h="120076">
                  <a:moveTo>
                    <a:pt x="8171" y="35366"/>
                  </a:moveTo>
                  <a:lnTo>
                    <a:pt x="8171" y="35366"/>
                  </a:lnTo>
                  <a:lnTo>
                    <a:pt x="1429" y="28624"/>
                  </a:lnTo>
                  <a:lnTo>
                    <a:pt x="149" y="25932"/>
                  </a:lnTo>
                  <a:lnTo>
                    <a:pt x="0" y="23433"/>
                  </a:lnTo>
                  <a:lnTo>
                    <a:pt x="607" y="21060"/>
                  </a:lnTo>
                  <a:lnTo>
                    <a:pt x="5045" y="16543"/>
                  </a:lnTo>
                  <a:lnTo>
                    <a:pt x="13131" y="12184"/>
                  </a:lnTo>
                  <a:lnTo>
                    <a:pt x="26133" y="7894"/>
                  </a:lnTo>
                  <a:lnTo>
                    <a:pt x="45082" y="11162"/>
                  </a:lnTo>
                  <a:lnTo>
                    <a:pt x="64792" y="20375"/>
                  </a:lnTo>
                  <a:lnTo>
                    <a:pt x="78256" y="33878"/>
                  </a:lnTo>
                  <a:lnTo>
                    <a:pt x="83300" y="51167"/>
                  </a:lnTo>
                  <a:lnTo>
                    <a:pt x="82484" y="69906"/>
                  </a:lnTo>
                  <a:lnTo>
                    <a:pt x="70462" y="103049"/>
                  </a:lnTo>
                  <a:lnTo>
                    <a:pt x="63373" y="114836"/>
                  </a:lnTo>
                  <a:lnTo>
                    <a:pt x="57870" y="120075"/>
                  </a:lnTo>
                  <a:lnTo>
                    <a:pt x="57531" y="120061"/>
                  </a:lnTo>
                  <a:lnTo>
                    <a:pt x="89227" y="75768"/>
                  </a:lnTo>
                  <a:lnTo>
                    <a:pt x="127663" y="28216"/>
                  </a:lnTo>
                  <a:lnTo>
                    <a:pt x="157031" y="308"/>
                  </a:lnTo>
                  <a:lnTo>
                    <a:pt x="156095" y="0"/>
                  </a:lnTo>
                  <a:lnTo>
                    <a:pt x="149409" y="1538"/>
                  </a:lnTo>
                  <a:lnTo>
                    <a:pt x="133745" y="19855"/>
                  </a:lnTo>
                  <a:lnTo>
                    <a:pt x="122441" y="44254"/>
                  </a:lnTo>
                  <a:lnTo>
                    <a:pt x="122451" y="51169"/>
                  </a:lnTo>
                  <a:lnTo>
                    <a:pt x="124574" y="57190"/>
                  </a:lnTo>
                  <a:lnTo>
                    <a:pt x="128107" y="62616"/>
                  </a:lnTo>
                  <a:lnTo>
                    <a:pt x="145201" y="70525"/>
                  </a:lnTo>
                  <a:lnTo>
                    <a:pt x="184474" y="77063"/>
                  </a:lnTo>
                  <a:lnTo>
                    <a:pt x="230421" y="7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05"/>
            <p:cNvSpPr/>
            <p:nvPr>
              <p:custDataLst>
                <p:tags r:id="rId298"/>
              </p:custDataLst>
            </p:nvPr>
          </p:nvSpPr>
          <p:spPr>
            <a:xfrm>
              <a:off x="774700" y="565150"/>
              <a:ext cx="209551" cy="306453"/>
            </a:xfrm>
            <a:custGeom>
              <a:avLst/>
              <a:gdLst/>
              <a:ahLst/>
              <a:cxnLst/>
              <a:rect l="0" t="0" r="0" b="0"/>
              <a:pathLst>
                <a:path w="209551" h="306453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5644" y="19773"/>
                  </a:lnTo>
                  <a:lnTo>
                    <a:pt x="10113" y="23765"/>
                  </a:lnTo>
                  <a:lnTo>
                    <a:pt x="33257" y="32755"/>
                  </a:lnTo>
                  <a:lnTo>
                    <a:pt x="72570" y="36516"/>
                  </a:lnTo>
                  <a:lnTo>
                    <a:pt x="113224" y="30889"/>
                  </a:lnTo>
                  <a:lnTo>
                    <a:pt x="151926" y="17051"/>
                  </a:lnTo>
                  <a:lnTo>
                    <a:pt x="159245" y="11576"/>
                  </a:lnTo>
                  <a:lnTo>
                    <a:pt x="158374" y="9834"/>
                  </a:lnTo>
                  <a:lnTo>
                    <a:pt x="149881" y="7899"/>
                  </a:lnTo>
                  <a:lnTo>
                    <a:pt x="115749" y="16922"/>
                  </a:lnTo>
                  <a:lnTo>
                    <a:pt x="69887" y="43114"/>
                  </a:lnTo>
                  <a:lnTo>
                    <a:pt x="34034" y="67573"/>
                  </a:lnTo>
                  <a:lnTo>
                    <a:pt x="27628" y="74682"/>
                  </a:lnTo>
                  <a:lnTo>
                    <a:pt x="24063" y="81538"/>
                  </a:lnTo>
                  <a:lnTo>
                    <a:pt x="22392" y="88225"/>
                  </a:lnTo>
                  <a:lnTo>
                    <a:pt x="24806" y="94095"/>
                  </a:lnTo>
                  <a:lnTo>
                    <a:pt x="36895" y="104379"/>
                  </a:lnTo>
                  <a:lnTo>
                    <a:pt x="73648" y="111360"/>
                  </a:lnTo>
                  <a:lnTo>
                    <a:pt x="110173" y="120171"/>
                  </a:lnTo>
                  <a:lnTo>
                    <a:pt x="123049" y="127728"/>
                  </a:lnTo>
                  <a:lnTo>
                    <a:pt x="126483" y="131719"/>
                  </a:lnTo>
                  <a:lnTo>
                    <a:pt x="125244" y="137907"/>
                  </a:lnTo>
                  <a:lnTo>
                    <a:pt x="105235" y="164882"/>
                  </a:lnTo>
                  <a:lnTo>
                    <a:pt x="69359" y="203527"/>
                  </a:lnTo>
                  <a:lnTo>
                    <a:pt x="34427" y="244846"/>
                  </a:lnTo>
                  <a:lnTo>
                    <a:pt x="19769" y="268746"/>
                  </a:lnTo>
                  <a:lnTo>
                    <a:pt x="17413" y="278648"/>
                  </a:lnTo>
                  <a:lnTo>
                    <a:pt x="17959" y="287365"/>
                  </a:lnTo>
                  <a:lnTo>
                    <a:pt x="20439" y="295293"/>
                  </a:lnTo>
                  <a:lnTo>
                    <a:pt x="27032" y="300579"/>
                  </a:lnTo>
                  <a:lnTo>
                    <a:pt x="47527" y="306452"/>
                  </a:lnTo>
                  <a:lnTo>
                    <a:pt x="78743" y="305299"/>
                  </a:lnTo>
                  <a:lnTo>
                    <a:pt x="117547" y="299377"/>
                  </a:lnTo>
                  <a:lnTo>
                    <a:pt x="163015" y="289690"/>
                  </a:lnTo>
                  <a:lnTo>
                    <a:pt x="2095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265"/>
          <p:cNvGrpSpPr/>
          <p:nvPr/>
        </p:nvGrpSpPr>
        <p:grpSpPr>
          <a:xfrm>
            <a:off x="1875942" y="712083"/>
            <a:ext cx="314809" cy="272168"/>
            <a:chOff x="1875942" y="712083"/>
            <a:chExt cx="314809" cy="272168"/>
          </a:xfrm>
        </p:grpSpPr>
        <p:sp>
          <p:nvSpPr>
            <p:cNvPr id="10" name="SMARTInkShape-1406"/>
            <p:cNvSpPr/>
            <p:nvPr>
              <p:custDataLst>
                <p:tags r:id="rId290"/>
              </p:custDataLst>
            </p:nvPr>
          </p:nvSpPr>
          <p:spPr>
            <a:xfrm>
              <a:off x="1875942" y="736600"/>
              <a:ext cx="194159" cy="203201"/>
            </a:xfrm>
            <a:custGeom>
              <a:avLst/>
              <a:gdLst/>
              <a:ahLst/>
              <a:cxnLst/>
              <a:rect l="0" t="0" r="0" b="0"/>
              <a:pathLst>
                <a:path w="194159" h="2032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9779" y="0"/>
                  </a:lnTo>
                  <a:lnTo>
                    <a:pt x="46181" y="16620"/>
                  </a:lnTo>
                  <a:lnTo>
                    <a:pt x="85323" y="44749"/>
                  </a:lnTo>
                  <a:lnTo>
                    <a:pt x="123340" y="87185"/>
                  </a:lnTo>
                  <a:lnTo>
                    <a:pt x="154439" y="131353"/>
                  </a:lnTo>
                  <a:lnTo>
                    <a:pt x="169376" y="172896"/>
                  </a:lnTo>
                  <a:lnTo>
                    <a:pt x="175618" y="191848"/>
                  </a:lnTo>
                  <a:lnTo>
                    <a:pt x="178976" y="197043"/>
                  </a:lnTo>
                  <a:lnTo>
                    <a:pt x="182625" y="199801"/>
                  </a:lnTo>
                  <a:lnTo>
                    <a:pt x="19415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07"/>
            <p:cNvSpPr/>
            <p:nvPr>
              <p:custDataLst>
                <p:tags r:id="rId291"/>
              </p:custDataLst>
            </p:nvPr>
          </p:nvSpPr>
          <p:spPr>
            <a:xfrm>
              <a:off x="1986566" y="712083"/>
              <a:ext cx="102585" cy="259468"/>
            </a:xfrm>
            <a:custGeom>
              <a:avLst/>
              <a:gdLst/>
              <a:ahLst/>
              <a:cxnLst/>
              <a:rect l="0" t="0" r="0" b="0"/>
              <a:pathLst>
                <a:path w="102585" h="259468">
                  <a:moveTo>
                    <a:pt x="102584" y="5467"/>
                  </a:moveTo>
                  <a:lnTo>
                    <a:pt x="102584" y="5467"/>
                  </a:lnTo>
                  <a:lnTo>
                    <a:pt x="102584" y="2096"/>
                  </a:lnTo>
                  <a:lnTo>
                    <a:pt x="101878" y="1103"/>
                  </a:lnTo>
                  <a:lnTo>
                    <a:pt x="100703" y="441"/>
                  </a:lnTo>
                  <a:lnTo>
                    <a:pt x="99213" y="0"/>
                  </a:lnTo>
                  <a:lnTo>
                    <a:pt x="93795" y="7035"/>
                  </a:lnTo>
                  <a:lnTo>
                    <a:pt x="75448" y="41290"/>
                  </a:lnTo>
                  <a:lnTo>
                    <a:pt x="57620" y="86637"/>
                  </a:lnTo>
                  <a:lnTo>
                    <a:pt x="43324" y="121976"/>
                  </a:lnTo>
                  <a:lnTo>
                    <a:pt x="28268" y="157437"/>
                  </a:lnTo>
                  <a:lnTo>
                    <a:pt x="9303" y="203052"/>
                  </a:lnTo>
                  <a:lnTo>
                    <a:pt x="0" y="233971"/>
                  </a:lnTo>
                  <a:lnTo>
                    <a:pt x="984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08"/>
            <p:cNvSpPr/>
            <p:nvPr>
              <p:custDataLst>
                <p:tags r:id="rId292"/>
              </p:custDataLst>
            </p:nvPr>
          </p:nvSpPr>
          <p:spPr>
            <a:xfrm>
              <a:off x="2184661" y="908050"/>
              <a:ext cx="6090" cy="76201"/>
            </a:xfrm>
            <a:custGeom>
              <a:avLst/>
              <a:gdLst/>
              <a:ahLst/>
              <a:cxnLst/>
              <a:rect l="0" t="0" r="0" b="0"/>
              <a:pathLst>
                <a:path w="6090" h="7620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42063"/>
                  </a:lnTo>
                  <a:lnTo>
                    <a:pt x="608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66"/>
          <p:cNvGrpSpPr/>
          <p:nvPr/>
        </p:nvGrpSpPr>
        <p:grpSpPr>
          <a:xfrm>
            <a:off x="2539984" y="695129"/>
            <a:ext cx="876317" cy="325429"/>
            <a:chOff x="2539984" y="695129"/>
            <a:chExt cx="876317" cy="325429"/>
          </a:xfrm>
        </p:grpSpPr>
        <p:sp>
          <p:nvSpPr>
            <p:cNvPr id="14" name="SMARTInkShape-1409"/>
            <p:cNvSpPr/>
            <p:nvPr>
              <p:custDataLst>
                <p:tags r:id="rId286"/>
              </p:custDataLst>
            </p:nvPr>
          </p:nvSpPr>
          <p:spPr>
            <a:xfrm>
              <a:off x="2539984" y="715578"/>
              <a:ext cx="127017" cy="230573"/>
            </a:xfrm>
            <a:custGeom>
              <a:avLst/>
              <a:gdLst/>
              <a:ahLst/>
              <a:cxnLst/>
              <a:rect l="0" t="0" r="0" b="0"/>
              <a:pathLst>
                <a:path w="127017" h="230573">
                  <a:moveTo>
                    <a:pt x="127016" y="186122"/>
                  </a:moveTo>
                  <a:lnTo>
                    <a:pt x="127016" y="186122"/>
                  </a:lnTo>
                  <a:lnTo>
                    <a:pt x="112710" y="177284"/>
                  </a:lnTo>
                  <a:lnTo>
                    <a:pt x="66027" y="130185"/>
                  </a:lnTo>
                  <a:lnTo>
                    <a:pt x="45210" y="85587"/>
                  </a:lnTo>
                  <a:lnTo>
                    <a:pt x="39120" y="38898"/>
                  </a:lnTo>
                  <a:lnTo>
                    <a:pt x="44207" y="18148"/>
                  </a:lnTo>
                  <a:lnTo>
                    <a:pt x="48527" y="10639"/>
                  </a:lnTo>
                  <a:lnTo>
                    <a:pt x="53523" y="5634"/>
                  </a:lnTo>
                  <a:lnTo>
                    <a:pt x="64719" y="72"/>
                  </a:lnTo>
                  <a:lnTo>
                    <a:pt x="69963" y="0"/>
                  </a:lnTo>
                  <a:lnTo>
                    <a:pt x="79551" y="3682"/>
                  </a:lnTo>
                  <a:lnTo>
                    <a:pt x="86636" y="13786"/>
                  </a:lnTo>
                  <a:lnTo>
                    <a:pt x="89512" y="20431"/>
                  </a:lnTo>
                  <a:lnTo>
                    <a:pt x="87064" y="40985"/>
                  </a:lnTo>
                  <a:lnTo>
                    <a:pt x="71904" y="78443"/>
                  </a:lnTo>
                  <a:lnTo>
                    <a:pt x="41498" y="125654"/>
                  </a:lnTo>
                  <a:lnTo>
                    <a:pt x="8693" y="170825"/>
                  </a:lnTo>
                  <a:lnTo>
                    <a:pt x="3684" y="178041"/>
                  </a:lnTo>
                  <a:lnTo>
                    <a:pt x="0" y="191702"/>
                  </a:lnTo>
                  <a:lnTo>
                    <a:pt x="5" y="198309"/>
                  </a:lnTo>
                  <a:lnTo>
                    <a:pt x="2831" y="204124"/>
                  </a:lnTo>
                  <a:lnTo>
                    <a:pt x="13497" y="214349"/>
                  </a:lnTo>
                  <a:lnTo>
                    <a:pt x="42110" y="224668"/>
                  </a:lnTo>
                  <a:lnTo>
                    <a:pt x="95266" y="23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10"/>
            <p:cNvSpPr/>
            <p:nvPr>
              <p:custDataLst>
                <p:tags r:id="rId287"/>
              </p:custDataLst>
            </p:nvPr>
          </p:nvSpPr>
          <p:spPr>
            <a:xfrm>
              <a:off x="2966856" y="706072"/>
              <a:ext cx="170045" cy="246429"/>
            </a:xfrm>
            <a:custGeom>
              <a:avLst/>
              <a:gdLst/>
              <a:ahLst/>
              <a:cxnLst/>
              <a:rect l="0" t="0" r="0" b="0"/>
              <a:pathLst>
                <a:path w="170045" h="246429">
                  <a:moveTo>
                    <a:pt x="17644" y="17828"/>
                  </a:moveTo>
                  <a:lnTo>
                    <a:pt x="17644" y="17828"/>
                  </a:lnTo>
                  <a:lnTo>
                    <a:pt x="3339" y="8990"/>
                  </a:lnTo>
                  <a:lnTo>
                    <a:pt x="703" y="4963"/>
                  </a:lnTo>
                  <a:lnTo>
                    <a:pt x="0" y="2901"/>
                  </a:lnTo>
                  <a:lnTo>
                    <a:pt x="237" y="1527"/>
                  </a:lnTo>
                  <a:lnTo>
                    <a:pt x="1100" y="610"/>
                  </a:lnTo>
                  <a:lnTo>
                    <a:pt x="2382" y="0"/>
                  </a:lnTo>
                  <a:lnTo>
                    <a:pt x="3941" y="298"/>
                  </a:lnTo>
                  <a:lnTo>
                    <a:pt x="7556" y="2511"/>
                  </a:lnTo>
                  <a:lnTo>
                    <a:pt x="40851" y="46993"/>
                  </a:lnTo>
                  <a:lnTo>
                    <a:pt x="68186" y="92557"/>
                  </a:lnTo>
                  <a:lnTo>
                    <a:pt x="90202" y="127946"/>
                  </a:lnTo>
                  <a:lnTo>
                    <a:pt x="112686" y="162725"/>
                  </a:lnTo>
                  <a:lnTo>
                    <a:pt x="140506" y="204694"/>
                  </a:lnTo>
                  <a:lnTo>
                    <a:pt x="170044" y="24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11"/>
            <p:cNvSpPr/>
            <p:nvPr>
              <p:custDataLst>
                <p:tags r:id="rId288"/>
              </p:custDataLst>
            </p:nvPr>
          </p:nvSpPr>
          <p:spPr>
            <a:xfrm>
              <a:off x="3035300" y="695129"/>
              <a:ext cx="101601" cy="251022"/>
            </a:xfrm>
            <a:custGeom>
              <a:avLst/>
              <a:gdLst/>
              <a:ahLst/>
              <a:cxnLst/>
              <a:rect l="0" t="0" r="0" b="0"/>
              <a:pathLst>
                <a:path w="101601" h="251022">
                  <a:moveTo>
                    <a:pt x="101600" y="3371"/>
                  </a:moveTo>
                  <a:lnTo>
                    <a:pt x="101600" y="3371"/>
                  </a:lnTo>
                  <a:lnTo>
                    <a:pt x="98229" y="0"/>
                  </a:lnTo>
                  <a:lnTo>
                    <a:pt x="95825" y="1124"/>
                  </a:lnTo>
                  <a:lnTo>
                    <a:pt x="84288" y="15640"/>
                  </a:lnTo>
                  <a:lnTo>
                    <a:pt x="63623" y="51378"/>
                  </a:lnTo>
                  <a:lnTo>
                    <a:pt x="47797" y="83974"/>
                  </a:lnTo>
                  <a:lnTo>
                    <a:pt x="31356" y="119628"/>
                  </a:lnTo>
                  <a:lnTo>
                    <a:pt x="16053" y="155230"/>
                  </a:lnTo>
                  <a:lnTo>
                    <a:pt x="1621" y="201628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12"/>
            <p:cNvSpPr/>
            <p:nvPr>
              <p:custDataLst>
                <p:tags r:id="rId289"/>
              </p:custDataLst>
            </p:nvPr>
          </p:nvSpPr>
          <p:spPr>
            <a:xfrm>
              <a:off x="3234842" y="892830"/>
              <a:ext cx="181459" cy="127728"/>
            </a:xfrm>
            <a:custGeom>
              <a:avLst/>
              <a:gdLst/>
              <a:ahLst/>
              <a:cxnLst/>
              <a:rect l="0" t="0" r="0" b="0"/>
              <a:pathLst>
                <a:path w="181459" h="127728">
                  <a:moveTo>
                    <a:pt x="3658" y="21570"/>
                  </a:moveTo>
                  <a:lnTo>
                    <a:pt x="3658" y="21570"/>
                  </a:lnTo>
                  <a:lnTo>
                    <a:pt x="287" y="14828"/>
                  </a:lnTo>
                  <a:lnTo>
                    <a:pt x="0" y="12136"/>
                  </a:lnTo>
                  <a:lnTo>
                    <a:pt x="1562" y="7264"/>
                  </a:lnTo>
                  <a:lnTo>
                    <a:pt x="6489" y="2747"/>
                  </a:lnTo>
                  <a:lnTo>
                    <a:pt x="9779" y="555"/>
                  </a:lnTo>
                  <a:lnTo>
                    <a:pt x="20960" y="0"/>
                  </a:lnTo>
                  <a:lnTo>
                    <a:pt x="27893" y="840"/>
                  </a:lnTo>
                  <a:lnTo>
                    <a:pt x="33220" y="3517"/>
                  </a:lnTo>
                  <a:lnTo>
                    <a:pt x="41021" y="12135"/>
                  </a:lnTo>
                  <a:lnTo>
                    <a:pt x="46008" y="35629"/>
                  </a:lnTo>
                  <a:lnTo>
                    <a:pt x="40744" y="68304"/>
                  </a:lnTo>
                  <a:lnTo>
                    <a:pt x="21571" y="115906"/>
                  </a:lnTo>
                  <a:lnTo>
                    <a:pt x="20539" y="120444"/>
                  </a:lnTo>
                  <a:lnTo>
                    <a:pt x="20556" y="123469"/>
                  </a:lnTo>
                  <a:lnTo>
                    <a:pt x="21273" y="125486"/>
                  </a:lnTo>
                  <a:lnTo>
                    <a:pt x="29596" y="127727"/>
                  </a:lnTo>
                  <a:lnTo>
                    <a:pt x="45525" y="127312"/>
                  </a:lnTo>
                  <a:lnTo>
                    <a:pt x="89754" y="119145"/>
                  </a:lnTo>
                  <a:lnTo>
                    <a:pt x="134586" y="111738"/>
                  </a:lnTo>
                  <a:lnTo>
                    <a:pt x="181458" y="104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67"/>
          <p:cNvGrpSpPr/>
          <p:nvPr/>
        </p:nvGrpSpPr>
        <p:grpSpPr>
          <a:xfrm>
            <a:off x="3910062" y="762000"/>
            <a:ext cx="414289" cy="164029"/>
            <a:chOff x="3910062" y="762000"/>
            <a:chExt cx="414289" cy="164029"/>
          </a:xfrm>
        </p:grpSpPr>
        <p:sp>
          <p:nvSpPr>
            <p:cNvPr id="19" name="SMARTInkShape-1413"/>
            <p:cNvSpPr/>
            <p:nvPr>
              <p:custDataLst>
                <p:tags r:id="rId283"/>
              </p:custDataLst>
            </p:nvPr>
          </p:nvSpPr>
          <p:spPr>
            <a:xfrm>
              <a:off x="3910062" y="778565"/>
              <a:ext cx="141239" cy="147464"/>
            </a:xfrm>
            <a:custGeom>
              <a:avLst/>
              <a:gdLst/>
              <a:ahLst/>
              <a:cxnLst/>
              <a:rect l="0" t="0" r="0" b="0"/>
              <a:pathLst>
                <a:path w="141239" h="147464">
                  <a:moveTo>
                    <a:pt x="109488" y="27885"/>
                  </a:moveTo>
                  <a:lnTo>
                    <a:pt x="109488" y="27885"/>
                  </a:lnTo>
                  <a:lnTo>
                    <a:pt x="95673" y="19096"/>
                  </a:lnTo>
                  <a:lnTo>
                    <a:pt x="79133" y="5117"/>
                  </a:lnTo>
                  <a:lnTo>
                    <a:pt x="69186" y="597"/>
                  </a:lnTo>
                  <a:lnTo>
                    <a:pt x="59591" y="0"/>
                  </a:lnTo>
                  <a:lnTo>
                    <a:pt x="55056" y="828"/>
                  </a:lnTo>
                  <a:lnTo>
                    <a:pt x="35191" y="22220"/>
                  </a:lnTo>
                  <a:lnTo>
                    <a:pt x="11431" y="62111"/>
                  </a:lnTo>
                  <a:lnTo>
                    <a:pt x="0" y="102937"/>
                  </a:lnTo>
                  <a:lnTo>
                    <a:pt x="2971" y="123330"/>
                  </a:lnTo>
                  <a:lnTo>
                    <a:pt x="6727" y="131732"/>
                  </a:lnTo>
                  <a:lnTo>
                    <a:pt x="18425" y="142948"/>
                  </a:lnTo>
                  <a:lnTo>
                    <a:pt x="25497" y="146927"/>
                  </a:lnTo>
                  <a:lnTo>
                    <a:pt x="33032" y="147463"/>
                  </a:lnTo>
                  <a:lnTo>
                    <a:pt x="48932" y="142414"/>
                  </a:lnTo>
                  <a:lnTo>
                    <a:pt x="73749" y="117558"/>
                  </a:lnTo>
                  <a:lnTo>
                    <a:pt x="95148" y="73334"/>
                  </a:lnTo>
                  <a:lnTo>
                    <a:pt x="98881" y="66429"/>
                  </a:lnTo>
                  <a:lnTo>
                    <a:pt x="98889" y="65575"/>
                  </a:lnTo>
                  <a:lnTo>
                    <a:pt x="98189" y="65712"/>
                  </a:lnTo>
                  <a:lnTo>
                    <a:pt x="105749" y="97943"/>
                  </a:lnTo>
                  <a:lnTo>
                    <a:pt x="115122" y="113476"/>
                  </a:lnTo>
                  <a:lnTo>
                    <a:pt x="124692" y="120723"/>
                  </a:lnTo>
                  <a:lnTo>
                    <a:pt x="141238" y="129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14"/>
            <p:cNvSpPr/>
            <p:nvPr>
              <p:custDataLst>
                <p:tags r:id="rId284"/>
              </p:custDataLst>
            </p:nvPr>
          </p:nvSpPr>
          <p:spPr>
            <a:xfrm>
              <a:off x="4086912" y="762000"/>
              <a:ext cx="104089" cy="161112"/>
            </a:xfrm>
            <a:custGeom>
              <a:avLst/>
              <a:gdLst/>
              <a:ahLst/>
              <a:cxnLst/>
              <a:rect l="0" t="0" r="0" b="0"/>
              <a:pathLst>
                <a:path w="104089" h="161112">
                  <a:moveTo>
                    <a:pt x="8838" y="25400"/>
                  </a:moveTo>
                  <a:lnTo>
                    <a:pt x="8838" y="25400"/>
                  </a:lnTo>
                  <a:lnTo>
                    <a:pt x="0" y="25400"/>
                  </a:lnTo>
                  <a:lnTo>
                    <a:pt x="123" y="27517"/>
                  </a:lnTo>
                  <a:lnTo>
                    <a:pt x="23096" y="65079"/>
                  </a:lnTo>
                  <a:lnTo>
                    <a:pt x="38933" y="101754"/>
                  </a:lnTo>
                  <a:lnTo>
                    <a:pt x="45357" y="144905"/>
                  </a:lnTo>
                  <a:lnTo>
                    <a:pt x="45530" y="156124"/>
                  </a:lnTo>
                  <a:lnTo>
                    <a:pt x="44588" y="159116"/>
                  </a:lnTo>
                  <a:lnTo>
                    <a:pt x="43255" y="161111"/>
                  </a:lnTo>
                  <a:lnTo>
                    <a:pt x="42365" y="159618"/>
                  </a:lnTo>
                  <a:lnTo>
                    <a:pt x="41820" y="141917"/>
                  </a:lnTo>
                  <a:lnTo>
                    <a:pt x="48636" y="102806"/>
                  </a:lnTo>
                  <a:lnTo>
                    <a:pt x="62980" y="61919"/>
                  </a:lnTo>
                  <a:lnTo>
                    <a:pt x="93041" y="14426"/>
                  </a:lnTo>
                  <a:lnTo>
                    <a:pt x="104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15"/>
            <p:cNvSpPr/>
            <p:nvPr>
              <p:custDataLst>
                <p:tags r:id="rId285"/>
              </p:custDataLst>
            </p:nvPr>
          </p:nvSpPr>
          <p:spPr>
            <a:xfrm>
              <a:off x="4210050" y="769772"/>
              <a:ext cx="114301" cy="125873"/>
            </a:xfrm>
            <a:custGeom>
              <a:avLst/>
              <a:gdLst/>
              <a:ahLst/>
              <a:cxnLst/>
              <a:rect l="0" t="0" r="0" b="0"/>
              <a:pathLst>
                <a:path w="114301" h="125873">
                  <a:moveTo>
                    <a:pt x="0" y="43028"/>
                  </a:moveTo>
                  <a:lnTo>
                    <a:pt x="0" y="43028"/>
                  </a:lnTo>
                  <a:lnTo>
                    <a:pt x="0" y="49770"/>
                  </a:lnTo>
                  <a:lnTo>
                    <a:pt x="705" y="51756"/>
                  </a:lnTo>
                  <a:lnTo>
                    <a:pt x="1881" y="53080"/>
                  </a:lnTo>
                  <a:lnTo>
                    <a:pt x="3371" y="53963"/>
                  </a:lnTo>
                  <a:lnTo>
                    <a:pt x="15580" y="55205"/>
                  </a:lnTo>
                  <a:lnTo>
                    <a:pt x="26680" y="51733"/>
                  </a:lnTo>
                  <a:lnTo>
                    <a:pt x="44829" y="39963"/>
                  </a:lnTo>
                  <a:lnTo>
                    <a:pt x="55907" y="28966"/>
                  </a:lnTo>
                  <a:lnTo>
                    <a:pt x="63183" y="17022"/>
                  </a:lnTo>
                  <a:lnTo>
                    <a:pt x="65005" y="6540"/>
                  </a:lnTo>
                  <a:lnTo>
                    <a:pt x="64503" y="1770"/>
                  </a:lnTo>
                  <a:lnTo>
                    <a:pt x="61346" y="0"/>
                  </a:lnTo>
                  <a:lnTo>
                    <a:pt x="50313" y="1797"/>
                  </a:lnTo>
                  <a:lnTo>
                    <a:pt x="28234" y="17484"/>
                  </a:lnTo>
                  <a:lnTo>
                    <a:pt x="10561" y="43377"/>
                  </a:lnTo>
                  <a:lnTo>
                    <a:pt x="8456" y="65055"/>
                  </a:lnTo>
                  <a:lnTo>
                    <a:pt x="12931" y="87390"/>
                  </a:lnTo>
                  <a:lnTo>
                    <a:pt x="21975" y="106724"/>
                  </a:lnTo>
                  <a:lnTo>
                    <a:pt x="29466" y="113714"/>
                  </a:lnTo>
                  <a:lnTo>
                    <a:pt x="49080" y="123363"/>
                  </a:lnTo>
                  <a:lnTo>
                    <a:pt x="96295" y="125872"/>
                  </a:lnTo>
                  <a:lnTo>
                    <a:pt x="114300" y="125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68"/>
          <p:cNvGrpSpPr/>
          <p:nvPr/>
        </p:nvGrpSpPr>
        <p:grpSpPr>
          <a:xfrm>
            <a:off x="4806950" y="576632"/>
            <a:ext cx="609601" cy="318719"/>
            <a:chOff x="4806950" y="576632"/>
            <a:chExt cx="609601" cy="318719"/>
          </a:xfrm>
        </p:grpSpPr>
        <p:sp>
          <p:nvSpPr>
            <p:cNvPr id="23" name="SMARTInkShape-1416"/>
            <p:cNvSpPr/>
            <p:nvPr>
              <p:custDataLst>
                <p:tags r:id="rId275"/>
              </p:custDataLst>
            </p:nvPr>
          </p:nvSpPr>
          <p:spPr>
            <a:xfrm>
              <a:off x="4806950" y="807333"/>
              <a:ext cx="19051" cy="88018"/>
            </a:xfrm>
            <a:custGeom>
              <a:avLst/>
              <a:gdLst/>
              <a:ahLst/>
              <a:cxnLst/>
              <a:rect l="0" t="0" r="0" b="0"/>
              <a:pathLst>
                <a:path w="19051" h="88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7"/>
                  </a:lnTo>
                  <a:lnTo>
                    <a:pt x="8838" y="6121"/>
                  </a:lnTo>
                  <a:lnTo>
                    <a:pt x="17217" y="48749"/>
                  </a:lnTo>
                  <a:lnTo>
                    <a:pt x="190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17"/>
            <p:cNvSpPr/>
            <p:nvPr>
              <p:custDataLst>
                <p:tags r:id="rId276"/>
              </p:custDataLst>
            </p:nvPr>
          </p:nvSpPr>
          <p:spPr>
            <a:xfrm>
              <a:off x="4822629" y="661283"/>
              <a:ext cx="16072" cy="18168"/>
            </a:xfrm>
            <a:custGeom>
              <a:avLst/>
              <a:gdLst/>
              <a:ahLst/>
              <a:cxnLst/>
              <a:rect l="0" t="0" r="0" b="0"/>
              <a:pathLst>
                <a:path w="16072" h="18168">
                  <a:moveTo>
                    <a:pt x="3371" y="5467"/>
                  </a:moveTo>
                  <a:lnTo>
                    <a:pt x="3371" y="5467"/>
                  </a:lnTo>
                  <a:lnTo>
                    <a:pt x="3371" y="2096"/>
                  </a:lnTo>
                  <a:lnTo>
                    <a:pt x="2665" y="1103"/>
                  </a:lnTo>
                  <a:lnTo>
                    <a:pt x="1489" y="441"/>
                  </a:lnTo>
                  <a:lnTo>
                    <a:pt x="0" y="0"/>
                  </a:lnTo>
                  <a:lnTo>
                    <a:pt x="16071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18"/>
            <p:cNvSpPr/>
            <p:nvPr>
              <p:custDataLst>
                <p:tags r:id="rId277"/>
              </p:custDataLst>
            </p:nvPr>
          </p:nvSpPr>
          <p:spPr>
            <a:xfrm>
              <a:off x="4908550" y="8191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19"/>
            <p:cNvSpPr/>
            <p:nvPr>
              <p:custDataLst>
                <p:tags r:id="rId278"/>
              </p:custDataLst>
            </p:nvPr>
          </p:nvSpPr>
          <p:spPr>
            <a:xfrm>
              <a:off x="5016500" y="7747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705" y="4303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20"/>
            <p:cNvSpPr/>
            <p:nvPr>
              <p:custDataLst>
                <p:tags r:id="rId279"/>
              </p:custDataLst>
            </p:nvPr>
          </p:nvSpPr>
          <p:spPr>
            <a:xfrm>
              <a:off x="5016500" y="654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21"/>
            <p:cNvSpPr/>
            <p:nvPr>
              <p:custDataLst>
                <p:tags r:id="rId280"/>
              </p:custDataLst>
            </p:nvPr>
          </p:nvSpPr>
          <p:spPr>
            <a:xfrm>
              <a:off x="5082691" y="80010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22"/>
            <p:cNvSpPr/>
            <p:nvPr>
              <p:custDataLst>
                <p:tags r:id="rId281"/>
              </p:custDataLst>
            </p:nvPr>
          </p:nvSpPr>
          <p:spPr>
            <a:xfrm>
              <a:off x="5215019" y="576632"/>
              <a:ext cx="134615" cy="308158"/>
            </a:xfrm>
            <a:custGeom>
              <a:avLst/>
              <a:gdLst/>
              <a:ahLst/>
              <a:cxnLst/>
              <a:rect l="0" t="0" r="0" b="0"/>
              <a:pathLst>
                <a:path w="134615" h="308158">
                  <a:moveTo>
                    <a:pt x="74531" y="204418"/>
                  </a:moveTo>
                  <a:lnTo>
                    <a:pt x="74531" y="204418"/>
                  </a:lnTo>
                  <a:lnTo>
                    <a:pt x="59604" y="189491"/>
                  </a:lnTo>
                  <a:lnTo>
                    <a:pt x="56819" y="188822"/>
                  </a:lnTo>
                  <a:lnTo>
                    <a:pt x="49961" y="189961"/>
                  </a:lnTo>
                  <a:lnTo>
                    <a:pt x="34795" y="197939"/>
                  </a:lnTo>
                  <a:lnTo>
                    <a:pt x="16897" y="219353"/>
                  </a:lnTo>
                  <a:lnTo>
                    <a:pt x="1558" y="248041"/>
                  </a:lnTo>
                  <a:lnTo>
                    <a:pt x="0" y="266610"/>
                  </a:lnTo>
                  <a:lnTo>
                    <a:pt x="4717" y="283564"/>
                  </a:lnTo>
                  <a:lnTo>
                    <a:pt x="13869" y="298155"/>
                  </a:lnTo>
                  <a:lnTo>
                    <a:pt x="19979" y="302893"/>
                  </a:lnTo>
                  <a:lnTo>
                    <a:pt x="34293" y="308157"/>
                  </a:lnTo>
                  <a:lnTo>
                    <a:pt x="51943" y="302970"/>
                  </a:lnTo>
                  <a:lnTo>
                    <a:pt x="61589" y="297636"/>
                  </a:lnTo>
                  <a:lnTo>
                    <a:pt x="88648" y="266532"/>
                  </a:lnTo>
                  <a:lnTo>
                    <a:pt x="104089" y="230613"/>
                  </a:lnTo>
                  <a:lnTo>
                    <a:pt x="111170" y="209181"/>
                  </a:lnTo>
                  <a:lnTo>
                    <a:pt x="117301" y="182899"/>
                  </a:lnTo>
                  <a:lnTo>
                    <a:pt x="122801" y="153383"/>
                  </a:lnTo>
                  <a:lnTo>
                    <a:pt x="127877" y="121711"/>
                  </a:lnTo>
                  <a:lnTo>
                    <a:pt x="131262" y="93541"/>
                  </a:lnTo>
                  <a:lnTo>
                    <a:pt x="133518" y="67706"/>
                  </a:lnTo>
                  <a:lnTo>
                    <a:pt x="134614" y="26535"/>
                  </a:lnTo>
                  <a:lnTo>
                    <a:pt x="130398" y="5885"/>
                  </a:lnTo>
                  <a:lnTo>
                    <a:pt x="126592" y="1507"/>
                  </a:lnTo>
                  <a:lnTo>
                    <a:pt x="121938" y="0"/>
                  </a:lnTo>
                  <a:lnTo>
                    <a:pt x="116720" y="406"/>
                  </a:lnTo>
                  <a:lnTo>
                    <a:pt x="105276" y="10264"/>
                  </a:lnTo>
                  <a:lnTo>
                    <a:pt x="99260" y="17832"/>
                  </a:lnTo>
                  <a:lnTo>
                    <a:pt x="87425" y="58822"/>
                  </a:lnTo>
                  <a:lnTo>
                    <a:pt x="83789" y="95024"/>
                  </a:lnTo>
                  <a:lnTo>
                    <a:pt x="82879" y="133926"/>
                  </a:lnTo>
                  <a:lnTo>
                    <a:pt x="84826" y="172383"/>
                  </a:lnTo>
                  <a:lnTo>
                    <a:pt x="91807" y="206878"/>
                  </a:lnTo>
                  <a:lnTo>
                    <a:pt x="106281" y="255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23"/>
            <p:cNvSpPr/>
            <p:nvPr>
              <p:custDataLst>
                <p:tags r:id="rId282"/>
              </p:custDataLst>
            </p:nvPr>
          </p:nvSpPr>
          <p:spPr>
            <a:xfrm>
              <a:off x="5410200" y="844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69"/>
          <p:cNvGrpSpPr/>
          <p:nvPr/>
        </p:nvGrpSpPr>
        <p:grpSpPr>
          <a:xfrm>
            <a:off x="2286000" y="1429513"/>
            <a:ext cx="1187451" cy="462788"/>
            <a:chOff x="2286000" y="1429513"/>
            <a:chExt cx="1187451" cy="462788"/>
          </a:xfrm>
        </p:grpSpPr>
        <p:sp>
          <p:nvSpPr>
            <p:cNvPr id="32" name="SMARTInkShape-1424"/>
            <p:cNvSpPr/>
            <p:nvPr>
              <p:custDataLst>
                <p:tags r:id="rId269"/>
              </p:custDataLst>
            </p:nvPr>
          </p:nvSpPr>
          <p:spPr>
            <a:xfrm>
              <a:off x="2714096" y="1429513"/>
              <a:ext cx="225955" cy="454026"/>
            </a:xfrm>
            <a:custGeom>
              <a:avLst/>
              <a:gdLst/>
              <a:ahLst/>
              <a:cxnLst/>
              <a:rect l="0" t="0" r="0" b="0"/>
              <a:pathLst>
                <a:path w="225955" h="454026">
                  <a:moveTo>
                    <a:pt x="225954" y="11937"/>
                  </a:moveTo>
                  <a:lnTo>
                    <a:pt x="225954" y="11937"/>
                  </a:lnTo>
                  <a:lnTo>
                    <a:pt x="189326" y="3099"/>
                  </a:lnTo>
                  <a:lnTo>
                    <a:pt x="142440" y="0"/>
                  </a:lnTo>
                  <a:lnTo>
                    <a:pt x="106430" y="874"/>
                  </a:lnTo>
                  <a:lnTo>
                    <a:pt x="86519" y="6079"/>
                  </a:lnTo>
                  <a:lnTo>
                    <a:pt x="62814" y="20314"/>
                  </a:lnTo>
                  <a:lnTo>
                    <a:pt x="45756" y="41309"/>
                  </a:lnTo>
                  <a:lnTo>
                    <a:pt x="38506" y="72145"/>
                  </a:lnTo>
                  <a:lnTo>
                    <a:pt x="39729" y="118206"/>
                  </a:lnTo>
                  <a:lnTo>
                    <a:pt x="39000" y="155594"/>
                  </a:lnTo>
                  <a:lnTo>
                    <a:pt x="36325" y="195729"/>
                  </a:lnTo>
                  <a:lnTo>
                    <a:pt x="32784" y="237085"/>
                  </a:lnTo>
                  <a:lnTo>
                    <a:pt x="25095" y="278984"/>
                  </a:lnTo>
                  <a:lnTo>
                    <a:pt x="15328" y="319713"/>
                  </a:lnTo>
                  <a:lnTo>
                    <a:pt x="6283" y="356630"/>
                  </a:lnTo>
                  <a:lnTo>
                    <a:pt x="0" y="402405"/>
                  </a:lnTo>
                  <a:lnTo>
                    <a:pt x="2293" y="423956"/>
                  </a:lnTo>
                  <a:lnTo>
                    <a:pt x="4880" y="432666"/>
                  </a:lnTo>
                  <a:lnTo>
                    <a:pt x="10132" y="439179"/>
                  </a:lnTo>
                  <a:lnTo>
                    <a:pt x="25376" y="448296"/>
                  </a:lnTo>
                  <a:lnTo>
                    <a:pt x="60533" y="454025"/>
                  </a:lnTo>
                  <a:lnTo>
                    <a:pt x="105601" y="452351"/>
                  </a:lnTo>
                  <a:lnTo>
                    <a:pt x="152661" y="441806"/>
                  </a:lnTo>
                  <a:lnTo>
                    <a:pt x="168804" y="437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25"/>
            <p:cNvSpPr/>
            <p:nvPr>
              <p:custDataLst>
                <p:tags r:id="rId270"/>
              </p:custDataLst>
            </p:nvPr>
          </p:nvSpPr>
          <p:spPr>
            <a:xfrm>
              <a:off x="2286000" y="17208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2"/>
                  </a:lnTo>
                  <a:lnTo>
                    <a:pt x="6742" y="29262"/>
                  </a:lnTo>
                  <a:lnTo>
                    <a:pt x="53491" y="16729"/>
                  </a:lnTo>
                  <a:lnTo>
                    <a:pt x="89625" y="11433"/>
                  </a:lnTo>
                  <a:lnTo>
                    <a:pt x="129204" y="672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26"/>
            <p:cNvSpPr/>
            <p:nvPr>
              <p:custDataLst>
                <p:tags r:id="rId271"/>
              </p:custDataLst>
            </p:nvPr>
          </p:nvSpPr>
          <p:spPr>
            <a:xfrm>
              <a:off x="2293289" y="1471184"/>
              <a:ext cx="221312" cy="418947"/>
            </a:xfrm>
            <a:custGeom>
              <a:avLst/>
              <a:gdLst/>
              <a:ahLst/>
              <a:cxnLst/>
              <a:rect l="0" t="0" r="0" b="0"/>
              <a:pathLst>
                <a:path w="221312" h="418947">
                  <a:moveTo>
                    <a:pt x="176861" y="21066"/>
                  </a:moveTo>
                  <a:lnTo>
                    <a:pt x="176861" y="21066"/>
                  </a:lnTo>
                  <a:lnTo>
                    <a:pt x="173490" y="14324"/>
                  </a:lnTo>
                  <a:lnTo>
                    <a:pt x="166191" y="9132"/>
                  </a:lnTo>
                  <a:lnTo>
                    <a:pt x="144537" y="2243"/>
                  </a:lnTo>
                  <a:lnTo>
                    <a:pt x="121572" y="0"/>
                  </a:lnTo>
                  <a:lnTo>
                    <a:pt x="79027" y="8082"/>
                  </a:lnTo>
                  <a:lnTo>
                    <a:pt x="54592" y="20470"/>
                  </a:lnTo>
                  <a:lnTo>
                    <a:pt x="27744" y="46681"/>
                  </a:lnTo>
                  <a:lnTo>
                    <a:pt x="9755" y="80161"/>
                  </a:lnTo>
                  <a:lnTo>
                    <a:pt x="2229" y="120263"/>
                  </a:lnTo>
                  <a:lnTo>
                    <a:pt x="0" y="163425"/>
                  </a:lnTo>
                  <a:lnTo>
                    <a:pt x="1360" y="196520"/>
                  </a:lnTo>
                  <a:lnTo>
                    <a:pt x="4316" y="232395"/>
                  </a:lnTo>
                  <a:lnTo>
                    <a:pt x="7982" y="269507"/>
                  </a:lnTo>
                  <a:lnTo>
                    <a:pt x="10081" y="303405"/>
                  </a:lnTo>
                  <a:lnTo>
                    <a:pt x="13145" y="346492"/>
                  </a:lnTo>
                  <a:lnTo>
                    <a:pt x="18021" y="369605"/>
                  </a:lnTo>
                  <a:lnTo>
                    <a:pt x="27243" y="389285"/>
                  </a:lnTo>
                  <a:lnTo>
                    <a:pt x="42160" y="401795"/>
                  </a:lnTo>
                  <a:lnTo>
                    <a:pt x="83853" y="418946"/>
                  </a:lnTo>
                  <a:lnTo>
                    <a:pt x="130488" y="418200"/>
                  </a:lnTo>
                  <a:lnTo>
                    <a:pt x="174410" y="405670"/>
                  </a:lnTo>
                  <a:lnTo>
                    <a:pt x="221311" y="38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27"/>
            <p:cNvSpPr/>
            <p:nvPr>
              <p:custDataLst>
                <p:tags r:id="rId272"/>
              </p:custDataLst>
            </p:nvPr>
          </p:nvSpPr>
          <p:spPr>
            <a:xfrm>
              <a:off x="2998083" y="1562362"/>
              <a:ext cx="272168" cy="260089"/>
            </a:xfrm>
            <a:custGeom>
              <a:avLst/>
              <a:gdLst/>
              <a:ahLst/>
              <a:cxnLst/>
              <a:rect l="0" t="0" r="0" b="0"/>
              <a:pathLst>
                <a:path w="272168" h="2600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50" y="0"/>
                  </a:lnTo>
                  <a:lnTo>
                    <a:pt x="18146" y="9928"/>
                  </a:lnTo>
                  <a:lnTo>
                    <a:pt x="59477" y="54642"/>
                  </a:lnTo>
                  <a:lnTo>
                    <a:pt x="86151" y="89991"/>
                  </a:lnTo>
                  <a:lnTo>
                    <a:pt x="120114" y="127339"/>
                  </a:lnTo>
                  <a:lnTo>
                    <a:pt x="157316" y="163694"/>
                  </a:lnTo>
                  <a:lnTo>
                    <a:pt x="192664" y="196315"/>
                  </a:lnTo>
                  <a:lnTo>
                    <a:pt x="234186" y="232334"/>
                  </a:lnTo>
                  <a:lnTo>
                    <a:pt x="272167" y="26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428"/>
            <p:cNvSpPr/>
            <p:nvPr>
              <p:custDataLst>
                <p:tags r:id="rId273"/>
              </p:custDataLst>
            </p:nvPr>
          </p:nvSpPr>
          <p:spPr>
            <a:xfrm>
              <a:off x="3098800" y="1543050"/>
              <a:ext cx="158751" cy="298451"/>
            </a:xfrm>
            <a:custGeom>
              <a:avLst/>
              <a:gdLst/>
              <a:ahLst/>
              <a:cxnLst/>
              <a:rect l="0" t="0" r="0" b="0"/>
              <a:pathLst>
                <a:path w="158751" h="298451">
                  <a:moveTo>
                    <a:pt x="158750" y="0"/>
                  </a:moveTo>
                  <a:lnTo>
                    <a:pt x="158750" y="0"/>
                  </a:lnTo>
                  <a:lnTo>
                    <a:pt x="126425" y="41114"/>
                  </a:lnTo>
                  <a:lnTo>
                    <a:pt x="96961" y="87206"/>
                  </a:lnTo>
                  <a:lnTo>
                    <a:pt x="79077" y="123425"/>
                  </a:lnTo>
                  <a:lnTo>
                    <a:pt x="61722" y="163041"/>
                  </a:lnTo>
                  <a:lnTo>
                    <a:pt x="44600" y="200403"/>
                  </a:lnTo>
                  <a:lnTo>
                    <a:pt x="22858" y="24752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29"/>
            <p:cNvSpPr/>
            <p:nvPr>
              <p:custDataLst>
                <p:tags r:id="rId274"/>
              </p:custDataLst>
            </p:nvPr>
          </p:nvSpPr>
          <p:spPr>
            <a:xfrm>
              <a:off x="3460750" y="17526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0" y="40182"/>
                  </a:lnTo>
                  <a:lnTo>
                    <a:pt x="0" y="81285"/>
                  </a:lnTo>
                  <a:lnTo>
                    <a:pt x="1411" y="105271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270"/>
          <p:cNvGrpSpPr/>
          <p:nvPr/>
        </p:nvGrpSpPr>
        <p:grpSpPr>
          <a:xfrm>
            <a:off x="3746500" y="1391083"/>
            <a:ext cx="990270" cy="485049"/>
            <a:chOff x="3746500" y="1391083"/>
            <a:chExt cx="990270" cy="485049"/>
          </a:xfrm>
        </p:grpSpPr>
        <p:sp>
          <p:nvSpPr>
            <p:cNvPr id="39" name="SMARTInkShape-1430"/>
            <p:cNvSpPr/>
            <p:nvPr>
              <p:custDataLst>
                <p:tags r:id="rId265"/>
              </p:custDataLst>
            </p:nvPr>
          </p:nvSpPr>
          <p:spPr>
            <a:xfrm>
              <a:off x="3746500" y="1524000"/>
              <a:ext cx="234951" cy="285751"/>
            </a:xfrm>
            <a:custGeom>
              <a:avLst/>
              <a:gdLst/>
              <a:ahLst/>
              <a:cxnLst/>
              <a:rect l="0" t="0" r="0" b="0"/>
              <a:pathLst>
                <a:path w="234951" h="285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2395" y="38296"/>
                  </a:lnTo>
                  <a:lnTo>
                    <a:pt x="45466" y="69231"/>
                  </a:lnTo>
                  <a:lnTo>
                    <a:pt x="77827" y="106029"/>
                  </a:lnTo>
                  <a:lnTo>
                    <a:pt x="115024" y="145902"/>
                  </a:lnTo>
                  <a:lnTo>
                    <a:pt x="152722" y="187141"/>
                  </a:lnTo>
                  <a:lnTo>
                    <a:pt x="183117" y="221463"/>
                  </a:lnTo>
                  <a:lnTo>
                    <a:pt x="221262" y="267877"/>
                  </a:lnTo>
                  <a:lnTo>
                    <a:pt x="2349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431"/>
            <p:cNvSpPr/>
            <p:nvPr>
              <p:custDataLst>
                <p:tags r:id="rId266"/>
              </p:custDataLst>
            </p:nvPr>
          </p:nvSpPr>
          <p:spPr>
            <a:xfrm>
              <a:off x="3854450" y="1512183"/>
              <a:ext cx="133351" cy="316618"/>
            </a:xfrm>
            <a:custGeom>
              <a:avLst/>
              <a:gdLst/>
              <a:ahLst/>
              <a:cxnLst/>
              <a:rect l="0" t="0" r="0" b="0"/>
              <a:pathLst>
                <a:path w="133351" h="316618">
                  <a:moveTo>
                    <a:pt x="133350" y="5467"/>
                  </a:moveTo>
                  <a:lnTo>
                    <a:pt x="133350" y="5467"/>
                  </a:lnTo>
                  <a:lnTo>
                    <a:pt x="129979" y="2096"/>
                  </a:lnTo>
                  <a:lnTo>
                    <a:pt x="126443" y="441"/>
                  </a:lnTo>
                  <a:lnTo>
                    <a:pt x="124512" y="0"/>
                  </a:lnTo>
                  <a:lnTo>
                    <a:pt x="118603" y="3272"/>
                  </a:lnTo>
                  <a:lnTo>
                    <a:pt x="115052" y="6121"/>
                  </a:lnTo>
                  <a:lnTo>
                    <a:pt x="93438" y="53365"/>
                  </a:lnTo>
                  <a:lnTo>
                    <a:pt x="78687" y="92136"/>
                  </a:lnTo>
                  <a:lnTo>
                    <a:pt x="64605" y="137120"/>
                  </a:lnTo>
                  <a:lnTo>
                    <a:pt x="50586" y="183924"/>
                  </a:lnTo>
                  <a:lnTo>
                    <a:pt x="34947" y="228244"/>
                  </a:lnTo>
                  <a:lnTo>
                    <a:pt x="22352" y="262053"/>
                  </a:lnTo>
                  <a:lnTo>
                    <a:pt x="4093" y="307132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432"/>
            <p:cNvSpPr/>
            <p:nvPr>
              <p:custDataLst>
                <p:tags r:id="rId267"/>
              </p:custDataLst>
            </p:nvPr>
          </p:nvSpPr>
          <p:spPr>
            <a:xfrm>
              <a:off x="4197350" y="1744823"/>
              <a:ext cx="120651" cy="131309"/>
            </a:xfrm>
            <a:custGeom>
              <a:avLst/>
              <a:gdLst/>
              <a:ahLst/>
              <a:cxnLst/>
              <a:rect l="0" t="0" r="0" b="0"/>
              <a:pathLst>
                <a:path w="120651" h="131309">
                  <a:moveTo>
                    <a:pt x="0" y="26827"/>
                  </a:moveTo>
                  <a:lnTo>
                    <a:pt x="0" y="26827"/>
                  </a:lnTo>
                  <a:lnTo>
                    <a:pt x="3371" y="20085"/>
                  </a:lnTo>
                  <a:lnTo>
                    <a:pt x="15580" y="9150"/>
                  </a:lnTo>
                  <a:lnTo>
                    <a:pt x="32603" y="344"/>
                  </a:lnTo>
                  <a:lnTo>
                    <a:pt x="38669" y="0"/>
                  </a:lnTo>
                  <a:lnTo>
                    <a:pt x="51053" y="3380"/>
                  </a:lnTo>
                  <a:lnTo>
                    <a:pt x="66554" y="13216"/>
                  </a:lnTo>
                  <a:lnTo>
                    <a:pt x="69064" y="19164"/>
                  </a:lnTo>
                  <a:lnTo>
                    <a:pt x="69971" y="35181"/>
                  </a:lnTo>
                  <a:lnTo>
                    <a:pt x="62378" y="52177"/>
                  </a:lnTo>
                  <a:lnTo>
                    <a:pt x="27238" y="93143"/>
                  </a:lnTo>
                  <a:lnTo>
                    <a:pt x="9717" y="109114"/>
                  </a:lnTo>
                  <a:lnTo>
                    <a:pt x="7889" y="112729"/>
                  </a:lnTo>
                  <a:lnTo>
                    <a:pt x="7376" y="115845"/>
                  </a:lnTo>
                  <a:lnTo>
                    <a:pt x="9150" y="119334"/>
                  </a:lnTo>
                  <a:lnTo>
                    <a:pt x="16767" y="126972"/>
                  </a:lnTo>
                  <a:lnTo>
                    <a:pt x="32851" y="131308"/>
                  </a:lnTo>
                  <a:lnTo>
                    <a:pt x="56228" y="131119"/>
                  </a:lnTo>
                  <a:lnTo>
                    <a:pt x="98740" y="121228"/>
                  </a:lnTo>
                  <a:lnTo>
                    <a:pt x="120650" y="11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433"/>
            <p:cNvSpPr/>
            <p:nvPr>
              <p:custDataLst>
                <p:tags r:id="rId268"/>
              </p:custDataLst>
            </p:nvPr>
          </p:nvSpPr>
          <p:spPr>
            <a:xfrm>
              <a:off x="4432300" y="1391083"/>
              <a:ext cx="304470" cy="456768"/>
            </a:xfrm>
            <a:custGeom>
              <a:avLst/>
              <a:gdLst/>
              <a:ahLst/>
              <a:cxnLst/>
              <a:rect l="0" t="0" r="0" b="0"/>
              <a:pathLst>
                <a:path w="304470" h="456768">
                  <a:moveTo>
                    <a:pt x="0" y="24967"/>
                  </a:moveTo>
                  <a:lnTo>
                    <a:pt x="0" y="24967"/>
                  </a:lnTo>
                  <a:lnTo>
                    <a:pt x="0" y="18225"/>
                  </a:lnTo>
                  <a:lnTo>
                    <a:pt x="1411" y="16239"/>
                  </a:lnTo>
                  <a:lnTo>
                    <a:pt x="3763" y="14915"/>
                  </a:lnTo>
                  <a:lnTo>
                    <a:pt x="50216" y="7473"/>
                  </a:lnTo>
                  <a:lnTo>
                    <a:pt x="92489" y="4497"/>
                  </a:lnTo>
                  <a:lnTo>
                    <a:pt x="138882" y="1028"/>
                  </a:lnTo>
                  <a:lnTo>
                    <a:pt x="180144" y="0"/>
                  </a:lnTo>
                  <a:lnTo>
                    <a:pt x="201419" y="1170"/>
                  </a:lnTo>
                  <a:lnTo>
                    <a:pt x="215579" y="6394"/>
                  </a:lnTo>
                  <a:lnTo>
                    <a:pt x="218508" y="11174"/>
                  </a:lnTo>
                  <a:lnTo>
                    <a:pt x="219050" y="17183"/>
                  </a:lnTo>
                  <a:lnTo>
                    <a:pt x="209780" y="57218"/>
                  </a:lnTo>
                  <a:lnTo>
                    <a:pt x="201778" y="98336"/>
                  </a:lnTo>
                  <a:lnTo>
                    <a:pt x="199041" y="130953"/>
                  </a:lnTo>
                  <a:lnTo>
                    <a:pt x="199941" y="167322"/>
                  </a:lnTo>
                  <a:lnTo>
                    <a:pt x="207396" y="207004"/>
                  </a:lnTo>
                  <a:lnTo>
                    <a:pt x="219646" y="246278"/>
                  </a:lnTo>
                  <a:lnTo>
                    <a:pt x="235204" y="284900"/>
                  </a:lnTo>
                  <a:lnTo>
                    <a:pt x="253878" y="323232"/>
                  </a:lnTo>
                  <a:lnTo>
                    <a:pt x="272055" y="357671"/>
                  </a:lnTo>
                  <a:lnTo>
                    <a:pt x="294392" y="399183"/>
                  </a:lnTo>
                  <a:lnTo>
                    <a:pt x="302997" y="418474"/>
                  </a:lnTo>
                  <a:lnTo>
                    <a:pt x="304469" y="431752"/>
                  </a:lnTo>
                  <a:lnTo>
                    <a:pt x="301757" y="436562"/>
                  </a:lnTo>
                  <a:lnTo>
                    <a:pt x="291218" y="443789"/>
                  </a:lnTo>
                  <a:lnTo>
                    <a:pt x="246953" y="449108"/>
                  </a:lnTo>
                  <a:lnTo>
                    <a:pt x="206120" y="452040"/>
                  </a:lnTo>
                  <a:lnTo>
                    <a:pt x="190500" y="45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71"/>
          <p:cNvGrpSpPr/>
          <p:nvPr/>
        </p:nvGrpSpPr>
        <p:grpSpPr>
          <a:xfrm>
            <a:off x="5086350" y="1644650"/>
            <a:ext cx="196851" cy="114301"/>
            <a:chOff x="5086350" y="1644650"/>
            <a:chExt cx="196851" cy="114301"/>
          </a:xfrm>
        </p:grpSpPr>
        <p:sp>
          <p:nvSpPr>
            <p:cNvPr id="44" name="SMARTInkShape-1434"/>
            <p:cNvSpPr/>
            <p:nvPr>
              <p:custDataLst>
                <p:tags r:id="rId263"/>
              </p:custDataLst>
            </p:nvPr>
          </p:nvSpPr>
          <p:spPr>
            <a:xfrm>
              <a:off x="5086350" y="16446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526" y="1324"/>
                  </a:lnTo>
                  <a:lnTo>
                    <a:pt x="48837" y="261"/>
                  </a:lnTo>
                  <a:lnTo>
                    <a:pt x="91690" y="7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35"/>
            <p:cNvSpPr/>
            <p:nvPr>
              <p:custDataLst>
                <p:tags r:id="rId264"/>
              </p:custDataLst>
            </p:nvPr>
          </p:nvSpPr>
          <p:spPr>
            <a:xfrm>
              <a:off x="5086350" y="172085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29581" y="35278"/>
                  </a:lnTo>
                  <a:lnTo>
                    <a:pt x="64417" y="24616"/>
                  </a:lnTo>
                  <a:lnTo>
                    <a:pt x="87395" y="19233"/>
                  </a:lnTo>
                  <a:lnTo>
                    <a:pt x="113297" y="14233"/>
                  </a:lnTo>
                  <a:lnTo>
                    <a:pt x="159716" y="632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72"/>
          <p:cNvGrpSpPr/>
          <p:nvPr/>
        </p:nvGrpSpPr>
        <p:grpSpPr>
          <a:xfrm>
            <a:off x="5118100" y="1231900"/>
            <a:ext cx="381001" cy="857322"/>
            <a:chOff x="5118100" y="1231900"/>
            <a:chExt cx="381001" cy="857322"/>
          </a:xfrm>
        </p:grpSpPr>
        <p:sp>
          <p:nvSpPr>
            <p:cNvPr id="47" name="SMARTInkShape-1436"/>
            <p:cNvSpPr/>
            <p:nvPr>
              <p:custDataLst>
                <p:tags r:id="rId257"/>
              </p:custDataLst>
            </p:nvPr>
          </p:nvSpPr>
          <p:spPr>
            <a:xfrm>
              <a:off x="5207000" y="12319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1933" y="52097"/>
                  </a:lnTo>
                  <a:lnTo>
                    <a:pt x="16941" y="97516"/>
                  </a:lnTo>
                  <a:lnTo>
                    <a:pt x="20307" y="144840"/>
                  </a:lnTo>
                  <a:lnTo>
                    <a:pt x="23891" y="184497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37"/>
            <p:cNvSpPr/>
            <p:nvPr>
              <p:custDataLst>
                <p:tags r:id="rId258"/>
              </p:custDataLst>
            </p:nvPr>
          </p:nvSpPr>
          <p:spPr>
            <a:xfrm>
              <a:off x="5134661" y="1435100"/>
              <a:ext cx="243790" cy="31751"/>
            </a:xfrm>
            <a:custGeom>
              <a:avLst/>
              <a:gdLst/>
              <a:ahLst/>
              <a:cxnLst/>
              <a:rect l="0" t="0" r="0" b="0"/>
              <a:pathLst>
                <a:path w="243790" h="31751">
                  <a:moveTo>
                    <a:pt x="8839" y="31750"/>
                  </a:moveTo>
                  <a:lnTo>
                    <a:pt x="8839" y="31750"/>
                  </a:lnTo>
                  <a:lnTo>
                    <a:pt x="5468" y="31750"/>
                  </a:lnTo>
                  <a:lnTo>
                    <a:pt x="1931" y="29868"/>
                  </a:lnTo>
                  <a:lnTo>
                    <a:pt x="0" y="28379"/>
                  </a:lnTo>
                  <a:lnTo>
                    <a:pt x="124" y="27386"/>
                  </a:lnTo>
                  <a:lnTo>
                    <a:pt x="1619" y="26724"/>
                  </a:lnTo>
                  <a:lnTo>
                    <a:pt x="4025" y="26283"/>
                  </a:lnTo>
                  <a:lnTo>
                    <a:pt x="47124" y="28661"/>
                  </a:lnTo>
                  <a:lnTo>
                    <a:pt x="83005" y="25438"/>
                  </a:lnTo>
                  <a:lnTo>
                    <a:pt x="124822" y="19302"/>
                  </a:lnTo>
                  <a:lnTo>
                    <a:pt x="163633" y="11871"/>
                  </a:lnTo>
                  <a:lnTo>
                    <a:pt x="209691" y="3517"/>
                  </a:lnTo>
                  <a:lnTo>
                    <a:pt x="243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38"/>
            <p:cNvSpPr/>
            <p:nvPr>
              <p:custDataLst>
                <p:tags r:id="rId259"/>
              </p:custDataLst>
            </p:nvPr>
          </p:nvSpPr>
          <p:spPr>
            <a:xfrm>
              <a:off x="5118100" y="1883277"/>
              <a:ext cx="91831" cy="205945"/>
            </a:xfrm>
            <a:custGeom>
              <a:avLst/>
              <a:gdLst/>
              <a:ahLst/>
              <a:cxnLst/>
              <a:rect l="0" t="0" r="0" b="0"/>
              <a:pathLst>
                <a:path w="91831" h="205945">
                  <a:moveTo>
                    <a:pt x="0" y="40773"/>
                  </a:moveTo>
                  <a:lnTo>
                    <a:pt x="0" y="40773"/>
                  </a:lnTo>
                  <a:lnTo>
                    <a:pt x="0" y="37115"/>
                  </a:lnTo>
                  <a:lnTo>
                    <a:pt x="0" y="38677"/>
                  </a:lnTo>
                  <a:lnTo>
                    <a:pt x="10126" y="78932"/>
                  </a:lnTo>
                  <a:lnTo>
                    <a:pt x="12643" y="117382"/>
                  </a:lnTo>
                  <a:lnTo>
                    <a:pt x="16838" y="158644"/>
                  </a:lnTo>
                  <a:lnTo>
                    <a:pt x="20494" y="197380"/>
                  </a:lnTo>
                  <a:lnTo>
                    <a:pt x="22514" y="204921"/>
                  </a:lnTo>
                  <a:lnTo>
                    <a:pt x="22065" y="205944"/>
                  </a:lnTo>
                  <a:lnTo>
                    <a:pt x="21060" y="205920"/>
                  </a:lnTo>
                  <a:lnTo>
                    <a:pt x="19314" y="165697"/>
                  </a:lnTo>
                  <a:lnTo>
                    <a:pt x="19168" y="132984"/>
                  </a:lnTo>
                  <a:lnTo>
                    <a:pt x="19102" y="87871"/>
                  </a:lnTo>
                  <a:lnTo>
                    <a:pt x="22836" y="50416"/>
                  </a:lnTo>
                  <a:lnTo>
                    <a:pt x="29989" y="8733"/>
                  </a:lnTo>
                  <a:lnTo>
                    <a:pt x="31987" y="4596"/>
                  </a:lnTo>
                  <a:lnTo>
                    <a:pt x="34730" y="1839"/>
                  </a:lnTo>
                  <a:lnTo>
                    <a:pt x="37970" y="0"/>
                  </a:lnTo>
                  <a:lnTo>
                    <a:pt x="42247" y="185"/>
                  </a:lnTo>
                  <a:lnTo>
                    <a:pt x="58379" y="7188"/>
                  </a:lnTo>
                  <a:lnTo>
                    <a:pt x="70396" y="14322"/>
                  </a:lnTo>
                  <a:lnTo>
                    <a:pt x="89062" y="36385"/>
                  </a:lnTo>
                  <a:lnTo>
                    <a:pt x="91830" y="44903"/>
                  </a:lnTo>
                  <a:lnTo>
                    <a:pt x="91142" y="61894"/>
                  </a:lnTo>
                  <a:lnTo>
                    <a:pt x="84253" y="76971"/>
                  </a:lnTo>
                  <a:lnTo>
                    <a:pt x="66592" y="97360"/>
                  </a:lnTo>
                  <a:lnTo>
                    <a:pt x="59211" y="103897"/>
                  </a:lnTo>
                  <a:lnTo>
                    <a:pt x="41603" y="111162"/>
                  </a:lnTo>
                  <a:lnTo>
                    <a:pt x="25546" y="113684"/>
                  </a:lnTo>
                  <a:lnTo>
                    <a:pt x="21263" y="113370"/>
                  </a:lnTo>
                  <a:lnTo>
                    <a:pt x="12700" y="110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39"/>
            <p:cNvSpPr/>
            <p:nvPr>
              <p:custDataLst>
                <p:tags r:id="rId260"/>
              </p:custDataLst>
            </p:nvPr>
          </p:nvSpPr>
          <p:spPr>
            <a:xfrm>
              <a:off x="5247706" y="1918844"/>
              <a:ext cx="81987" cy="125087"/>
            </a:xfrm>
            <a:custGeom>
              <a:avLst/>
              <a:gdLst/>
              <a:ahLst/>
              <a:cxnLst/>
              <a:rect l="0" t="0" r="0" b="0"/>
              <a:pathLst>
                <a:path w="81987" h="125087">
                  <a:moveTo>
                    <a:pt x="67244" y="11556"/>
                  </a:moveTo>
                  <a:lnTo>
                    <a:pt x="67244" y="11556"/>
                  </a:lnTo>
                  <a:lnTo>
                    <a:pt x="41923" y="1430"/>
                  </a:lnTo>
                  <a:lnTo>
                    <a:pt x="35294" y="0"/>
                  </a:lnTo>
                  <a:lnTo>
                    <a:pt x="32538" y="1030"/>
                  </a:lnTo>
                  <a:lnTo>
                    <a:pt x="19283" y="16585"/>
                  </a:lnTo>
                  <a:lnTo>
                    <a:pt x="9945" y="32135"/>
                  </a:lnTo>
                  <a:lnTo>
                    <a:pt x="82" y="74731"/>
                  </a:lnTo>
                  <a:lnTo>
                    <a:pt x="0" y="94667"/>
                  </a:lnTo>
                  <a:lnTo>
                    <a:pt x="4667" y="110583"/>
                  </a:lnTo>
                  <a:lnTo>
                    <a:pt x="9299" y="116380"/>
                  </a:lnTo>
                  <a:lnTo>
                    <a:pt x="21970" y="124702"/>
                  </a:lnTo>
                  <a:lnTo>
                    <a:pt x="30006" y="125086"/>
                  </a:lnTo>
                  <a:lnTo>
                    <a:pt x="48342" y="119870"/>
                  </a:lnTo>
                  <a:lnTo>
                    <a:pt x="64487" y="106732"/>
                  </a:lnTo>
                  <a:lnTo>
                    <a:pt x="71756" y="98290"/>
                  </a:lnTo>
                  <a:lnTo>
                    <a:pt x="79832" y="77621"/>
                  </a:lnTo>
                  <a:lnTo>
                    <a:pt x="81986" y="66183"/>
                  </a:lnTo>
                  <a:lnTo>
                    <a:pt x="78734" y="44066"/>
                  </a:lnTo>
                  <a:lnTo>
                    <a:pt x="74904" y="33229"/>
                  </a:lnTo>
                  <a:lnTo>
                    <a:pt x="63123" y="19307"/>
                  </a:lnTo>
                  <a:lnTo>
                    <a:pt x="35494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40"/>
            <p:cNvSpPr/>
            <p:nvPr>
              <p:custDataLst>
                <p:tags r:id="rId261"/>
              </p:custDataLst>
            </p:nvPr>
          </p:nvSpPr>
          <p:spPr>
            <a:xfrm>
              <a:off x="5387205" y="1943100"/>
              <a:ext cx="111896" cy="38101"/>
            </a:xfrm>
            <a:custGeom>
              <a:avLst/>
              <a:gdLst/>
              <a:ahLst/>
              <a:cxnLst/>
              <a:rect l="0" t="0" r="0" b="0"/>
              <a:pathLst>
                <a:path w="111896" h="38101">
                  <a:moveTo>
                    <a:pt x="29345" y="38100"/>
                  </a:moveTo>
                  <a:lnTo>
                    <a:pt x="29345" y="38100"/>
                  </a:lnTo>
                  <a:lnTo>
                    <a:pt x="14841" y="37394"/>
                  </a:lnTo>
                  <a:lnTo>
                    <a:pt x="144" y="32633"/>
                  </a:lnTo>
                  <a:lnTo>
                    <a:pt x="0" y="32338"/>
                  </a:lnTo>
                  <a:lnTo>
                    <a:pt x="36927" y="22995"/>
                  </a:lnTo>
                  <a:lnTo>
                    <a:pt x="74160" y="11987"/>
                  </a:lnTo>
                  <a:lnTo>
                    <a:pt x="1118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41"/>
            <p:cNvSpPr/>
            <p:nvPr>
              <p:custDataLst>
                <p:tags r:id="rId262"/>
              </p:custDataLst>
            </p:nvPr>
          </p:nvSpPr>
          <p:spPr>
            <a:xfrm>
              <a:off x="5382599" y="1867831"/>
              <a:ext cx="103802" cy="180528"/>
            </a:xfrm>
            <a:custGeom>
              <a:avLst/>
              <a:gdLst/>
              <a:ahLst/>
              <a:cxnLst/>
              <a:rect l="0" t="0" r="0" b="0"/>
              <a:pathLst>
                <a:path w="103802" h="180528">
                  <a:moveTo>
                    <a:pt x="103801" y="11769"/>
                  </a:moveTo>
                  <a:lnTo>
                    <a:pt x="103801" y="11769"/>
                  </a:lnTo>
                  <a:lnTo>
                    <a:pt x="92969" y="1643"/>
                  </a:lnTo>
                  <a:lnTo>
                    <a:pt x="88874" y="213"/>
                  </a:lnTo>
                  <a:lnTo>
                    <a:pt x="66699" y="0"/>
                  </a:lnTo>
                  <a:lnTo>
                    <a:pt x="56502" y="2540"/>
                  </a:lnTo>
                  <a:lnTo>
                    <a:pt x="29024" y="20059"/>
                  </a:lnTo>
                  <a:lnTo>
                    <a:pt x="15534" y="31681"/>
                  </a:lnTo>
                  <a:lnTo>
                    <a:pt x="8127" y="45784"/>
                  </a:lnTo>
                  <a:lnTo>
                    <a:pt x="0" y="71091"/>
                  </a:lnTo>
                  <a:lnTo>
                    <a:pt x="28" y="76717"/>
                  </a:lnTo>
                  <a:lnTo>
                    <a:pt x="11980" y="118566"/>
                  </a:lnTo>
                  <a:lnTo>
                    <a:pt x="17887" y="156692"/>
                  </a:lnTo>
                  <a:lnTo>
                    <a:pt x="25400" y="168137"/>
                  </a:lnTo>
                  <a:lnTo>
                    <a:pt x="30367" y="173164"/>
                  </a:lnTo>
                  <a:lnTo>
                    <a:pt x="43412" y="178750"/>
                  </a:lnTo>
                  <a:lnTo>
                    <a:pt x="58617" y="180527"/>
                  </a:lnTo>
                  <a:lnTo>
                    <a:pt x="74782" y="178965"/>
                  </a:lnTo>
                  <a:lnTo>
                    <a:pt x="87611" y="172156"/>
                  </a:lnTo>
                  <a:lnTo>
                    <a:pt x="96606" y="162780"/>
                  </a:lnTo>
                  <a:lnTo>
                    <a:pt x="103801" y="14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73"/>
          <p:cNvGrpSpPr/>
          <p:nvPr/>
        </p:nvGrpSpPr>
        <p:grpSpPr>
          <a:xfrm>
            <a:off x="5949982" y="1404649"/>
            <a:ext cx="2235687" cy="366520"/>
            <a:chOff x="5949982" y="1404649"/>
            <a:chExt cx="2235687" cy="366520"/>
          </a:xfrm>
        </p:grpSpPr>
        <p:sp>
          <p:nvSpPr>
            <p:cNvPr id="54" name="SMARTInkShape-1442"/>
            <p:cNvSpPr/>
            <p:nvPr>
              <p:custDataLst>
                <p:tags r:id="rId241"/>
              </p:custDataLst>
            </p:nvPr>
          </p:nvSpPr>
          <p:spPr>
            <a:xfrm>
              <a:off x="8064500" y="1425902"/>
              <a:ext cx="121169" cy="308236"/>
            </a:xfrm>
            <a:custGeom>
              <a:avLst/>
              <a:gdLst/>
              <a:ahLst/>
              <a:cxnLst/>
              <a:rect l="0" t="0" r="0" b="0"/>
              <a:pathLst>
                <a:path w="121169" h="308236">
                  <a:moveTo>
                    <a:pt x="0" y="15548"/>
                  </a:moveTo>
                  <a:lnTo>
                    <a:pt x="0" y="15548"/>
                  </a:lnTo>
                  <a:lnTo>
                    <a:pt x="0" y="8806"/>
                  </a:lnTo>
                  <a:lnTo>
                    <a:pt x="705" y="6820"/>
                  </a:lnTo>
                  <a:lnTo>
                    <a:pt x="1881" y="5496"/>
                  </a:lnTo>
                  <a:lnTo>
                    <a:pt x="7186" y="3319"/>
                  </a:lnTo>
                  <a:lnTo>
                    <a:pt x="18951" y="0"/>
                  </a:lnTo>
                  <a:lnTo>
                    <a:pt x="64601" y="1985"/>
                  </a:lnTo>
                  <a:lnTo>
                    <a:pt x="102681" y="6048"/>
                  </a:lnTo>
                  <a:lnTo>
                    <a:pt x="114545" y="11561"/>
                  </a:lnTo>
                  <a:lnTo>
                    <a:pt x="118696" y="15007"/>
                  </a:lnTo>
                  <a:lnTo>
                    <a:pt x="120759" y="20832"/>
                  </a:lnTo>
                  <a:lnTo>
                    <a:pt x="121168" y="36711"/>
                  </a:lnTo>
                  <a:lnTo>
                    <a:pt x="111319" y="82131"/>
                  </a:lnTo>
                  <a:lnTo>
                    <a:pt x="104087" y="126371"/>
                  </a:lnTo>
                  <a:lnTo>
                    <a:pt x="98182" y="166212"/>
                  </a:lnTo>
                  <a:lnTo>
                    <a:pt x="93948" y="207874"/>
                  </a:lnTo>
                  <a:lnTo>
                    <a:pt x="91849" y="222382"/>
                  </a:lnTo>
                  <a:lnTo>
                    <a:pt x="95076" y="260893"/>
                  </a:lnTo>
                  <a:lnTo>
                    <a:pt x="88456" y="277096"/>
                  </a:lnTo>
                  <a:lnTo>
                    <a:pt x="77558" y="291932"/>
                  </a:lnTo>
                  <a:lnTo>
                    <a:pt x="51908" y="305265"/>
                  </a:lnTo>
                  <a:lnTo>
                    <a:pt x="36946" y="308235"/>
                  </a:lnTo>
                  <a:lnTo>
                    <a:pt x="19050" y="307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43"/>
            <p:cNvSpPr/>
            <p:nvPr>
              <p:custDataLst>
                <p:tags r:id="rId242"/>
              </p:custDataLst>
            </p:nvPr>
          </p:nvSpPr>
          <p:spPr>
            <a:xfrm>
              <a:off x="7950912" y="1625678"/>
              <a:ext cx="88189" cy="69004"/>
            </a:xfrm>
            <a:custGeom>
              <a:avLst/>
              <a:gdLst/>
              <a:ahLst/>
              <a:cxnLst/>
              <a:rect l="0" t="0" r="0" b="0"/>
              <a:pathLst>
                <a:path w="88189" h="69004">
                  <a:moveTo>
                    <a:pt x="5638" y="6272"/>
                  </a:moveTo>
                  <a:lnTo>
                    <a:pt x="5638" y="6272"/>
                  </a:lnTo>
                  <a:lnTo>
                    <a:pt x="2267" y="2901"/>
                  </a:lnTo>
                  <a:lnTo>
                    <a:pt x="1979" y="1908"/>
                  </a:lnTo>
                  <a:lnTo>
                    <a:pt x="2493" y="1246"/>
                  </a:lnTo>
                  <a:lnTo>
                    <a:pt x="3542" y="805"/>
                  </a:lnTo>
                  <a:lnTo>
                    <a:pt x="23131" y="0"/>
                  </a:lnTo>
                  <a:lnTo>
                    <a:pt x="29405" y="1838"/>
                  </a:lnTo>
                  <a:lnTo>
                    <a:pt x="32066" y="3316"/>
                  </a:lnTo>
                  <a:lnTo>
                    <a:pt x="32429" y="6418"/>
                  </a:lnTo>
                  <a:lnTo>
                    <a:pt x="26197" y="20897"/>
                  </a:lnTo>
                  <a:lnTo>
                    <a:pt x="2892" y="56627"/>
                  </a:lnTo>
                  <a:lnTo>
                    <a:pt x="0" y="67175"/>
                  </a:lnTo>
                  <a:lnTo>
                    <a:pt x="16353" y="69003"/>
                  </a:lnTo>
                  <a:lnTo>
                    <a:pt x="43542" y="66173"/>
                  </a:lnTo>
                  <a:lnTo>
                    <a:pt x="88188" y="4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44"/>
            <p:cNvSpPr/>
            <p:nvPr>
              <p:custDataLst>
                <p:tags r:id="rId243"/>
              </p:custDataLst>
            </p:nvPr>
          </p:nvSpPr>
          <p:spPr>
            <a:xfrm>
              <a:off x="7810500" y="1485900"/>
              <a:ext cx="114301" cy="158751"/>
            </a:xfrm>
            <a:custGeom>
              <a:avLst/>
              <a:gdLst/>
              <a:ahLst/>
              <a:cxnLst/>
              <a:rect l="0" t="0" r="0" b="0"/>
              <a:pathLst>
                <a:path w="114301" h="15875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89881" y="10113"/>
                  </a:lnTo>
                  <a:lnTo>
                    <a:pt x="59330" y="43338"/>
                  </a:lnTo>
                  <a:lnTo>
                    <a:pt x="30298" y="89935"/>
                  </a:lnTo>
                  <a:lnTo>
                    <a:pt x="11564" y="12542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445"/>
            <p:cNvSpPr/>
            <p:nvPr>
              <p:custDataLst>
                <p:tags r:id="rId244"/>
              </p:custDataLst>
            </p:nvPr>
          </p:nvSpPr>
          <p:spPr>
            <a:xfrm>
              <a:off x="7753350" y="1479550"/>
              <a:ext cx="146051" cy="190501"/>
            </a:xfrm>
            <a:custGeom>
              <a:avLst/>
              <a:gdLst/>
              <a:ahLst/>
              <a:cxnLst/>
              <a:rect l="0" t="0" r="0" b="0"/>
              <a:pathLst>
                <a:path w="146051" h="190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2381" y="17325"/>
                  </a:lnTo>
                  <a:lnTo>
                    <a:pt x="56762" y="61200"/>
                  </a:lnTo>
                  <a:lnTo>
                    <a:pt x="86198" y="102800"/>
                  </a:lnTo>
                  <a:lnTo>
                    <a:pt x="116086" y="142643"/>
                  </a:lnTo>
                  <a:lnTo>
                    <a:pt x="146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446"/>
            <p:cNvSpPr/>
            <p:nvPr>
              <p:custDataLst>
                <p:tags r:id="rId245"/>
              </p:custDataLst>
            </p:nvPr>
          </p:nvSpPr>
          <p:spPr>
            <a:xfrm>
              <a:off x="7604698" y="1404649"/>
              <a:ext cx="174053" cy="278102"/>
            </a:xfrm>
            <a:custGeom>
              <a:avLst/>
              <a:gdLst/>
              <a:ahLst/>
              <a:cxnLst/>
              <a:rect l="0" t="0" r="0" b="0"/>
              <a:pathLst>
                <a:path w="174053" h="278102">
                  <a:moveTo>
                    <a:pt x="174052" y="24101"/>
                  </a:moveTo>
                  <a:lnTo>
                    <a:pt x="174052" y="24101"/>
                  </a:lnTo>
                  <a:lnTo>
                    <a:pt x="167310" y="17359"/>
                  </a:lnTo>
                  <a:lnTo>
                    <a:pt x="142250" y="7508"/>
                  </a:lnTo>
                  <a:lnTo>
                    <a:pt x="101800" y="0"/>
                  </a:lnTo>
                  <a:lnTo>
                    <a:pt x="86907" y="3041"/>
                  </a:lnTo>
                  <a:lnTo>
                    <a:pt x="73937" y="9802"/>
                  </a:lnTo>
                  <a:lnTo>
                    <a:pt x="63470" y="19863"/>
                  </a:lnTo>
                  <a:lnTo>
                    <a:pt x="60819" y="25509"/>
                  </a:lnTo>
                  <a:lnTo>
                    <a:pt x="56932" y="44979"/>
                  </a:lnTo>
                  <a:lnTo>
                    <a:pt x="43003" y="72464"/>
                  </a:lnTo>
                  <a:lnTo>
                    <a:pt x="39066" y="117119"/>
                  </a:lnTo>
                  <a:lnTo>
                    <a:pt x="31985" y="156790"/>
                  </a:lnTo>
                  <a:lnTo>
                    <a:pt x="16951" y="201378"/>
                  </a:lnTo>
                  <a:lnTo>
                    <a:pt x="0" y="246524"/>
                  </a:lnTo>
                  <a:lnTo>
                    <a:pt x="975" y="253013"/>
                  </a:lnTo>
                  <a:lnTo>
                    <a:pt x="7523" y="258249"/>
                  </a:lnTo>
                  <a:lnTo>
                    <a:pt x="19606" y="262928"/>
                  </a:lnTo>
                  <a:lnTo>
                    <a:pt x="61856" y="271681"/>
                  </a:lnTo>
                  <a:lnTo>
                    <a:pt x="97852" y="27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47"/>
            <p:cNvSpPr/>
            <p:nvPr>
              <p:custDataLst>
                <p:tags r:id="rId246"/>
              </p:custDataLst>
            </p:nvPr>
          </p:nvSpPr>
          <p:spPr>
            <a:xfrm>
              <a:off x="7315200" y="15557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0113" y="25890"/>
                  </a:lnTo>
                  <a:lnTo>
                    <a:pt x="46741" y="17706"/>
                  </a:lnTo>
                  <a:lnTo>
                    <a:pt x="85685" y="111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48"/>
            <p:cNvSpPr/>
            <p:nvPr>
              <p:custDataLst>
                <p:tags r:id="rId247"/>
              </p:custDataLst>
            </p:nvPr>
          </p:nvSpPr>
          <p:spPr>
            <a:xfrm>
              <a:off x="7310003" y="1442382"/>
              <a:ext cx="151248" cy="236178"/>
            </a:xfrm>
            <a:custGeom>
              <a:avLst/>
              <a:gdLst/>
              <a:ahLst/>
              <a:cxnLst/>
              <a:rect l="0" t="0" r="0" b="0"/>
              <a:pathLst>
                <a:path w="151248" h="236178">
                  <a:moveTo>
                    <a:pt x="151247" y="11768"/>
                  </a:moveTo>
                  <a:lnTo>
                    <a:pt x="151247" y="11768"/>
                  </a:lnTo>
                  <a:lnTo>
                    <a:pt x="142408" y="2930"/>
                  </a:lnTo>
                  <a:lnTo>
                    <a:pt x="134619" y="784"/>
                  </a:lnTo>
                  <a:lnTo>
                    <a:pt x="104868" y="0"/>
                  </a:lnTo>
                  <a:lnTo>
                    <a:pt x="69361" y="7902"/>
                  </a:lnTo>
                  <a:lnTo>
                    <a:pt x="53470" y="15694"/>
                  </a:lnTo>
                  <a:lnTo>
                    <a:pt x="31770" y="37944"/>
                  </a:lnTo>
                  <a:lnTo>
                    <a:pt x="27146" y="44035"/>
                  </a:lnTo>
                  <a:lnTo>
                    <a:pt x="22008" y="58329"/>
                  </a:lnTo>
                  <a:lnTo>
                    <a:pt x="14074" y="103899"/>
                  </a:lnTo>
                  <a:lnTo>
                    <a:pt x="12045" y="145338"/>
                  </a:lnTo>
                  <a:lnTo>
                    <a:pt x="8274" y="187495"/>
                  </a:lnTo>
                  <a:lnTo>
                    <a:pt x="0" y="226536"/>
                  </a:lnTo>
                  <a:lnTo>
                    <a:pt x="1732" y="229736"/>
                  </a:lnTo>
                  <a:lnTo>
                    <a:pt x="9301" y="235172"/>
                  </a:lnTo>
                  <a:lnTo>
                    <a:pt x="23484" y="236177"/>
                  </a:lnTo>
                  <a:lnTo>
                    <a:pt x="56947" y="232776"/>
                  </a:lnTo>
                  <a:lnTo>
                    <a:pt x="98847" y="227300"/>
                  </a:lnTo>
                  <a:lnTo>
                    <a:pt x="138547" y="221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449"/>
            <p:cNvSpPr/>
            <p:nvPr>
              <p:custDataLst>
                <p:tags r:id="rId248"/>
              </p:custDataLst>
            </p:nvPr>
          </p:nvSpPr>
          <p:spPr>
            <a:xfrm>
              <a:off x="7092950" y="1689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450"/>
            <p:cNvSpPr/>
            <p:nvPr>
              <p:custDataLst>
                <p:tags r:id="rId249"/>
              </p:custDataLst>
            </p:nvPr>
          </p:nvSpPr>
          <p:spPr>
            <a:xfrm>
              <a:off x="6711950" y="1480221"/>
              <a:ext cx="169008" cy="290948"/>
            </a:xfrm>
            <a:custGeom>
              <a:avLst/>
              <a:gdLst/>
              <a:ahLst/>
              <a:cxnLst/>
              <a:rect l="0" t="0" r="0" b="0"/>
              <a:pathLst>
                <a:path w="169008" h="290948">
                  <a:moveTo>
                    <a:pt x="0" y="24729"/>
                  </a:moveTo>
                  <a:lnTo>
                    <a:pt x="0" y="24729"/>
                  </a:lnTo>
                  <a:lnTo>
                    <a:pt x="8838" y="10423"/>
                  </a:lnTo>
                  <a:lnTo>
                    <a:pt x="20391" y="7788"/>
                  </a:lnTo>
                  <a:lnTo>
                    <a:pt x="63295" y="2725"/>
                  </a:lnTo>
                  <a:lnTo>
                    <a:pt x="107779" y="0"/>
                  </a:lnTo>
                  <a:lnTo>
                    <a:pt x="130007" y="233"/>
                  </a:lnTo>
                  <a:lnTo>
                    <a:pt x="138449" y="2788"/>
                  </a:lnTo>
                  <a:lnTo>
                    <a:pt x="140983" y="5163"/>
                  </a:lnTo>
                  <a:lnTo>
                    <a:pt x="143798" y="11564"/>
                  </a:lnTo>
                  <a:lnTo>
                    <a:pt x="141286" y="22876"/>
                  </a:lnTo>
                  <a:lnTo>
                    <a:pt x="136877" y="38017"/>
                  </a:lnTo>
                  <a:lnTo>
                    <a:pt x="134047" y="76481"/>
                  </a:lnTo>
                  <a:lnTo>
                    <a:pt x="133488" y="121421"/>
                  </a:lnTo>
                  <a:lnTo>
                    <a:pt x="133391" y="158506"/>
                  </a:lnTo>
                  <a:lnTo>
                    <a:pt x="140104" y="196306"/>
                  </a:lnTo>
                  <a:lnTo>
                    <a:pt x="155015" y="241229"/>
                  </a:lnTo>
                  <a:lnTo>
                    <a:pt x="169007" y="276604"/>
                  </a:lnTo>
                  <a:lnTo>
                    <a:pt x="168410" y="280135"/>
                  </a:lnTo>
                  <a:lnTo>
                    <a:pt x="166601" y="283194"/>
                  </a:lnTo>
                  <a:lnTo>
                    <a:pt x="163984" y="285939"/>
                  </a:lnTo>
                  <a:lnTo>
                    <a:pt x="157313" y="288989"/>
                  </a:lnTo>
                  <a:lnTo>
                    <a:pt x="128049" y="290947"/>
                  </a:lnTo>
                  <a:lnTo>
                    <a:pt x="103792" y="287915"/>
                  </a:lnTo>
                  <a:lnTo>
                    <a:pt x="98123" y="284853"/>
                  </a:lnTo>
                  <a:lnTo>
                    <a:pt x="82550" y="266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451"/>
            <p:cNvSpPr/>
            <p:nvPr>
              <p:custDataLst>
                <p:tags r:id="rId250"/>
              </p:custDataLst>
            </p:nvPr>
          </p:nvSpPr>
          <p:spPr>
            <a:xfrm>
              <a:off x="6635750" y="16700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3191" y="15580"/>
                  </a:lnTo>
                  <a:lnTo>
                    <a:pt x="5005" y="359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452"/>
            <p:cNvSpPr/>
            <p:nvPr>
              <p:custDataLst>
                <p:tags r:id="rId251"/>
              </p:custDataLst>
            </p:nvPr>
          </p:nvSpPr>
          <p:spPr>
            <a:xfrm>
              <a:off x="6470650" y="1515682"/>
              <a:ext cx="127001" cy="205169"/>
            </a:xfrm>
            <a:custGeom>
              <a:avLst/>
              <a:gdLst/>
              <a:ahLst/>
              <a:cxnLst/>
              <a:rect l="0" t="0" r="0" b="0"/>
              <a:pathLst>
                <a:path w="127001" h="205169">
                  <a:moveTo>
                    <a:pt x="127000" y="21018"/>
                  </a:moveTo>
                  <a:lnTo>
                    <a:pt x="127000" y="21018"/>
                  </a:lnTo>
                  <a:lnTo>
                    <a:pt x="116860" y="7220"/>
                  </a:lnTo>
                  <a:lnTo>
                    <a:pt x="109324" y="1245"/>
                  </a:lnTo>
                  <a:lnTo>
                    <a:pt x="106044" y="75"/>
                  </a:lnTo>
                  <a:lnTo>
                    <a:pt x="103151" y="0"/>
                  </a:lnTo>
                  <a:lnTo>
                    <a:pt x="100517" y="656"/>
                  </a:lnTo>
                  <a:lnTo>
                    <a:pt x="83327" y="15063"/>
                  </a:lnTo>
                  <a:lnTo>
                    <a:pt x="57303" y="56766"/>
                  </a:lnTo>
                  <a:lnTo>
                    <a:pt x="38146" y="101774"/>
                  </a:lnTo>
                  <a:lnTo>
                    <a:pt x="25421" y="134285"/>
                  </a:lnTo>
                  <a:lnTo>
                    <a:pt x="9728" y="177580"/>
                  </a:lnTo>
                  <a:lnTo>
                    <a:pt x="0" y="205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453"/>
            <p:cNvSpPr/>
            <p:nvPr>
              <p:custDataLst>
                <p:tags r:id="rId252"/>
              </p:custDataLst>
            </p:nvPr>
          </p:nvSpPr>
          <p:spPr>
            <a:xfrm>
              <a:off x="6413499" y="1524000"/>
              <a:ext cx="158752" cy="190501"/>
            </a:xfrm>
            <a:custGeom>
              <a:avLst/>
              <a:gdLst/>
              <a:ahLst/>
              <a:cxnLst/>
              <a:rect l="0" t="0" r="0" b="0"/>
              <a:pathLst>
                <a:path w="158752" h="1905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7326" y="27451"/>
                  </a:lnTo>
                  <a:lnTo>
                    <a:pt x="57438" y="73391"/>
                  </a:lnTo>
                  <a:lnTo>
                    <a:pt x="92749" y="113467"/>
                  </a:lnTo>
                  <a:lnTo>
                    <a:pt x="126965" y="150272"/>
                  </a:lnTo>
                  <a:lnTo>
                    <a:pt x="15875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454"/>
            <p:cNvSpPr/>
            <p:nvPr>
              <p:custDataLst>
                <p:tags r:id="rId253"/>
              </p:custDataLst>
            </p:nvPr>
          </p:nvSpPr>
          <p:spPr>
            <a:xfrm>
              <a:off x="6225333" y="1474867"/>
              <a:ext cx="124668" cy="260554"/>
            </a:xfrm>
            <a:custGeom>
              <a:avLst/>
              <a:gdLst/>
              <a:ahLst/>
              <a:cxnLst/>
              <a:rect l="0" t="0" r="0" b="0"/>
              <a:pathLst>
                <a:path w="124668" h="260554">
                  <a:moveTo>
                    <a:pt x="118317" y="23733"/>
                  </a:moveTo>
                  <a:lnTo>
                    <a:pt x="118317" y="23733"/>
                  </a:lnTo>
                  <a:lnTo>
                    <a:pt x="111410" y="6773"/>
                  </a:lnTo>
                  <a:lnTo>
                    <a:pt x="109478" y="3960"/>
                  </a:lnTo>
                  <a:lnTo>
                    <a:pt x="106074" y="2084"/>
                  </a:lnTo>
                  <a:lnTo>
                    <a:pt x="96648" y="0"/>
                  </a:lnTo>
                  <a:lnTo>
                    <a:pt x="76070" y="2198"/>
                  </a:lnTo>
                  <a:lnTo>
                    <a:pt x="52099" y="14060"/>
                  </a:lnTo>
                  <a:lnTo>
                    <a:pt x="30493" y="30980"/>
                  </a:lnTo>
                  <a:lnTo>
                    <a:pt x="20958" y="45063"/>
                  </a:lnTo>
                  <a:lnTo>
                    <a:pt x="15074" y="61435"/>
                  </a:lnTo>
                  <a:lnTo>
                    <a:pt x="11296" y="102572"/>
                  </a:lnTo>
                  <a:lnTo>
                    <a:pt x="7180" y="147883"/>
                  </a:lnTo>
                  <a:lnTo>
                    <a:pt x="983" y="193758"/>
                  </a:lnTo>
                  <a:lnTo>
                    <a:pt x="0" y="237539"/>
                  </a:lnTo>
                  <a:lnTo>
                    <a:pt x="1761" y="245288"/>
                  </a:lnTo>
                  <a:lnTo>
                    <a:pt x="6777" y="251083"/>
                  </a:lnTo>
                  <a:lnTo>
                    <a:pt x="15121" y="256011"/>
                  </a:lnTo>
                  <a:lnTo>
                    <a:pt x="28237" y="260553"/>
                  </a:lnTo>
                  <a:lnTo>
                    <a:pt x="64973" y="260335"/>
                  </a:lnTo>
                  <a:lnTo>
                    <a:pt x="109218" y="259009"/>
                  </a:lnTo>
                  <a:lnTo>
                    <a:pt x="124667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455"/>
            <p:cNvSpPr/>
            <p:nvPr>
              <p:custDataLst>
                <p:tags r:id="rId254"/>
              </p:custDataLst>
            </p:nvPr>
          </p:nvSpPr>
          <p:spPr>
            <a:xfrm>
              <a:off x="5971979" y="1651000"/>
              <a:ext cx="130372" cy="31751"/>
            </a:xfrm>
            <a:custGeom>
              <a:avLst/>
              <a:gdLst/>
              <a:ahLst/>
              <a:cxnLst/>
              <a:rect l="0" t="0" r="0" b="0"/>
              <a:pathLst>
                <a:path w="1303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124" y="26680"/>
                  </a:lnTo>
                  <a:lnTo>
                    <a:pt x="8016" y="22912"/>
                  </a:lnTo>
                  <a:lnTo>
                    <a:pt x="44023" y="13452"/>
                  </a:lnTo>
                  <a:lnTo>
                    <a:pt x="77177" y="7625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456"/>
            <p:cNvSpPr/>
            <p:nvPr>
              <p:custDataLst>
                <p:tags r:id="rId255"/>
              </p:custDataLst>
            </p:nvPr>
          </p:nvSpPr>
          <p:spPr>
            <a:xfrm>
              <a:off x="5949982" y="1506171"/>
              <a:ext cx="146019" cy="257412"/>
            </a:xfrm>
            <a:custGeom>
              <a:avLst/>
              <a:gdLst/>
              <a:ahLst/>
              <a:cxnLst/>
              <a:rect l="0" t="0" r="0" b="0"/>
              <a:pathLst>
                <a:path w="146019" h="257412">
                  <a:moveTo>
                    <a:pt x="146018" y="17829"/>
                  </a:moveTo>
                  <a:lnTo>
                    <a:pt x="146018" y="17829"/>
                  </a:lnTo>
                  <a:lnTo>
                    <a:pt x="131091" y="2902"/>
                  </a:lnTo>
                  <a:lnTo>
                    <a:pt x="125037" y="611"/>
                  </a:lnTo>
                  <a:lnTo>
                    <a:pt x="121447" y="0"/>
                  </a:lnTo>
                  <a:lnTo>
                    <a:pt x="106282" y="2512"/>
                  </a:lnTo>
                  <a:lnTo>
                    <a:pt x="60836" y="31414"/>
                  </a:lnTo>
                  <a:lnTo>
                    <a:pt x="13876" y="65336"/>
                  </a:lnTo>
                  <a:lnTo>
                    <a:pt x="9240" y="71372"/>
                  </a:lnTo>
                  <a:lnTo>
                    <a:pt x="4088" y="85606"/>
                  </a:lnTo>
                  <a:lnTo>
                    <a:pt x="782" y="123514"/>
                  </a:lnTo>
                  <a:lnTo>
                    <a:pt x="128" y="169154"/>
                  </a:lnTo>
                  <a:lnTo>
                    <a:pt x="0" y="208979"/>
                  </a:lnTo>
                  <a:lnTo>
                    <a:pt x="6719" y="232040"/>
                  </a:lnTo>
                  <a:lnTo>
                    <a:pt x="15668" y="241915"/>
                  </a:lnTo>
                  <a:lnTo>
                    <a:pt x="38661" y="254004"/>
                  </a:lnTo>
                  <a:lnTo>
                    <a:pt x="78793" y="257411"/>
                  </a:lnTo>
                  <a:lnTo>
                    <a:pt x="112929" y="253054"/>
                  </a:lnTo>
                  <a:lnTo>
                    <a:pt x="146018" y="240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57"/>
            <p:cNvSpPr/>
            <p:nvPr>
              <p:custDataLst>
                <p:tags r:id="rId256"/>
              </p:custDataLst>
            </p:nvPr>
          </p:nvSpPr>
          <p:spPr>
            <a:xfrm>
              <a:off x="6000750" y="1536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74"/>
          <p:cNvGrpSpPr/>
          <p:nvPr/>
        </p:nvGrpSpPr>
        <p:grpSpPr>
          <a:xfrm>
            <a:off x="8655050" y="1625600"/>
            <a:ext cx="247651" cy="142845"/>
            <a:chOff x="8655050" y="1625600"/>
            <a:chExt cx="247651" cy="142845"/>
          </a:xfrm>
        </p:grpSpPr>
        <p:sp>
          <p:nvSpPr>
            <p:cNvPr id="71" name="SMARTInkShape-1458"/>
            <p:cNvSpPr/>
            <p:nvPr>
              <p:custDataLst>
                <p:tags r:id="rId239"/>
              </p:custDataLst>
            </p:nvPr>
          </p:nvSpPr>
          <p:spPr>
            <a:xfrm>
              <a:off x="8674100" y="1746250"/>
              <a:ext cx="228601" cy="22195"/>
            </a:xfrm>
            <a:custGeom>
              <a:avLst/>
              <a:gdLst/>
              <a:ahLst/>
              <a:cxnLst/>
              <a:rect l="0" t="0" r="0" b="0"/>
              <a:pathLst>
                <a:path w="228601" h="22195">
                  <a:moveTo>
                    <a:pt x="0" y="19050"/>
                  </a:moveTo>
                  <a:lnTo>
                    <a:pt x="0" y="19050"/>
                  </a:lnTo>
                  <a:lnTo>
                    <a:pt x="45208" y="22194"/>
                  </a:lnTo>
                  <a:lnTo>
                    <a:pt x="77948" y="19036"/>
                  </a:lnTo>
                  <a:lnTo>
                    <a:pt x="120721" y="12929"/>
                  </a:lnTo>
                  <a:lnTo>
                    <a:pt x="164191" y="739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459"/>
            <p:cNvSpPr/>
            <p:nvPr>
              <p:custDataLst>
                <p:tags r:id="rId240"/>
              </p:custDataLst>
            </p:nvPr>
          </p:nvSpPr>
          <p:spPr>
            <a:xfrm>
              <a:off x="8655050" y="162560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38295" y="13980"/>
                  </a:lnTo>
                  <a:lnTo>
                    <a:pt x="69231" y="10212"/>
                  </a:lnTo>
                  <a:lnTo>
                    <a:pt x="109792" y="6185"/>
                  </a:lnTo>
                  <a:lnTo>
                    <a:pt x="153219" y="2749"/>
                  </a:lnTo>
                  <a:lnTo>
                    <a:pt x="191334" y="122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75"/>
          <p:cNvGrpSpPr/>
          <p:nvPr/>
        </p:nvGrpSpPr>
        <p:grpSpPr>
          <a:xfrm>
            <a:off x="9100058" y="1154068"/>
            <a:ext cx="1967993" cy="776333"/>
            <a:chOff x="9100058" y="1154068"/>
            <a:chExt cx="1967993" cy="776333"/>
          </a:xfrm>
        </p:grpSpPr>
        <p:sp>
          <p:nvSpPr>
            <p:cNvPr id="74" name="SMARTInkShape-1460"/>
            <p:cNvSpPr/>
            <p:nvPr>
              <p:custDataLst>
                <p:tags r:id="rId229"/>
              </p:custDataLst>
            </p:nvPr>
          </p:nvSpPr>
          <p:spPr>
            <a:xfrm>
              <a:off x="10248900" y="1409782"/>
              <a:ext cx="248005" cy="421274"/>
            </a:xfrm>
            <a:custGeom>
              <a:avLst/>
              <a:gdLst/>
              <a:ahLst/>
              <a:cxnLst/>
              <a:rect l="0" t="0" r="0" b="0"/>
              <a:pathLst>
                <a:path w="248005" h="421274">
                  <a:moveTo>
                    <a:pt x="0" y="18968"/>
                  </a:moveTo>
                  <a:lnTo>
                    <a:pt x="0" y="18968"/>
                  </a:lnTo>
                  <a:lnTo>
                    <a:pt x="0" y="12226"/>
                  </a:lnTo>
                  <a:lnTo>
                    <a:pt x="1412" y="9534"/>
                  </a:lnTo>
                  <a:lnTo>
                    <a:pt x="6742" y="4662"/>
                  </a:lnTo>
                  <a:lnTo>
                    <a:pt x="15697" y="2027"/>
                  </a:lnTo>
                  <a:lnTo>
                    <a:pt x="60759" y="196"/>
                  </a:lnTo>
                  <a:lnTo>
                    <a:pt x="100474" y="0"/>
                  </a:lnTo>
                  <a:lnTo>
                    <a:pt x="137248" y="2059"/>
                  </a:lnTo>
                  <a:lnTo>
                    <a:pt x="154838" y="10042"/>
                  </a:lnTo>
                  <a:lnTo>
                    <a:pt x="165948" y="22527"/>
                  </a:lnTo>
                  <a:lnTo>
                    <a:pt x="172532" y="38894"/>
                  </a:lnTo>
                  <a:lnTo>
                    <a:pt x="176759" y="85777"/>
                  </a:lnTo>
                  <a:lnTo>
                    <a:pt x="181254" y="129780"/>
                  </a:lnTo>
                  <a:lnTo>
                    <a:pt x="187801" y="162762"/>
                  </a:lnTo>
                  <a:lnTo>
                    <a:pt x="195416" y="198588"/>
                  </a:lnTo>
                  <a:lnTo>
                    <a:pt x="207266" y="237558"/>
                  </a:lnTo>
                  <a:lnTo>
                    <a:pt x="221235" y="275575"/>
                  </a:lnTo>
                  <a:lnTo>
                    <a:pt x="239588" y="320777"/>
                  </a:lnTo>
                  <a:lnTo>
                    <a:pt x="248004" y="358865"/>
                  </a:lnTo>
                  <a:lnTo>
                    <a:pt x="245221" y="376761"/>
                  </a:lnTo>
                  <a:lnTo>
                    <a:pt x="232349" y="398736"/>
                  </a:lnTo>
                  <a:lnTo>
                    <a:pt x="217331" y="408358"/>
                  </a:lnTo>
                  <a:lnTo>
                    <a:pt x="176578" y="421273"/>
                  </a:lnTo>
                  <a:lnTo>
                    <a:pt x="172751" y="421227"/>
                  </a:lnTo>
                  <a:lnTo>
                    <a:pt x="165100" y="41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461"/>
            <p:cNvSpPr/>
            <p:nvPr>
              <p:custDataLst>
                <p:tags r:id="rId230"/>
              </p:custDataLst>
            </p:nvPr>
          </p:nvSpPr>
          <p:spPr>
            <a:xfrm>
              <a:off x="10655300" y="1385183"/>
              <a:ext cx="115963" cy="488068"/>
            </a:xfrm>
            <a:custGeom>
              <a:avLst/>
              <a:gdLst/>
              <a:ahLst/>
              <a:cxnLst/>
              <a:rect l="0" t="0" r="0" b="0"/>
              <a:pathLst>
                <a:path w="115963" h="48806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7" y="0"/>
                  </a:lnTo>
                  <a:lnTo>
                    <a:pt x="36401" y="7035"/>
                  </a:lnTo>
                  <a:lnTo>
                    <a:pt x="45434" y="12862"/>
                  </a:lnTo>
                  <a:lnTo>
                    <a:pt x="78373" y="58145"/>
                  </a:lnTo>
                  <a:lnTo>
                    <a:pt x="96921" y="104609"/>
                  </a:lnTo>
                  <a:lnTo>
                    <a:pt x="104830" y="130828"/>
                  </a:lnTo>
                  <a:lnTo>
                    <a:pt x="110103" y="160302"/>
                  </a:lnTo>
                  <a:lnTo>
                    <a:pt x="113619" y="191946"/>
                  </a:lnTo>
                  <a:lnTo>
                    <a:pt x="115962" y="225036"/>
                  </a:lnTo>
                  <a:lnTo>
                    <a:pt x="114702" y="259796"/>
                  </a:lnTo>
                  <a:lnTo>
                    <a:pt x="111041" y="295670"/>
                  </a:lnTo>
                  <a:lnTo>
                    <a:pt x="105776" y="332285"/>
                  </a:lnTo>
                  <a:lnTo>
                    <a:pt x="93800" y="365868"/>
                  </a:lnTo>
                  <a:lnTo>
                    <a:pt x="77352" y="397429"/>
                  </a:lnTo>
                  <a:lnTo>
                    <a:pt x="57917" y="427642"/>
                  </a:lnTo>
                  <a:lnTo>
                    <a:pt x="19050" y="48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462"/>
            <p:cNvSpPr/>
            <p:nvPr>
              <p:custDataLst>
                <p:tags r:id="rId231"/>
              </p:custDataLst>
            </p:nvPr>
          </p:nvSpPr>
          <p:spPr>
            <a:xfrm>
              <a:off x="10795000" y="1154068"/>
              <a:ext cx="273051" cy="145186"/>
            </a:xfrm>
            <a:custGeom>
              <a:avLst/>
              <a:gdLst/>
              <a:ahLst/>
              <a:cxnLst/>
              <a:rect l="0" t="0" r="0" b="0"/>
              <a:pathLst>
                <a:path w="273051" h="145186">
                  <a:moveTo>
                    <a:pt x="0" y="52432"/>
                  </a:moveTo>
                  <a:lnTo>
                    <a:pt x="0" y="52432"/>
                  </a:lnTo>
                  <a:lnTo>
                    <a:pt x="5774" y="37929"/>
                  </a:lnTo>
                  <a:lnTo>
                    <a:pt x="17312" y="24303"/>
                  </a:lnTo>
                  <a:lnTo>
                    <a:pt x="47060" y="1665"/>
                  </a:lnTo>
                  <a:lnTo>
                    <a:pt x="58310" y="0"/>
                  </a:lnTo>
                  <a:lnTo>
                    <a:pt x="74661" y="3030"/>
                  </a:lnTo>
                  <a:lnTo>
                    <a:pt x="79407" y="4681"/>
                  </a:lnTo>
                  <a:lnTo>
                    <a:pt x="81866" y="10014"/>
                  </a:lnTo>
                  <a:lnTo>
                    <a:pt x="82716" y="27230"/>
                  </a:lnTo>
                  <a:lnTo>
                    <a:pt x="67374" y="72070"/>
                  </a:lnTo>
                  <a:lnTo>
                    <a:pt x="43960" y="113749"/>
                  </a:lnTo>
                  <a:lnTo>
                    <a:pt x="29066" y="139254"/>
                  </a:lnTo>
                  <a:lnTo>
                    <a:pt x="30666" y="142064"/>
                  </a:lnTo>
                  <a:lnTo>
                    <a:pt x="39970" y="145185"/>
                  </a:lnTo>
                  <a:lnTo>
                    <a:pt x="84672" y="140200"/>
                  </a:lnTo>
                  <a:lnTo>
                    <a:pt x="131001" y="137301"/>
                  </a:lnTo>
                  <a:lnTo>
                    <a:pt x="157183" y="136528"/>
                  </a:lnTo>
                  <a:lnTo>
                    <a:pt x="181695" y="136013"/>
                  </a:lnTo>
                  <a:lnTo>
                    <a:pt x="227744" y="135440"/>
                  </a:lnTo>
                  <a:lnTo>
                    <a:pt x="273050" y="134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63"/>
            <p:cNvSpPr/>
            <p:nvPr>
              <p:custDataLst>
                <p:tags r:id="rId232"/>
              </p:custDataLst>
            </p:nvPr>
          </p:nvSpPr>
          <p:spPr>
            <a:xfrm>
              <a:off x="9100058" y="1401574"/>
              <a:ext cx="94743" cy="528827"/>
            </a:xfrm>
            <a:custGeom>
              <a:avLst/>
              <a:gdLst/>
              <a:ahLst/>
              <a:cxnLst/>
              <a:rect l="0" t="0" r="0" b="0"/>
              <a:pathLst>
                <a:path w="94743" h="528827">
                  <a:moveTo>
                    <a:pt x="94742" y="14476"/>
                  </a:moveTo>
                  <a:lnTo>
                    <a:pt x="94742" y="14476"/>
                  </a:lnTo>
                  <a:lnTo>
                    <a:pt x="94741" y="7734"/>
                  </a:lnTo>
                  <a:lnTo>
                    <a:pt x="92861" y="2542"/>
                  </a:lnTo>
                  <a:lnTo>
                    <a:pt x="91371" y="170"/>
                  </a:lnTo>
                  <a:lnTo>
                    <a:pt x="88967" y="0"/>
                  </a:lnTo>
                  <a:lnTo>
                    <a:pt x="82533" y="3574"/>
                  </a:lnTo>
                  <a:lnTo>
                    <a:pt x="60863" y="20261"/>
                  </a:lnTo>
                  <a:lnTo>
                    <a:pt x="35472" y="59935"/>
                  </a:lnTo>
                  <a:lnTo>
                    <a:pt x="20422" y="107117"/>
                  </a:lnTo>
                  <a:lnTo>
                    <a:pt x="13445" y="135503"/>
                  </a:lnTo>
                  <a:lnTo>
                    <a:pt x="8088" y="171361"/>
                  </a:lnTo>
                  <a:lnTo>
                    <a:pt x="3812" y="212199"/>
                  </a:lnTo>
                  <a:lnTo>
                    <a:pt x="256" y="256358"/>
                  </a:lnTo>
                  <a:lnTo>
                    <a:pt x="0" y="298497"/>
                  </a:lnTo>
                  <a:lnTo>
                    <a:pt x="1947" y="339290"/>
                  </a:lnTo>
                  <a:lnTo>
                    <a:pt x="5362" y="379185"/>
                  </a:lnTo>
                  <a:lnTo>
                    <a:pt x="13989" y="413543"/>
                  </a:lnTo>
                  <a:lnTo>
                    <a:pt x="26090" y="444210"/>
                  </a:lnTo>
                  <a:lnTo>
                    <a:pt x="50119" y="491219"/>
                  </a:lnTo>
                  <a:lnTo>
                    <a:pt x="69342" y="528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464"/>
            <p:cNvSpPr/>
            <p:nvPr>
              <p:custDataLst>
                <p:tags r:id="rId233"/>
              </p:custDataLst>
            </p:nvPr>
          </p:nvSpPr>
          <p:spPr>
            <a:xfrm>
              <a:off x="10121900" y="1714500"/>
              <a:ext cx="3144" cy="95251"/>
            </a:xfrm>
            <a:custGeom>
              <a:avLst/>
              <a:gdLst/>
              <a:ahLst/>
              <a:cxnLst/>
              <a:rect l="0" t="0" r="0" b="0"/>
              <a:pathLst>
                <a:path w="3144" h="95251">
                  <a:moveTo>
                    <a:pt x="0" y="0"/>
                  </a:moveTo>
                  <a:lnTo>
                    <a:pt x="0" y="0"/>
                  </a:lnTo>
                  <a:lnTo>
                    <a:pt x="705" y="43324"/>
                  </a:lnTo>
                  <a:lnTo>
                    <a:pt x="3143" y="7451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65"/>
            <p:cNvSpPr/>
            <p:nvPr>
              <p:custDataLst>
                <p:tags r:id="rId234"/>
              </p:custDataLst>
            </p:nvPr>
          </p:nvSpPr>
          <p:spPr>
            <a:xfrm>
              <a:off x="9886950" y="1533630"/>
              <a:ext cx="127001" cy="206271"/>
            </a:xfrm>
            <a:custGeom>
              <a:avLst/>
              <a:gdLst/>
              <a:ahLst/>
              <a:cxnLst/>
              <a:rect l="0" t="0" r="0" b="0"/>
              <a:pathLst>
                <a:path w="127001" h="206271">
                  <a:moveTo>
                    <a:pt x="127000" y="9420"/>
                  </a:moveTo>
                  <a:lnTo>
                    <a:pt x="127000" y="9420"/>
                  </a:lnTo>
                  <a:lnTo>
                    <a:pt x="118161" y="582"/>
                  </a:lnTo>
                  <a:lnTo>
                    <a:pt x="115463" y="0"/>
                  </a:lnTo>
                  <a:lnTo>
                    <a:pt x="108703" y="1235"/>
                  </a:lnTo>
                  <a:lnTo>
                    <a:pt x="68966" y="41633"/>
                  </a:lnTo>
                  <a:lnTo>
                    <a:pt x="46070" y="78310"/>
                  </a:lnTo>
                  <a:lnTo>
                    <a:pt x="22509" y="123828"/>
                  </a:lnTo>
                  <a:lnTo>
                    <a:pt x="4396" y="162949"/>
                  </a:lnTo>
                  <a:lnTo>
                    <a:pt x="307" y="182077"/>
                  </a:lnTo>
                  <a:lnTo>
                    <a:pt x="0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66"/>
            <p:cNvSpPr/>
            <p:nvPr>
              <p:custDataLst>
                <p:tags r:id="rId235"/>
              </p:custDataLst>
            </p:nvPr>
          </p:nvSpPr>
          <p:spPr>
            <a:xfrm>
              <a:off x="9747250" y="1543050"/>
              <a:ext cx="254001" cy="203201"/>
            </a:xfrm>
            <a:custGeom>
              <a:avLst/>
              <a:gdLst/>
              <a:ahLst/>
              <a:cxnLst/>
              <a:rect l="0" t="0" r="0" b="0"/>
              <a:pathLst>
                <a:path w="254001" h="2032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5434" y="48184"/>
                  </a:lnTo>
                  <a:lnTo>
                    <a:pt x="81744" y="87027"/>
                  </a:lnTo>
                  <a:lnTo>
                    <a:pt x="113236" y="115349"/>
                  </a:lnTo>
                  <a:lnTo>
                    <a:pt x="147695" y="142988"/>
                  </a:lnTo>
                  <a:lnTo>
                    <a:pt x="181823" y="167032"/>
                  </a:lnTo>
                  <a:lnTo>
                    <a:pt x="228036" y="198251"/>
                  </a:lnTo>
                  <a:lnTo>
                    <a:pt x="2540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467"/>
            <p:cNvSpPr/>
            <p:nvPr>
              <p:custDataLst>
                <p:tags r:id="rId236"/>
              </p:custDataLst>
            </p:nvPr>
          </p:nvSpPr>
          <p:spPr>
            <a:xfrm>
              <a:off x="9540350" y="1430932"/>
              <a:ext cx="187851" cy="367122"/>
            </a:xfrm>
            <a:custGeom>
              <a:avLst/>
              <a:gdLst/>
              <a:ahLst/>
              <a:cxnLst/>
              <a:rect l="0" t="0" r="0" b="0"/>
              <a:pathLst>
                <a:path w="187851" h="367122">
                  <a:moveTo>
                    <a:pt x="187850" y="29568"/>
                  </a:moveTo>
                  <a:lnTo>
                    <a:pt x="187850" y="29568"/>
                  </a:lnTo>
                  <a:lnTo>
                    <a:pt x="181108" y="22826"/>
                  </a:lnTo>
                  <a:lnTo>
                    <a:pt x="140320" y="5182"/>
                  </a:lnTo>
                  <a:lnTo>
                    <a:pt x="108855" y="0"/>
                  </a:lnTo>
                  <a:lnTo>
                    <a:pt x="90653" y="2551"/>
                  </a:lnTo>
                  <a:lnTo>
                    <a:pt x="75506" y="9094"/>
                  </a:lnTo>
                  <a:lnTo>
                    <a:pt x="61720" y="19057"/>
                  </a:lnTo>
                  <a:lnTo>
                    <a:pt x="52299" y="32422"/>
                  </a:lnTo>
                  <a:lnTo>
                    <a:pt x="46467" y="48476"/>
                  </a:lnTo>
                  <a:lnTo>
                    <a:pt x="42722" y="87526"/>
                  </a:lnTo>
                  <a:lnTo>
                    <a:pt x="41981" y="132582"/>
                  </a:lnTo>
                  <a:lnTo>
                    <a:pt x="38483" y="176429"/>
                  </a:lnTo>
                  <a:lnTo>
                    <a:pt x="34917" y="208669"/>
                  </a:lnTo>
                  <a:lnTo>
                    <a:pt x="29568" y="241107"/>
                  </a:lnTo>
                  <a:lnTo>
                    <a:pt x="15362" y="286431"/>
                  </a:lnTo>
                  <a:lnTo>
                    <a:pt x="3314" y="324868"/>
                  </a:lnTo>
                  <a:lnTo>
                    <a:pt x="0" y="342846"/>
                  </a:lnTo>
                  <a:lnTo>
                    <a:pt x="1234" y="349192"/>
                  </a:lnTo>
                  <a:lnTo>
                    <a:pt x="4172" y="354128"/>
                  </a:lnTo>
                  <a:lnTo>
                    <a:pt x="13081" y="361495"/>
                  </a:lnTo>
                  <a:lnTo>
                    <a:pt x="24097" y="367121"/>
                  </a:lnTo>
                  <a:lnTo>
                    <a:pt x="67988" y="366342"/>
                  </a:lnTo>
                  <a:lnTo>
                    <a:pt x="106239" y="360618"/>
                  </a:lnTo>
                  <a:lnTo>
                    <a:pt x="162450" y="347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468"/>
            <p:cNvSpPr/>
            <p:nvPr>
              <p:custDataLst>
                <p:tags r:id="rId237"/>
              </p:custDataLst>
            </p:nvPr>
          </p:nvSpPr>
          <p:spPr>
            <a:xfrm>
              <a:off x="9251950" y="16383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26053" y="23022"/>
                  </a:lnTo>
                  <a:lnTo>
                    <a:pt x="61340" y="18816"/>
                  </a:lnTo>
                  <a:lnTo>
                    <a:pt x="107545" y="99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69"/>
            <p:cNvSpPr/>
            <p:nvPr>
              <p:custDataLst>
                <p:tags r:id="rId238"/>
              </p:custDataLst>
            </p:nvPr>
          </p:nvSpPr>
          <p:spPr>
            <a:xfrm>
              <a:off x="9255995" y="1494015"/>
              <a:ext cx="161056" cy="318562"/>
            </a:xfrm>
            <a:custGeom>
              <a:avLst/>
              <a:gdLst/>
              <a:ahLst/>
              <a:cxnLst/>
              <a:rect l="0" t="0" r="0" b="0"/>
              <a:pathLst>
                <a:path w="161056" h="318562">
                  <a:moveTo>
                    <a:pt x="148355" y="10935"/>
                  </a:moveTo>
                  <a:lnTo>
                    <a:pt x="148355" y="10935"/>
                  </a:lnTo>
                  <a:lnTo>
                    <a:pt x="131736" y="9524"/>
                  </a:lnTo>
                  <a:lnTo>
                    <a:pt x="89269" y="0"/>
                  </a:lnTo>
                  <a:lnTo>
                    <a:pt x="63742" y="5500"/>
                  </a:lnTo>
                  <a:lnTo>
                    <a:pt x="41675" y="16067"/>
                  </a:lnTo>
                  <a:lnTo>
                    <a:pt x="21731" y="34877"/>
                  </a:lnTo>
                  <a:lnTo>
                    <a:pt x="9158" y="58324"/>
                  </a:lnTo>
                  <a:lnTo>
                    <a:pt x="0" y="101670"/>
                  </a:lnTo>
                  <a:lnTo>
                    <a:pt x="2014" y="139184"/>
                  </a:lnTo>
                  <a:lnTo>
                    <a:pt x="6374" y="181971"/>
                  </a:lnTo>
                  <a:lnTo>
                    <a:pt x="7979" y="228672"/>
                  </a:lnTo>
                  <a:lnTo>
                    <a:pt x="8454" y="268537"/>
                  </a:lnTo>
                  <a:lnTo>
                    <a:pt x="10007" y="297438"/>
                  </a:lnTo>
                  <a:lnTo>
                    <a:pt x="15371" y="310190"/>
                  </a:lnTo>
                  <a:lnTo>
                    <a:pt x="19482" y="314155"/>
                  </a:lnTo>
                  <a:lnTo>
                    <a:pt x="29694" y="318561"/>
                  </a:lnTo>
                  <a:lnTo>
                    <a:pt x="57457" y="317670"/>
                  </a:lnTo>
                  <a:lnTo>
                    <a:pt x="95865" y="309566"/>
                  </a:lnTo>
                  <a:lnTo>
                    <a:pt x="131783" y="294857"/>
                  </a:lnTo>
                  <a:lnTo>
                    <a:pt x="146399" y="283172"/>
                  </a:lnTo>
                  <a:lnTo>
                    <a:pt x="161055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76"/>
          <p:cNvGrpSpPr/>
          <p:nvPr/>
        </p:nvGrpSpPr>
        <p:grpSpPr>
          <a:xfrm>
            <a:off x="8553450" y="972485"/>
            <a:ext cx="785388" cy="500716"/>
            <a:chOff x="8553450" y="972485"/>
            <a:chExt cx="785388" cy="500716"/>
          </a:xfrm>
        </p:grpSpPr>
        <p:sp>
          <p:nvSpPr>
            <p:cNvPr id="85" name="SMARTInkShape-1470"/>
            <p:cNvSpPr/>
            <p:nvPr>
              <p:custDataLst>
                <p:tags r:id="rId220"/>
              </p:custDataLst>
            </p:nvPr>
          </p:nvSpPr>
          <p:spPr>
            <a:xfrm>
              <a:off x="9090677" y="972485"/>
              <a:ext cx="248161" cy="288893"/>
            </a:xfrm>
            <a:custGeom>
              <a:avLst/>
              <a:gdLst/>
              <a:ahLst/>
              <a:cxnLst/>
              <a:rect l="0" t="0" r="0" b="0"/>
              <a:pathLst>
                <a:path w="248161" h="288893">
                  <a:moveTo>
                    <a:pt x="53323" y="202265"/>
                  </a:moveTo>
                  <a:lnTo>
                    <a:pt x="53323" y="202265"/>
                  </a:lnTo>
                  <a:lnTo>
                    <a:pt x="49952" y="198894"/>
                  </a:lnTo>
                  <a:lnTo>
                    <a:pt x="33764" y="192139"/>
                  </a:lnTo>
                  <a:lnTo>
                    <a:pt x="19947" y="189904"/>
                  </a:lnTo>
                  <a:lnTo>
                    <a:pt x="13560" y="195360"/>
                  </a:lnTo>
                  <a:lnTo>
                    <a:pt x="9881" y="199778"/>
                  </a:lnTo>
                  <a:lnTo>
                    <a:pt x="5793" y="212213"/>
                  </a:lnTo>
                  <a:lnTo>
                    <a:pt x="0" y="251422"/>
                  </a:lnTo>
                  <a:lnTo>
                    <a:pt x="3989" y="268092"/>
                  </a:lnTo>
                  <a:lnTo>
                    <a:pt x="12346" y="279264"/>
                  </a:lnTo>
                  <a:lnTo>
                    <a:pt x="17538" y="283231"/>
                  </a:lnTo>
                  <a:lnTo>
                    <a:pt x="30834" y="287639"/>
                  </a:lnTo>
                  <a:lnTo>
                    <a:pt x="45444" y="288892"/>
                  </a:lnTo>
                  <a:lnTo>
                    <a:pt x="58993" y="287097"/>
                  </a:lnTo>
                  <a:lnTo>
                    <a:pt x="85264" y="272007"/>
                  </a:lnTo>
                  <a:lnTo>
                    <a:pt x="99504" y="255604"/>
                  </a:lnTo>
                  <a:lnTo>
                    <a:pt x="123515" y="212958"/>
                  </a:lnTo>
                  <a:lnTo>
                    <a:pt x="125517" y="203749"/>
                  </a:lnTo>
                  <a:lnTo>
                    <a:pt x="124735" y="196199"/>
                  </a:lnTo>
                  <a:lnTo>
                    <a:pt x="122098" y="189754"/>
                  </a:lnTo>
                  <a:lnTo>
                    <a:pt x="117517" y="187574"/>
                  </a:lnTo>
                  <a:lnTo>
                    <a:pt x="111642" y="188238"/>
                  </a:lnTo>
                  <a:lnTo>
                    <a:pt x="104902" y="190797"/>
                  </a:lnTo>
                  <a:lnTo>
                    <a:pt x="91769" y="203048"/>
                  </a:lnTo>
                  <a:lnTo>
                    <a:pt x="76238" y="227897"/>
                  </a:lnTo>
                  <a:lnTo>
                    <a:pt x="72833" y="236286"/>
                  </a:lnTo>
                  <a:lnTo>
                    <a:pt x="72680" y="243996"/>
                  </a:lnTo>
                  <a:lnTo>
                    <a:pt x="78154" y="258207"/>
                  </a:lnTo>
                  <a:lnTo>
                    <a:pt x="85761" y="265933"/>
                  </a:lnTo>
                  <a:lnTo>
                    <a:pt x="89764" y="267994"/>
                  </a:lnTo>
                  <a:lnTo>
                    <a:pt x="93139" y="268662"/>
                  </a:lnTo>
                  <a:lnTo>
                    <a:pt x="96095" y="268402"/>
                  </a:lnTo>
                  <a:lnTo>
                    <a:pt x="103377" y="264820"/>
                  </a:lnTo>
                  <a:lnTo>
                    <a:pt x="121227" y="251609"/>
                  </a:lnTo>
                  <a:lnTo>
                    <a:pt x="137176" y="233240"/>
                  </a:lnTo>
                  <a:lnTo>
                    <a:pt x="138153" y="232793"/>
                  </a:lnTo>
                  <a:lnTo>
                    <a:pt x="138098" y="233906"/>
                  </a:lnTo>
                  <a:lnTo>
                    <a:pt x="130535" y="257664"/>
                  </a:lnTo>
                  <a:lnTo>
                    <a:pt x="132314" y="261069"/>
                  </a:lnTo>
                  <a:lnTo>
                    <a:pt x="139936" y="266736"/>
                  </a:lnTo>
                  <a:lnTo>
                    <a:pt x="145637" y="267118"/>
                  </a:lnTo>
                  <a:lnTo>
                    <a:pt x="159497" y="263779"/>
                  </a:lnTo>
                  <a:lnTo>
                    <a:pt x="169421" y="255710"/>
                  </a:lnTo>
                  <a:lnTo>
                    <a:pt x="199871" y="208441"/>
                  </a:lnTo>
                  <a:lnTo>
                    <a:pt x="218409" y="171378"/>
                  </a:lnTo>
                  <a:lnTo>
                    <a:pt x="226880" y="147807"/>
                  </a:lnTo>
                  <a:lnTo>
                    <a:pt x="234644" y="121510"/>
                  </a:lnTo>
                  <a:lnTo>
                    <a:pt x="241937" y="93395"/>
                  </a:lnTo>
                  <a:lnTo>
                    <a:pt x="248160" y="50867"/>
                  </a:lnTo>
                  <a:lnTo>
                    <a:pt x="247867" y="21383"/>
                  </a:lnTo>
                  <a:lnTo>
                    <a:pt x="243033" y="5926"/>
                  </a:lnTo>
                  <a:lnTo>
                    <a:pt x="239063" y="2228"/>
                  </a:lnTo>
                  <a:lnTo>
                    <a:pt x="234300" y="468"/>
                  </a:lnTo>
                  <a:lnTo>
                    <a:pt x="229008" y="0"/>
                  </a:lnTo>
                  <a:lnTo>
                    <a:pt x="224068" y="2511"/>
                  </a:lnTo>
                  <a:lnTo>
                    <a:pt x="214817" y="12826"/>
                  </a:lnTo>
                  <a:lnTo>
                    <a:pt x="201675" y="51355"/>
                  </a:lnTo>
                  <a:lnTo>
                    <a:pt x="198749" y="88863"/>
                  </a:lnTo>
                  <a:lnTo>
                    <a:pt x="199095" y="129992"/>
                  </a:lnTo>
                  <a:lnTo>
                    <a:pt x="199249" y="169438"/>
                  </a:lnTo>
                  <a:lnTo>
                    <a:pt x="206843" y="204373"/>
                  </a:lnTo>
                  <a:lnTo>
                    <a:pt x="224773" y="25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71"/>
            <p:cNvSpPr/>
            <p:nvPr>
              <p:custDataLst>
                <p:tags r:id="rId221"/>
              </p:custDataLst>
            </p:nvPr>
          </p:nvSpPr>
          <p:spPr>
            <a:xfrm>
              <a:off x="9046269" y="1098550"/>
              <a:ext cx="15182" cy="6351"/>
            </a:xfrm>
            <a:custGeom>
              <a:avLst/>
              <a:gdLst/>
              <a:ahLst/>
              <a:cxnLst/>
              <a:rect l="0" t="0" r="0" b="0"/>
              <a:pathLst>
                <a:path w="15182" h="6351">
                  <a:moveTo>
                    <a:pt x="15181" y="0"/>
                  </a:moveTo>
                  <a:lnTo>
                    <a:pt x="15181" y="0"/>
                  </a:lnTo>
                  <a:lnTo>
                    <a:pt x="876" y="0"/>
                  </a:lnTo>
                  <a:lnTo>
                    <a:pt x="0" y="706"/>
                  </a:lnTo>
                  <a:lnTo>
                    <a:pt x="121" y="1881"/>
                  </a:lnTo>
                  <a:lnTo>
                    <a:pt x="248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72"/>
            <p:cNvSpPr/>
            <p:nvPr>
              <p:custDataLst>
                <p:tags r:id="rId222"/>
              </p:custDataLst>
            </p:nvPr>
          </p:nvSpPr>
          <p:spPr>
            <a:xfrm>
              <a:off x="9017000" y="1181100"/>
              <a:ext cx="9721" cy="95251"/>
            </a:xfrm>
            <a:custGeom>
              <a:avLst/>
              <a:gdLst/>
              <a:ahLst/>
              <a:cxnLst/>
              <a:rect l="0" t="0" r="0" b="0"/>
              <a:pathLst>
                <a:path w="9721" h="95251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4875" y="5299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73"/>
            <p:cNvSpPr/>
            <p:nvPr>
              <p:custDataLst>
                <p:tags r:id="rId223"/>
              </p:custDataLst>
            </p:nvPr>
          </p:nvSpPr>
          <p:spPr>
            <a:xfrm>
              <a:off x="8898087" y="1099433"/>
              <a:ext cx="87164" cy="226687"/>
            </a:xfrm>
            <a:custGeom>
              <a:avLst/>
              <a:gdLst/>
              <a:ahLst/>
              <a:cxnLst/>
              <a:rect l="0" t="0" r="0" b="0"/>
              <a:pathLst>
                <a:path w="87164" h="226687">
                  <a:moveTo>
                    <a:pt x="36363" y="5467"/>
                  </a:moveTo>
                  <a:lnTo>
                    <a:pt x="36363" y="5467"/>
                  </a:lnTo>
                  <a:lnTo>
                    <a:pt x="30896" y="0"/>
                  </a:lnTo>
                  <a:lnTo>
                    <a:pt x="30274" y="6120"/>
                  </a:lnTo>
                  <a:lnTo>
                    <a:pt x="31928" y="47486"/>
                  </a:lnTo>
                  <a:lnTo>
                    <a:pt x="33167" y="86591"/>
                  </a:lnTo>
                  <a:lnTo>
                    <a:pt x="32829" y="130163"/>
                  </a:lnTo>
                  <a:lnTo>
                    <a:pt x="35316" y="169884"/>
                  </a:lnTo>
                  <a:lnTo>
                    <a:pt x="37636" y="217357"/>
                  </a:lnTo>
                  <a:lnTo>
                    <a:pt x="43044" y="226170"/>
                  </a:lnTo>
                  <a:lnTo>
                    <a:pt x="46461" y="226686"/>
                  </a:lnTo>
                  <a:lnTo>
                    <a:pt x="50151" y="224913"/>
                  </a:lnTo>
                  <a:lnTo>
                    <a:pt x="58013" y="216593"/>
                  </a:lnTo>
                  <a:lnTo>
                    <a:pt x="66211" y="203488"/>
                  </a:lnTo>
                  <a:lnTo>
                    <a:pt x="68914" y="190137"/>
                  </a:lnTo>
                  <a:lnTo>
                    <a:pt x="64900" y="160949"/>
                  </a:lnTo>
                  <a:lnTo>
                    <a:pt x="61031" y="154983"/>
                  </a:lnTo>
                  <a:lnTo>
                    <a:pt x="49208" y="146472"/>
                  </a:lnTo>
                  <a:lnTo>
                    <a:pt x="24398" y="135965"/>
                  </a:lnTo>
                  <a:lnTo>
                    <a:pt x="7058" y="131276"/>
                  </a:lnTo>
                  <a:lnTo>
                    <a:pt x="0" y="127136"/>
                  </a:lnTo>
                  <a:lnTo>
                    <a:pt x="831" y="126796"/>
                  </a:lnTo>
                  <a:lnTo>
                    <a:pt x="10156" y="124907"/>
                  </a:lnTo>
                  <a:lnTo>
                    <a:pt x="53969" y="108836"/>
                  </a:lnTo>
                  <a:lnTo>
                    <a:pt x="87163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74"/>
            <p:cNvSpPr/>
            <p:nvPr>
              <p:custDataLst>
                <p:tags r:id="rId224"/>
              </p:custDataLst>
            </p:nvPr>
          </p:nvSpPr>
          <p:spPr>
            <a:xfrm>
              <a:off x="8822841" y="1262028"/>
              <a:ext cx="54460" cy="83333"/>
            </a:xfrm>
            <a:custGeom>
              <a:avLst/>
              <a:gdLst/>
              <a:ahLst/>
              <a:cxnLst/>
              <a:rect l="0" t="0" r="0" b="0"/>
              <a:pathLst>
                <a:path w="54460" h="83333">
                  <a:moveTo>
                    <a:pt x="3659" y="14322"/>
                  </a:moveTo>
                  <a:lnTo>
                    <a:pt x="3659" y="14322"/>
                  </a:lnTo>
                  <a:lnTo>
                    <a:pt x="3659" y="17693"/>
                  </a:lnTo>
                  <a:lnTo>
                    <a:pt x="0" y="30928"/>
                  </a:lnTo>
                  <a:lnTo>
                    <a:pt x="7901" y="77793"/>
                  </a:lnTo>
                  <a:lnTo>
                    <a:pt x="9071" y="81337"/>
                  </a:lnTo>
                  <a:lnTo>
                    <a:pt x="8678" y="82282"/>
                  </a:lnTo>
                  <a:lnTo>
                    <a:pt x="7711" y="82912"/>
                  </a:lnTo>
                  <a:lnTo>
                    <a:pt x="6360" y="83332"/>
                  </a:lnTo>
                  <a:lnTo>
                    <a:pt x="5460" y="82201"/>
                  </a:lnTo>
                  <a:lnTo>
                    <a:pt x="4192" y="72456"/>
                  </a:lnTo>
                  <a:lnTo>
                    <a:pt x="5228" y="51616"/>
                  </a:lnTo>
                  <a:lnTo>
                    <a:pt x="13845" y="25529"/>
                  </a:lnTo>
                  <a:lnTo>
                    <a:pt x="30147" y="1678"/>
                  </a:lnTo>
                  <a:lnTo>
                    <a:pt x="32607" y="248"/>
                  </a:lnTo>
                  <a:lnTo>
                    <a:pt x="34952" y="0"/>
                  </a:lnTo>
                  <a:lnTo>
                    <a:pt x="37221" y="541"/>
                  </a:lnTo>
                  <a:lnTo>
                    <a:pt x="38734" y="1607"/>
                  </a:lnTo>
                  <a:lnTo>
                    <a:pt x="39742" y="3023"/>
                  </a:lnTo>
                  <a:lnTo>
                    <a:pt x="48103" y="20478"/>
                  </a:lnTo>
                  <a:lnTo>
                    <a:pt x="48811" y="26893"/>
                  </a:lnTo>
                  <a:lnTo>
                    <a:pt x="45887" y="45328"/>
                  </a:lnTo>
                  <a:lnTo>
                    <a:pt x="54459" y="6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475"/>
            <p:cNvSpPr/>
            <p:nvPr>
              <p:custDataLst>
                <p:tags r:id="rId225"/>
              </p:custDataLst>
            </p:nvPr>
          </p:nvSpPr>
          <p:spPr>
            <a:xfrm>
              <a:off x="8749381" y="1291436"/>
              <a:ext cx="51720" cy="77286"/>
            </a:xfrm>
            <a:custGeom>
              <a:avLst/>
              <a:gdLst/>
              <a:ahLst/>
              <a:cxnLst/>
              <a:rect l="0" t="0" r="0" b="0"/>
              <a:pathLst>
                <a:path w="51720" h="77286">
                  <a:moveTo>
                    <a:pt x="13619" y="42064"/>
                  </a:moveTo>
                  <a:lnTo>
                    <a:pt x="13619" y="42064"/>
                  </a:lnTo>
                  <a:lnTo>
                    <a:pt x="9960" y="42064"/>
                  </a:lnTo>
                  <a:lnTo>
                    <a:pt x="12998" y="42064"/>
                  </a:lnTo>
                  <a:lnTo>
                    <a:pt x="23549" y="31951"/>
                  </a:lnTo>
                  <a:lnTo>
                    <a:pt x="25883" y="27561"/>
                  </a:lnTo>
                  <a:lnTo>
                    <a:pt x="26734" y="23223"/>
                  </a:lnTo>
                  <a:lnTo>
                    <a:pt x="25669" y="3286"/>
                  </a:lnTo>
                  <a:lnTo>
                    <a:pt x="24474" y="1395"/>
                  </a:lnTo>
                  <a:lnTo>
                    <a:pt x="22972" y="135"/>
                  </a:lnTo>
                  <a:lnTo>
                    <a:pt x="20560" y="0"/>
                  </a:lnTo>
                  <a:lnTo>
                    <a:pt x="14117" y="1732"/>
                  </a:lnTo>
                  <a:lnTo>
                    <a:pt x="6550" y="10498"/>
                  </a:lnTo>
                  <a:lnTo>
                    <a:pt x="2556" y="16787"/>
                  </a:lnTo>
                  <a:lnTo>
                    <a:pt x="0" y="29419"/>
                  </a:lnTo>
                  <a:lnTo>
                    <a:pt x="4108" y="54775"/>
                  </a:lnTo>
                  <a:lnTo>
                    <a:pt x="13074" y="70446"/>
                  </a:lnTo>
                  <a:lnTo>
                    <a:pt x="20667" y="75845"/>
                  </a:lnTo>
                  <a:lnTo>
                    <a:pt x="24668" y="77285"/>
                  </a:lnTo>
                  <a:lnTo>
                    <a:pt x="34757" y="75121"/>
                  </a:lnTo>
                  <a:lnTo>
                    <a:pt x="51719" y="67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476"/>
            <p:cNvSpPr/>
            <p:nvPr>
              <p:custDataLst>
                <p:tags r:id="rId226"/>
              </p:custDataLst>
            </p:nvPr>
          </p:nvSpPr>
          <p:spPr>
            <a:xfrm>
              <a:off x="8636054" y="1215982"/>
              <a:ext cx="82497" cy="218871"/>
            </a:xfrm>
            <a:custGeom>
              <a:avLst/>
              <a:gdLst/>
              <a:ahLst/>
              <a:cxnLst/>
              <a:rect l="0" t="0" r="0" b="0"/>
              <a:pathLst>
                <a:path w="82497" h="218871">
                  <a:moveTo>
                    <a:pt x="25346" y="149268"/>
                  </a:moveTo>
                  <a:lnTo>
                    <a:pt x="25346" y="149268"/>
                  </a:lnTo>
                  <a:lnTo>
                    <a:pt x="43174" y="131440"/>
                  </a:lnTo>
                  <a:lnTo>
                    <a:pt x="43853" y="128880"/>
                  </a:lnTo>
                  <a:lnTo>
                    <a:pt x="44034" y="127209"/>
                  </a:lnTo>
                  <a:lnTo>
                    <a:pt x="43450" y="126095"/>
                  </a:lnTo>
                  <a:lnTo>
                    <a:pt x="42353" y="125353"/>
                  </a:lnTo>
                  <a:lnTo>
                    <a:pt x="40918" y="124858"/>
                  </a:lnTo>
                  <a:lnTo>
                    <a:pt x="28784" y="124161"/>
                  </a:lnTo>
                  <a:lnTo>
                    <a:pt x="24816" y="125475"/>
                  </a:lnTo>
                  <a:lnTo>
                    <a:pt x="18525" y="130697"/>
                  </a:lnTo>
                  <a:lnTo>
                    <a:pt x="4274" y="148312"/>
                  </a:lnTo>
                  <a:lnTo>
                    <a:pt x="224" y="163425"/>
                  </a:lnTo>
                  <a:lnTo>
                    <a:pt x="0" y="196122"/>
                  </a:lnTo>
                  <a:lnTo>
                    <a:pt x="2805" y="203082"/>
                  </a:lnTo>
                  <a:lnTo>
                    <a:pt x="13446" y="214578"/>
                  </a:lnTo>
                  <a:lnTo>
                    <a:pt x="18824" y="217502"/>
                  </a:lnTo>
                  <a:lnTo>
                    <a:pt x="28562" y="218870"/>
                  </a:lnTo>
                  <a:lnTo>
                    <a:pt x="39475" y="213363"/>
                  </a:lnTo>
                  <a:lnTo>
                    <a:pt x="45349" y="208932"/>
                  </a:lnTo>
                  <a:lnTo>
                    <a:pt x="51875" y="194600"/>
                  </a:lnTo>
                  <a:lnTo>
                    <a:pt x="55548" y="159172"/>
                  </a:lnTo>
                  <a:lnTo>
                    <a:pt x="55703" y="124742"/>
                  </a:lnTo>
                  <a:lnTo>
                    <a:pt x="53419" y="83569"/>
                  </a:lnTo>
                  <a:lnTo>
                    <a:pt x="48172" y="46926"/>
                  </a:lnTo>
                  <a:lnTo>
                    <a:pt x="40046" y="3385"/>
                  </a:lnTo>
                  <a:lnTo>
                    <a:pt x="38675" y="507"/>
                  </a:lnTo>
                  <a:lnTo>
                    <a:pt x="37054" y="0"/>
                  </a:lnTo>
                  <a:lnTo>
                    <a:pt x="35268" y="1072"/>
                  </a:lnTo>
                  <a:lnTo>
                    <a:pt x="35164" y="11672"/>
                  </a:lnTo>
                  <a:lnTo>
                    <a:pt x="38882" y="28847"/>
                  </a:lnTo>
                  <a:lnTo>
                    <a:pt x="50758" y="63729"/>
                  </a:lnTo>
                  <a:lnTo>
                    <a:pt x="55923" y="107774"/>
                  </a:lnTo>
                  <a:lnTo>
                    <a:pt x="63020" y="145440"/>
                  </a:lnTo>
                  <a:lnTo>
                    <a:pt x="82496" y="17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477"/>
            <p:cNvSpPr/>
            <p:nvPr>
              <p:custDataLst>
                <p:tags r:id="rId227"/>
              </p:custDataLst>
            </p:nvPr>
          </p:nvSpPr>
          <p:spPr>
            <a:xfrm>
              <a:off x="8554332" y="1295400"/>
              <a:ext cx="11819" cy="12701"/>
            </a:xfrm>
            <a:custGeom>
              <a:avLst/>
              <a:gdLst/>
              <a:ahLst/>
              <a:cxnLst/>
              <a:rect l="0" t="0" r="0" b="0"/>
              <a:pathLst>
                <a:path w="11819" h="127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18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478"/>
            <p:cNvSpPr/>
            <p:nvPr>
              <p:custDataLst>
                <p:tags r:id="rId228"/>
              </p:custDataLst>
            </p:nvPr>
          </p:nvSpPr>
          <p:spPr>
            <a:xfrm>
              <a:off x="8553450" y="13906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0" y="0"/>
                  </a:moveTo>
                  <a:lnTo>
                    <a:pt x="0" y="0"/>
                  </a:lnTo>
                  <a:lnTo>
                    <a:pt x="23765" y="27136"/>
                  </a:lnTo>
                  <a:lnTo>
                    <a:pt x="28201" y="40753"/>
                  </a:lnTo>
                  <a:lnTo>
                    <a:pt x="381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277"/>
          <p:cNvGrpSpPr/>
          <p:nvPr/>
        </p:nvGrpSpPr>
        <p:grpSpPr>
          <a:xfrm>
            <a:off x="984250" y="3059821"/>
            <a:ext cx="647701" cy="267580"/>
            <a:chOff x="984250" y="3059821"/>
            <a:chExt cx="647701" cy="267580"/>
          </a:xfrm>
        </p:grpSpPr>
        <p:sp>
          <p:nvSpPr>
            <p:cNvPr id="95" name="SMARTInkShape-1479"/>
            <p:cNvSpPr/>
            <p:nvPr>
              <p:custDataLst>
                <p:tags r:id="rId214"/>
              </p:custDataLst>
            </p:nvPr>
          </p:nvSpPr>
          <p:spPr>
            <a:xfrm>
              <a:off x="1625600" y="3232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80"/>
            <p:cNvSpPr/>
            <p:nvPr>
              <p:custDataLst>
                <p:tags r:id="rId215"/>
              </p:custDataLst>
            </p:nvPr>
          </p:nvSpPr>
          <p:spPr>
            <a:xfrm>
              <a:off x="1574800" y="3120542"/>
              <a:ext cx="6351" cy="22709"/>
            </a:xfrm>
            <a:custGeom>
              <a:avLst/>
              <a:gdLst/>
              <a:ahLst/>
              <a:cxnLst/>
              <a:rect l="0" t="0" r="0" b="0"/>
              <a:pathLst>
                <a:path w="6351" h="227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635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81"/>
            <p:cNvSpPr/>
            <p:nvPr>
              <p:custDataLst>
                <p:tags r:id="rId216"/>
              </p:custDataLst>
            </p:nvPr>
          </p:nvSpPr>
          <p:spPr>
            <a:xfrm>
              <a:off x="1219200" y="3276600"/>
              <a:ext cx="222251" cy="50801"/>
            </a:xfrm>
            <a:custGeom>
              <a:avLst/>
              <a:gdLst/>
              <a:ahLst/>
              <a:cxnLst/>
              <a:rect l="0" t="0" r="0" b="0"/>
              <a:pathLst>
                <a:path w="222251" h="50801">
                  <a:moveTo>
                    <a:pt x="0" y="50800"/>
                  </a:moveTo>
                  <a:lnTo>
                    <a:pt x="0" y="50800"/>
                  </a:lnTo>
                  <a:lnTo>
                    <a:pt x="42063" y="42011"/>
                  </a:lnTo>
                  <a:lnTo>
                    <a:pt x="76550" y="34194"/>
                  </a:lnTo>
                  <a:lnTo>
                    <a:pt x="120100" y="23664"/>
                  </a:lnTo>
                  <a:lnTo>
                    <a:pt x="162033" y="13810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482"/>
            <p:cNvSpPr/>
            <p:nvPr>
              <p:custDataLst>
                <p:tags r:id="rId217"/>
              </p:custDataLst>
            </p:nvPr>
          </p:nvSpPr>
          <p:spPr>
            <a:xfrm>
              <a:off x="1117600" y="3276600"/>
              <a:ext cx="247651" cy="31751"/>
            </a:xfrm>
            <a:custGeom>
              <a:avLst/>
              <a:gdLst/>
              <a:ahLst/>
              <a:cxnLst/>
              <a:rect l="0" t="0" r="0" b="0"/>
              <a:pathLst>
                <a:path w="247651" h="31751">
                  <a:moveTo>
                    <a:pt x="0" y="31750"/>
                  </a:moveTo>
                  <a:lnTo>
                    <a:pt x="0" y="31750"/>
                  </a:lnTo>
                  <a:lnTo>
                    <a:pt x="38309" y="22316"/>
                  </a:lnTo>
                  <a:lnTo>
                    <a:pt x="75352" y="17444"/>
                  </a:lnTo>
                  <a:lnTo>
                    <a:pt x="121449" y="11046"/>
                  </a:lnTo>
                  <a:lnTo>
                    <a:pt x="168983" y="4909"/>
                  </a:lnTo>
                  <a:lnTo>
                    <a:pt x="208924" y="2182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483"/>
            <p:cNvSpPr/>
            <p:nvPr>
              <p:custDataLst>
                <p:tags r:id="rId218"/>
              </p:custDataLst>
            </p:nvPr>
          </p:nvSpPr>
          <p:spPr>
            <a:xfrm>
              <a:off x="1155700" y="3154345"/>
              <a:ext cx="234951" cy="109963"/>
            </a:xfrm>
            <a:custGeom>
              <a:avLst/>
              <a:gdLst/>
              <a:ahLst/>
              <a:cxnLst/>
              <a:rect l="0" t="0" r="0" b="0"/>
              <a:pathLst>
                <a:path w="234951" h="109963">
                  <a:moveTo>
                    <a:pt x="0" y="14305"/>
                  </a:moveTo>
                  <a:lnTo>
                    <a:pt x="0" y="14305"/>
                  </a:lnTo>
                  <a:lnTo>
                    <a:pt x="3371" y="7563"/>
                  </a:lnTo>
                  <a:lnTo>
                    <a:pt x="10670" y="2372"/>
                  </a:lnTo>
                  <a:lnTo>
                    <a:pt x="15580" y="0"/>
                  </a:lnTo>
                  <a:lnTo>
                    <a:pt x="39345" y="32"/>
                  </a:lnTo>
                  <a:lnTo>
                    <a:pt x="65359" y="7881"/>
                  </a:lnTo>
                  <a:lnTo>
                    <a:pt x="78672" y="20857"/>
                  </a:lnTo>
                  <a:lnTo>
                    <a:pt x="84198" y="29256"/>
                  </a:lnTo>
                  <a:lnTo>
                    <a:pt x="86471" y="38383"/>
                  </a:lnTo>
                  <a:lnTo>
                    <a:pt x="85233" y="57933"/>
                  </a:lnTo>
                  <a:lnTo>
                    <a:pt x="76603" y="88772"/>
                  </a:lnTo>
                  <a:lnTo>
                    <a:pt x="67207" y="102199"/>
                  </a:lnTo>
                  <a:lnTo>
                    <a:pt x="57386" y="109108"/>
                  </a:lnTo>
                  <a:lnTo>
                    <a:pt x="53780" y="109962"/>
                  </a:lnTo>
                  <a:lnTo>
                    <a:pt x="50670" y="109826"/>
                  </a:lnTo>
                  <a:lnTo>
                    <a:pt x="49302" y="107619"/>
                  </a:lnTo>
                  <a:lnTo>
                    <a:pt x="49664" y="99523"/>
                  </a:lnTo>
                  <a:lnTo>
                    <a:pt x="77215" y="55944"/>
                  </a:lnTo>
                  <a:lnTo>
                    <a:pt x="124354" y="8881"/>
                  </a:lnTo>
                  <a:lnTo>
                    <a:pt x="129352" y="4839"/>
                  </a:lnTo>
                  <a:lnTo>
                    <a:pt x="129979" y="5877"/>
                  </a:lnTo>
                  <a:lnTo>
                    <a:pt x="128794" y="12676"/>
                  </a:lnTo>
                  <a:lnTo>
                    <a:pt x="119332" y="39357"/>
                  </a:lnTo>
                  <a:lnTo>
                    <a:pt x="119594" y="55308"/>
                  </a:lnTo>
                  <a:lnTo>
                    <a:pt x="125825" y="68042"/>
                  </a:lnTo>
                  <a:lnTo>
                    <a:pt x="130450" y="73412"/>
                  </a:lnTo>
                  <a:lnTo>
                    <a:pt x="150641" y="79380"/>
                  </a:lnTo>
                  <a:lnTo>
                    <a:pt x="191860" y="80859"/>
                  </a:lnTo>
                  <a:lnTo>
                    <a:pt x="234950" y="7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484"/>
            <p:cNvSpPr/>
            <p:nvPr>
              <p:custDataLst>
                <p:tags r:id="rId219"/>
              </p:custDataLst>
            </p:nvPr>
          </p:nvSpPr>
          <p:spPr>
            <a:xfrm>
              <a:off x="984250" y="3059821"/>
              <a:ext cx="150934" cy="252359"/>
            </a:xfrm>
            <a:custGeom>
              <a:avLst/>
              <a:gdLst/>
              <a:ahLst/>
              <a:cxnLst/>
              <a:rect l="0" t="0" r="0" b="0"/>
              <a:pathLst>
                <a:path w="150934" h="252359">
                  <a:moveTo>
                    <a:pt x="0" y="7229"/>
                  </a:moveTo>
                  <a:lnTo>
                    <a:pt x="0" y="7229"/>
                  </a:lnTo>
                  <a:lnTo>
                    <a:pt x="24419" y="16067"/>
                  </a:lnTo>
                  <a:lnTo>
                    <a:pt x="70179" y="22825"/>
                  </a:lnTo>
                  <a:lnTo>
                    <a:pt x="107342" y="20395"/>
                  </a:lnTo>
                  <a:lnTo>
                    <a:pt x="144336" y="13253"/>
                  </a:lnTo>
                  <a:lnTo>
                    <a:pt x="149141" y="11245"/>
                  </a:lnTo>
                  <a:lnTo>
                    <a:pt x="150933" y="8495"/>
                  </a:lnTo>
                  <a:lnTo>
                    <a:pt x="150716" y="5251"/>
                  </a:lnTo>
                  <a:lnTo>
                    <a:pt x="149161" y="1677"/>
                  </a:lnTo>
                  <a:lnTo>
                    <a:pt x="144596" y="0"/>
                  </a:lnTo>
                  <a:lnTo>
                    <a:pt x="130117" y="18"/>
                  </a:lnTo>
                  <a:lnTo>
                    <a:pt x="83348" y="20987"/>
                  </a:lnTo>
                  <a:lnTo>
                    <a:pt x="53780" y="42742"/>
                  </a:lnTo>
                  <a:lnTo>
                    <a:pt x="49965" y="48543"/>
                  </a:lnTo>
                  <a:lnTo>
                    <a:pt x="48127" y="53822"/>
                  </a:lnTo>
                  <a:lnTo>
                    <a:pt x="48312" y="58047"/>
                  </a:lnTo>
                  <a:lnTo>
                    <a:pt x="49847" y="61569"/>
                  </a:lnTo>
                  <a:lnTo>
                    <a:pt x="52281" y="64622"/>
                  </a:lnTo>
                  <a:lnTo>
                    <a:pt x="62512" y="68015"/>
                  </a:lnTo>
                  <a:lnTo>
                    <a:pt x="88705" y="73564"/>
                  </a:lnTo>
                  <a:lnTo>
                    <a:pt x="93003" y="76146"/>
                  </a:lnTo>
                  <a:lnTo>
                    <a:pt x="95869" y="79279"/>
                  </a:lnTo>
                  <a:lnTo>
                    <a:pt x="97779" y="82779"/>
                  </a:lnTo>
                  <a:lnTo>
                    <a:pt x="95525" y="87935"/>
                  </a:lnTo>
                  <a:lnTo>
                    <a:pt x="60444" y="127889"/>
                  </a:lnTo>
                  <a:lnTo>
                    <a:pt x="32334" y="164884"/>
                  </a:lnTo>
                  <a:lnTo>
                    <a:pt x="15147" y="200383"/>
                  </a:lnTo>
                  <a:lnTo>
                    <a:pt x="14022" y="220546"/>
                  </a:lnTo>
                  <a:lnTo>
                    <a:pt x="15698" y="229874"/>
                  </a:lnTo>
                  <a:lnTo>
                    <a:pt x="19638" y="236798"/>
                  </a:lnTo>
                  <a:lnTo>
                    <a:pt x="31541" y="246372"/>
                  </a:lnTo>
                  <a:lnTo>
                    <a:pt x="60851" y="252358"/>
                  </a:lnTo>
                  <a:lnTo>
                    <a:pt x="89605" y="247390"/>
                  </a:lnTo>
                  <a:lnTo>
                    <a:pt x="139700" y="223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281"/>
          <p:cNvGrpSpPr/>
          <p:nvPr/>
        </p:nvGrpSpPr>
        <p:grpSpPr>
          <a:xfrm>
            <a:off x="2408415" y="3069741"/>
            <a:ext cx="303036" cy="321160"/>
            <a:chOff x="2408415" y="3069741"/>
            <a:chExt cx="303036" cy="321160"/>
          </a:xfrm>
        </p:grpSpPr>
        <p:sp>
          <p:nvSpPr>
            <p:cNvPr id="102" name="SMARTInkShape-1485"/>
            <p:cNvSpPr/>
            <p:nvPr>
              <p:custDataLst>
                <p:tags r:id="rId211"/>
              </p:custDataLst>
            </p:nvPr>
          </p:nvSpPr>
          <p:spPr>
            <a:xfrm>
              <a:off x="2408415" y="3093333"/>
              <a:ext cx="190570" cy="237295"/>
            </a:xfrm>
            <a:custGeom>
              <a:avLst/>
              <a:gdLst/>
              <a:ahLst/>
              <a:cxnLst/>
              <a:rect l="0" t="0" r="0" b="0"/>
              <a:pathLst>
                <a:path w="190570" h="237295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37729" y="20980"/>
                  </a:lnTo>
                  <a:lnTo>
                    <a:pt x="74848" y="53338"/>
                  </a:lnTo>
                  <a:lnTo>
                    <a:pt x="112657" y="95302"/>
                  </a:lnTo>
                  <a:lnTo>
                    <a:pt x="137989" y="129355"/>
                  </a:lnTo>
                  <a:lnTo>
                    <a:pt x="162567" y="174113"/>
                  </a:lnTo>
                  <a:lnTo>
                    <a:pt x="182808" y="219977"/>
                  </a:lnTo>
                  <a:lnTo>
                    <a:pt x="190569" y="237294"/>
                  </a:lnTo>
                  <a:lnTo>
                    <a:pt x="188735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486"/>
            <p:cNvSpPr/>
            <p:nvPr>
              <p:custDataLst>
                <p:tags r:id="rId212"/>
              </p:custDataLst>
            </p:nvPr>
          </p:nvSpPr>
          <p:spPr>
            <a:xfrm>
              <a:off x="2514600" y="3069741"/>
              <a:ext cx="114301" cy="270360"/>
            </a:xfrm>
            <a:custGeom>
              <a:avLst/>
              <a:gdLst/>
              <a:ahLst/>
              <a:cxnLst/>
              <a:rect l="0" t="0" r="0" b="0"/>
              <a:pathLst>
                <a:path w="114301" h="270360">
                  <a:moveTo>
                    <a:pt x="114300" y="3659"/>
                  </a:moveTo>
                  <a:lnTo>
                    <a:pt x="114300" y="3659"/>
                  </a:lnTo>
                  <a:lnTo>
                    <a:pt x="110929" y="288"/>
                  </a:lnTo>
                  <a:lnTo>
                    <a:pt x="109231" y="0"/>
                  </a:lnTo>
                  <a:lnTo>
                    <a:pt x="107392" y="515"/>
                  </a:lnTo>
                  <a:lnTo>
                    <a:pt x="105462" y="1563"/>
                  </a:lnTo>
                  <a:lnTo>
                    <a:pt x="99373" y="13151"/>
                  </a:lnTo>
                  <a:lnTo>
                    <a:pt x="86359" y="46845"/>
                  </a:lnTo>
                  <a:lnTo>
                    <a:pt x="69097" y="92576"/>
                  </a:lnTo>
                  <a:lnTo>
                    <a:pt x="56815" y="125257"/>
                  </a:lnTo>
                  <a:lnTo>
                    <a:pt x="43596" y="158597"/>
                  </a:lnTo>
                  <a:lnTo>
                    <a:pt x="28313" y="192230"/>
                  </a:lnTo>
                  <a:lnTo>
                    <a:pt x="13955" y="232785"/>
                  </a:lnTo>
                  <a:lnTo>
                    <a:pt x="0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487"/>
            <p:cNvSpPr/>
            <p:nvPr>
              <p:custDataLst>
                <p:tags r:id="rId213"/>
              </p:custDataLst>
            </p:nvPr>
          </p:nvSpPr>
          <p:spPr>
            <a:xfrm>
              <a:off x="2695379" y="3289300"/>
              <a:ext cx="16072" cy="101601"/>
            </a:xfrm>
            <a:custGeom>
              <a:avLst/>
              <a:gdLst/>
              <a:ahLst/>
              <a:cxnLst/>
              <a:rect l="0" t="0" r="0" b="0"/>
              <a:pathLst>
                <a:path w="1607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7" y="7526"/>
                  </a:lnTo>
                  <a:lnTo>
                    <a:pt x="3663" y="47688"/>
                  </a:lnTo>
                  <a:lnTo>
                    <a:pt x="13460" y="92209"/>
                  </a:lnTo>
                  <a:lnTo>
                    <a:pt x="160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1488"/>
          <p:cNvSpPr/>
          <p:nvPr>
            <p:custDataLst>
              <p:tags r:id="rId1"/>
            </p:custDataLst>
          </p:nvPr>
        </p:nvSpPr>
        <p:spPr>
          <a:xfrm>
            <a:off x="3064000" y="3091121"/>
            <a:ext cx="98301" cy="237692"/>
          </a:xfrm>
          <a:custGeom>
            <a:avLst/>
            <a:gdLst/>
            <a:ahLst/>
            <a:cxnLst/>
            <a:rect l="0" t="0" r="0" b="0"/>
            <a:pathLst>
              <a:path w="98301" h="237692">
                <a:moveTo>
                  <a:pt x="98300" y="153729"/>
                </a:moveTo>
                <a:lnTo>
                  <a:pt x="98300" y="153729"/>
                </a:lnTo>
                <a:lnTo>
                  <a:pt x="82399" y="135712"/>
                </a:lnTo>
                <a:lnTo>
                  <a:pt x="71168" y="108566"/>
                </a:lnTo>
                <a:lnTo>
                  <a:pt x="63763" y="67126"/>
                </a:lnTo>
                <a:lnTo>
                  <a:pt x="62785" y="22009"/>
                </a:lnTo>
                <a:lnTo>
                  <a:pt x="67316" y="5575"/>
                </a:lnTo>
                <a:lnTo>
                  <a:pt x="69177" y="2043"/>
                </a:lnTo>
                <a:lnTo>
                  <a:pt x="71124" y="394"/>
                </a:lnTo>
                <a:lnTo>
                  <a:pt x="73127" y="0"/>
                </a:lnTo>
                <a:lnTo>
                  <a:pt x="75168" y="443"/>
                </a:lnTo>
                <a:lnTo>
                  <a:pt x="84783" y="7808"/>
                </a:lnTo>
                <a:lnTo>
                  <a:pt x="86466" y="12704"/>
                </a:lnTo>
                <a:lnTo>
                  <a:pt x="86455" y="25670"/>
                </a:lnTo>
                <a:lnTo>
                  <a:pt x="75741" y="58949"/>
                </a:lnTo>
                <a:lnTo>
                  <a:pt x="52418" y="96718"/>
                </a:lnTo>
                <a:lnTo>
                  <a:pt x="23071" y="142337"/>
                </a:lnTo>
                <a:lnTo>
                  <a:pt x="5455" y="174656"/>
                </a:lnTo>
                <a:lnTo>
                  <a:pt x="0" y="204458"/>
                </a:lnTo>
                <a:lnTo>
                  <a:pt x="1224" y="217668"/>
                </a:lnTo>
                <a:lnTo>
                  <a:pt x="3950" y="222460"/>
                </a:lnTo>
                <a:lnTo>
                  <a:pt x="12622" y="229667"/>
                </a:lnTo>
                <a:lnTo>
                  <a:pt x="32776" y="237691"/>
                </a:lnTo>
                <a:lnTo>
                  <a:pt x="73191" y="236953"/>
                </a:lnTo>
                <a:lnTo>
                  <a:pt x="98300" y="2362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283"/>
          <p:cNvGrpSpPr/>
          <p:nvPr/>
        </p:nvGrpSpPr>
        <p:grpSpPr>
          <a:xfrm>
            <a:off x="3619500" y="3050979"/>
            <a:ext cx="552451" cy="365322"/>
            <a:chOff x="3619500" y="3050979"/>
            <a:chExt cx="552451" cy="365322"/>
          </a:xfrm>
        </p:grpSpPr>
        <p:sp>
          <p:nvSpPr>
            <p:cNvPr id="107" name="SMARTInkShape-1489"/>
            <p:cNvSpPr/>
            <p:nvPr>
              <p:custDataLst>
                <p:tags r:id="rId207"/>
              </p:custDataLst>
            </p:nvPr>
          </p:nvSpPr>
          <p:spPr>
            <a:xfrm>
              <a:off x="3619500" y="3067050"/>
              <a:ext cx="127001" cy="228601"/>
            </a:xfrm>
            <a:custGeom>
              <a:avLst/>
              <a:gdLst/>
              <a:ahLst/>
              <a:cxnLst/>
              <a:rect l="0" t="0" r="0" b="0"/>
              <a:pathLst>
                <a:path w="127001" h="228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10113"/>
                  </a:lnTo>
                  <a:lnTo>
                    <a:pt x="50205" y="53477"/>
                  </a:lnTo>
                  <a:lnTo>
                    <a:pt x="77984" y="100120"/>
                  </a:lnTo>
                  <a:lnTo>
                    <a:pt x="93220" y="135514"/>
                  </a:lnTo>
                  <a:lnTo>
                    <a:pt x="110328" y="181028"/>
                  </a:lnTo>
                  <a:lnTo>
                    <a:pt x="1270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90"/>
            <p:cNvSpPr/>
            <p:nvPr>
              <p:custDataLst>
                <p:tags r:id="rId208"/>
              </p:custDataLst>
            </p:nvPr>
          </p:nvSpPr>
          <p:spPr>
            <a:xfrm>
              <a:off x="3657600" y="3050979"/>
              <a:ext cx="127001" cy="263722"/>
            </a:xfrm>
            <a:custGeom>
              <a:avLst/>
              <a:gdLst/>
              <a:ahLst/>
              <a:cxnLst/>
              <a:rect l="0" t="0" r="0" b="0"/>
              <a:pathLst>
                <a:path w="127001" h="263722">
                  <a:moveTo>
                    <a:pt x="127000" y="3371"/>
                  </a:moveTo>
                  <a:lnTo>
                    <a:pt x="127000" y="3371"/>
                  </a:lnTo>
                  <a:lnTo>
                    <a:pt x="120258" y="0"/>
                  </a:lnTo>
                  <a:lnTo>
                    <a:pt x="116861" y="418"/>
                  </a:lnTo>
                  <a:lnTo>
                    <a:pt x="109323" y="4646"/>
                  </a:lnTo>
                  <a:lnTo>
                    <a:pt x="97146" y="18330"/>
                  </a:lnTo>
                  <a:lnTo>
                    <a:pt x="81230" y="52646"/>
                  </a:lnTo>
                  <a:lnTo>
                    <a:pt x="65501" y="86419"/>
                  </a:lnTo>
                  <a:lnTo>
                    <a:pt x="47456" y="123537"/>
                  </a:lnTo>
                  <a:lnTo>
                    <a:pt x="30028" y="158848"/>
                  </a:lnTo>
                  <a:lnTo>
                    <a:pt x="18520" y="191475"/>
                  </a:lnTo>
                  <a:lnTo>
                    <a:pt x="8075" y="231966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91"/>
            <p:cNvSpPr/>
            <p:nvPr>
              <p:custDataLst>
                <p:tags r:id="rId209"/>
              </p:custDataLst>
            </p:nvPr>
          </p:nvSpPr>
          <p:spPr>
            <a:xfrm>
              <a:off x="3879850" y="3246877"/>
              <a:ext cx="82551" cy="95082"/>
            </a:xfrm>
            <a:custGeom>
              <a:avLst/>
              <a:gdLst/>
              <a:ahLst/>
              <a:cxnLst/>
              <a:rect l="0" t="0" r="0" b="0"/>
              <a:pathLst>
                <a:path w="82551" h="95082">
                  <a:moveTo>
                    <a:pt x="0" y="17023"/>
                  </a:moveTo>
                  <a:lnTo>
                    <a:pt x="0" y="17023"/>
                  </a:lnTo>
                  <a:lnTo>
                    <a:pt x="15580" y="4813"/>
                  </a:lnTo>
                  <a:lnTo>
                    <a:pt x="26680" y="1013"/>
                  </a:lnTo>
                  <a:lnTo>
                    <a:pt x="32603" y="0"/>
                  </a:lnTo>
                  <a:lnTo>
                    <a:pt x="37963" y="1441"/>
                  </a:lnTo>
                  <a:lnTo>
                    <a:pt x="47681" y="8686"/>
                  </a:lnTo>
                  <a:lnTo>
                    <a:pt x="52941" y="20844"/>
                  </a:lnTo>
                  <a:lnTo>
                    <a:pt x="54344" y="28037"/>
                  </a:lnTo>
                  <a:lnTo>
                    <a:pt x="52140" y="41673"/>
                  </a:lnTo>
                  <a:lnTo>
                    <a:pt x="45751" y="54790"/>
                  </a:lnTo>
                  <a:lnTo>
                    <a:pt x="23101" y="87418"/>
                  </a:lnTo>
                  <a:lnTo>
                    <a:pt x="20850" y="93700"/>
                  </a:lnTo>
                  <a:lnTo>
                    <a:pt x="21661" y="94952"/>
                  </a:lnTo>
                  <a:lnTo>
                    <a:pt x="23613" y="95081"/>
                  </a:lnTo>
                  <a:lnTo>
                    <a:pt x="66627" y="86590"/>
                  </a:lnTo>
                  <a:lnTo>
                    <a:pt x="82550" y="8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492"/>
            <p:cNvSpPr/>
            <p:nvPr>
              <p:custDataLst>
                <p:tags r:id="rId210"/>
              </p:custDataLst>
            </p:nvPr>
          </p:nvSpPr>
          <p:spPr>
            <a:xfrm>
              <a:off x="4083050" y="334010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88900" y="0"/>
                  </a:moveTo>
                  <a:lnTo>
                    <a:pt x="88900" y="0"/>
                  </a:lnTo>
                  <a:lnTo>
                    <a:pt x="49336" y="2951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284"/>
          <p:cNvGrpSpPr/>
          <p:nvPr/>
        </p:nvGrpSpPr>
        <p:grpSpPr>
          <a:xfrm>
            <a:off x="4797229" y="3073400"/>
            <a:ext cx="1032072" cy="318613"/>
            <a:chOff x="4797229" y="3073400"/>
            <a:chExt cx="1032072" cy="318613"/>
          </a:xfrm>
        </p:grpSpPr>
        <p:sp>
          <p:nvSpPr>
            <p:cNvPr id="112" name="SMARTInkShape-1493"/>
            <p:cNvSpPr/>
            <p:nvPr>
              <p:custDataLst>
                <p:tags r:id="rId199"/>
              </p:custDataLst>
            </p:nvPr>
          </p:nvSpPr>
          <p:spPr>
            <a:xfrm>
              <a:off x="5696735" y="3300569"/>
              <a:ext cx="132566" cy="91444"/>
            </a:xfrm>
            <a:custGeom>
              <a:avLst/>
              <a:gdLst/>
              <a:ahLst/>
              <a:cxnLst/>
              <a:rect l="0" t="0" r="0" b="0"/>
              <a:pathLst>
                <a:path w="132566" h="91444">
                  <a:moveTo>
                    <a:pt x="18265" y="26831"/>
                  </a:moveTo>
                  <a:lnTo>
                    <a:pt x="18265" y="26831"/>
                  </a:lnTo>
                  <a:lnTo>
                    <a:pt x="5173" y="21761"/>
                  </a:lnTo>
                  <a:lnTo>
                    <a:pt x="1863" y="17993"/>
                  </a:lnTo>
                  <a:lnTo>
                    <a:pt x="392" y="13966"/>
                  </a:lnTo>
                  <a:lnTo>
                    <a:pt x="0" y="11904"/>
                  </a:lnTo>
                  <a:lnTo>
                    <a:pt x="1855" y="10530"/>
                  </a:lnTo>
                  <a:lnTo>
                    <a:pt x="36119" y="0"/>
                  </a:lnTo>
                  <a:lnTo>
                    <a:pt x="49483" y="324"/>
                  </a:lnTo>
                  <a:lnTo>
                    <a:pt x="56834" y="2820"/>
                  </a:lnTo>
                  <a:lnTo>
                    <a:pt x="58794" y="4474"/>
                  </a:lnTo>
                  <a:lnTo>
                    <a:pt x="58690" y="7693"/>
                  </a:lnTo>
                  <a:lnTo>
                    <a:pt x="54811" y="16914"/>
                  </a:lnTo>
                  <a:lnTo>
                    <a:pt x="12746" y="64505"/>
                  </a:lnTo>
                  <a:lnTo>
                    <a:pt x="2642" y="77442"/>
                  </a:lnTo>
                  <a:lnTo>
                    <a:pt x="794" y="82444"/>
                  </a:lnTo>
                  <a:lnTo>
                    <a:pt x="973" y="86484"/>
                  </a:lnTo>
                  <a:lnTo>
                    <a:pt x="2504" y="89883"/>
                  </a:lnTo>
                  <a:lnTo>
                    <a:pt x="7052" y="91443"/>
                  </a:lnTo>
                  <a:lnTo>
                    <a:pt x="21513" y="91296"/>
                  </a:lnTo>
                  <a:lnTo>
                    <a:pt x="60247" y="81088"/>
                  </a:lnTo>
                  <a:lnTo>
                    <a:pt x="104169" y="69664"/>
                  </a:lnTo>
                  <a:lnTo>
                    <a:pt x="132565" y="5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494"/>
            <p:cNvSpPr/>
            <p:nvPr>
              <p:custDataLst>
                <p:tags r:id="rId200"/>
              </p:custDataLst>
            </p:nvPr>
          </p:nvSpPr>
          <p:spPr>
            <a:xfrm>
              <a:off x="5499100" y="3111500"/>
              <a:ext cx="114301" cy="247651"/>
            </a:xfrm>
            <a:custGeom>
              <a:avLst/>
              <a:gdLst/>
              <a:ahLst/>
              <a:cxnLst/>
              <a:rect l="0" t="0" r="0" b="0"/>
              <a:pathLst>
                <a:path w="114301" h="247651">
                  <a:moveTo>
                    <a:pt x="114300" y="0"/>
                  </a:moveTo>
                  <a:lnTo>
                    <a:pt x="114300" y="0"/>
                  </a:lnTo>
                  <a:lnTo>
                    <a:pt x="104187" y="0"/>
                  </a:lnTo>
                  <a:lnTo>
                    <a:pt x="95459" y="3763"/>
                  </a:lnTo>
                  <a:lnTo>
                    <a:pt x="71616" y="24419"/>
                  </a:lnTo>
                  <a:lnTo>
                    <a:pt x="51323" y="61014"/>
                  </a:lnTo>
                  <a:lnTo>
                    <a:pt x="38332" y="93440"/>
                  </a:lnTo>
                  <a:lnTo>
                    <a:pt x="26914" y="129018"/>
                  </a:lnTo>
                  <a:lnTo>
                    <a:pt x="19488" y="165996"/>
                  </a:lnTo>
                  <a:lnTo>
                    <a:pt x="11954" y="19983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495"/>
            <p:cNvSpPr/>
            <p:nvPr>
              <p:custDataLst>
                <p:tags r:id="rId201"/>
              </p:custDataLst>
            </p:nvPr>
          </p:nvSpPr>
          <p:spPr>
            <a:xfrm>
              <a:off x="5450065" y="3106915"/>
              <a:ext cx="169686" cy="207786"/>
            </a:xfrm>
            <a:custGeom>
              <a:avLst/>
              <a:gdLst/>
              <a:ahLst/>
              <a:cxnLst/>
              <a:rect l="0" t="0" r="0" b="0"/>
              <a:pathLst>
                <a:path w="169686" h="2077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30845" y="36620"/>
                  </a:lnTo>
                  <a:lnTo>
                    <a:pt x="60422" y="76322"/>
                  </a:lnTo>
                  <a:lnTo>
                    <a:pt x="86081" y="109846"/>
                  </a:lnTo>
                  <a:lnTo>
                    <a:pt x="112066" y="142149"/>
                  </a:lnTo>
                  <a:lnTo>
                    <a:pt x="153129" y="189646"/>
                  </a:lnTo>
                  <a:lnTo>
                    <a:pt x="169685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496"/>
            <p:cNvSpPr/>
            <p:nvPr>
              <p:custDataLst>
                <p:tags r:id="rId202"/>
              </p:custDataLst>
            </p:nvPr>
          </p:nvSpPr>
          <p:spPr>
            <a:xfrm>
              <a:off x="5156200" y="3289300"/>
              <a:ext cx="158751" cy="30427"/>
            </a:xfrm>
            <a:custGeom>
              <a:avLst/>
              <a:gdLst/>
              <a:ahLst/>
              <a:cxnLst/>
              <a:rect l="0" t="0" r="0" b="0"/>
              <a:pathLst>
                <a:path w="158751" h="30427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526" y="30426"/>
                  </a:lnTo>
                  <a:lnTo>
                    <a:pt x="23806" y="29751"/>
                  </a:lnTo>
                  <a:lnTo>
                    <a:pt x="70789" y="20731"/>
                  </a:lnTo>
                  <a:lnTo>
                    <a:pt x="114011" y="1062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497"/>
            <p:cNvSpPr/>
            <p:nvPr>
              <p:custDataLst>
                <p:tags r:id="rId203"/>
              </p:custDataLst>
            </p:nvPr>
          </p:nvSpPr>
          <p:spPr>
            <a:xfrm>
              <a:off x="5152829" y="3206750"/>
              <a:ext cx="117672" cy="12192"/>
            </a:xfrm>
            <a:custGeom>
              <a:avLst/>
              <a:gdLst/>
              <a:ahLst/>
              <a:cxnLst/>
              <a:rect l="0" t="0" r="0" b="0"/>
              <a:pathLst>
                <a:path w="117672" h="12192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6" y="8838"/>
                  </a:lnTo>
                  <a:lnTo>
                    <a:pt x="45472" y="12191"/>
                  </a:lnTo>
                  <a:lnTo>
                    <a:pt x="80757" y="8786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98"/>
            <p:cNvSpPr/>
            <p:nvPr>
              <p:custDataLst>
                <p:tags r:id="rId204"/>
              </p:custDataLst>
            </p:nvPr>
          </p:nvSpPr>
          <p:spPr>
            <a:xfrm>
              <a:off x="5012650" y="3270250"/>
              <a:ext cx="22901" cy="101601"/>
            </a:xfrm>
            <a:custGeom>
              <a:avLst/>
              <a:gdLst/>
              <a:ahLst/>
              <a:cxnLst/>
              <a:rect l="0" t="0" r="0" b="0"/>
              <a:pathLst>
                <a:path w="22901" h="101601">
                  <a:moveTo>
                    <a:pt x="22900" y="0"/>
                  </a:moveTo>
                  <a:lnTo>
                    <a:pt x="22900" y="0"/>
                  </a:lnTo>
                  <a:lnTo>
                    <a:pt x="12787" y="6742"/>
                  </a:lnTo>
                  <a:lnTo>
                    <a:pt x="5940" y="19460"/>
                  </a:lnTo>
                  <a:lnTo>
                    <a:pt x="0" y="46453"/>
                  </a:lnTo>
                  <a:lnTo>
                    <a:pt x="38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499"/>
            <p:cNvSpPr/>
            <p:nvPr>
              <p:custDataLst>
                <p:tags r:id="rId205"/>
              </p:custDataLst>
            </p:nvPr>
          </p:nvSpPr>
          <p:spPr>
            <a:xfrm>
              <a:off x="4857750" y="3073400"/>
              <a:ext cx="95251" cy="247651"/>
            </a:xfrm>
            <a:custGeom>
              <a:avLst/>
              <a:gdLst/>
              <a:ahLst/>
              <a:cxnLst/>
              <a:rect l="0" t="0" r="0" b="0"/>
              <a:pathLst>
                <a:path w="95251" h="24765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81435" y="3763"/>
                  </a:lnTo>
                  <a:lnTo>
                    <a:pt x="72176" y="12961"/>
                  </a:lnTo>
                  <a:lnTo>
                    <a:pt x="52509" y="43352"/>
                  </a:lnTo>
                  <a:lnTo>
                    <a:pt x="37117" y="88888"/>
                  </a:lnTo>
                  <a:lnTo>
                    <a:pt x="28021" y="126525"/>
                  </a:lnTo>
                  <a:lnTo>
                    <a:pt x="19274" y="161126"/>
                  </a:lnTo>
                  <a:lnTo>
                    <a:pt x="8298" y="206491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500"/>
            <p:cNvSpPr/>
            <p:nvPr>
              <p:custDataLst>
                <p:tags r:id="rId206"/>
              </p:custDataLst>
            </p:nvPr>
          </p:nvSpPr>
          <p:spPr>
            <a:xfrm>
              <a:off x="4797229" y="3082729"/>
              <a:ext cx="155772" cy="238322"/>
            </a:xfrm>
            <a:custGeom>
              <a:avLst/>
              <a:gdLst/>
              <a:ahLst/>
              <a:cxnLst/>
              <a:rect l="0" t="0" r="0" b="0"/>
              <a:pathLst>
                <a:path w="155772" h="23832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26044" y="36183"/>
                  </a:lnTo>
                  <a:lnTo>
                    <a:pt x="57832" y="79494"/>
                  </a:lnTo>
                  <a:lnTo>
                    <a:pt x="84255" y="114109"/>
                  </a:lnTo>
                  <a:lnTo>
                    <a:pt x="108699" y="146897"/>
                  </a:lnTo>
                  <a:lnTo>
                    <a:pt x="136649" y="189360"/>
                  </a:lnTo>
                  <a:lnTo>
                    <a:pt x="155771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85"/>
          <p:cNvGrpSpPr/>
          <p:nvPr/>
        </p:nvGrpSpPr>
        <p:grpSpPr>
          <a:xfrm>
            <a:off x="2631879" y="3970155"/>
            <a:ext cx="1683875" cy="434622"/>
            <a:chOff x="2631879" y="3970155"/>
            <a:chExt cx="1683875" cy="434622"/>
          </a:xfrm>
        </p:grpSpPr>
        <p:sp>
          <p:nvSpPr>
            <p:cNvPr id="121" name="SMARTInkShape-1501"/>
            <p:cNvSpPr/>
            <p:nvPr>
              <p:custDataLst>
                <p:tags r:id="rId189"/>
              </p:custDataLst>
            </p:nvPr>
          </p:nvSpPr>
          <p:spPr>
            <a:xfrm>
              <a:off x="4140200" y="3995793"/>
              <a:ext cx="175554" cy="404758"/>
            </a:xfrm>
            <a:custGeom>
              <a:avLst/>
              <a:gdLst/>
              <a:ahLst/>
              <a:cxnLst/>
              <a:rect l="0" t="0" r="0" b="0"/>
              <a:pathLst>
                <a:path w="175554" h="404758">
                  <a:moveTo>
                    <a:pt x="82550" y="17407"/>
                  </a:moveTo>
                  <a:lnTo>
                    <a:pt x="82550" y="17407"/>
                  </a:lnTo>
                  <a:lnTo>
                    <a:pt x="130112" y="3101"/>
                  </a:lnTo>
                  <a:lnTo>
                    <a:pt x="161795" y="0"/>
                  </a:lnTo>
                  <a:lnTo>
                    <a:pt x="170216" y="2144"/>
                  </a:lnTo>
                  <a:lnTo>
                    <a:pt x="172744" y="5821"/>
                  </a:lnTo>
                  <a:lnTo>
                    <a:pt x="175553" y="17432"/>
                  </a:lnTo>
                  <a:lnTo>
                    <a:pt x="163689" y="64857"/>
                  </a:lnTo>
                  <a:lnTo>
                    <a:pt x="153863" y="104609"/>
                  </a:lnTo>
                  <a:lnTo>
                    <a:pt x="144602" y="152135"/>
                  </a:lnTo>
                  <a:lnTo>
                    <a:pt x="137645" y="185236"/>
                  </a:lnTo>
                  <a:lnTo>
                    <a:pt x="132201" y="218763"/>
                  </a:lnTo>
                  <a:lnTo>
                    <a:pt x="135283" y="266000"/>
                  </a:lnTo>
                  <a:lnTo>
                    <a:pt x="148504" y="307905"/>
                  </a:lnTo>
                  <a:lnTo>
                    <a:pt x="167453" y="355218"/>
                  </a:lnTo>
                  <a:lnTo>
                    <a:pt x="168785" y="361148"/>
                  </a:lnTo>
                  <a:lnTo>
                    <a:pt x="166851" y="366512"/>
                  </a:lnTo>
                  <a:lnTo>
                    <a:pt x="157176" y="376235"/>
                  </a:lnTo>
                  <a:lnTo>
                    <a:pt x="112056" y="389611"/>
                  </a:lnTo>
                  <a:lnTo>
                    <a:pt x="65814" y="399642"/>
                  </a:lnTo>
                  <a:lnTo>
                    <a:pt x="22009" y="403241"/>
                  </a:lnTo>
                  <a:lnTo>
                    <a:pt x="0" y="404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502"/>
            <p:cNvSpPr/>
            <p:nvPr>
              <p:custDataLst>
                <p:tags r:id="rId190"/>
              </p:custDataLst>
            </p:nvPr>
          </p:nvSpPr>
          <p:spPr>
            <a:xfrm>
              <a:off x="4003192" y="4277828"/>
              <a:ext cx="76741" cy="126949"/>
            </a:xfrm>
            <a:custGeom>
              <a:avLst/>
              <a:gdLst/>
              <a:ahLst/>
              <a:cxnLst/>
              <a:rect l="0" t="0" r="0" b="0"/>
              <a:pathLst>
                <a:path w="76741" h="126949">
                  <a:moveTo>
                    <a:pt x="3658" y="33822"/>
                  </a:moveTo>
                  <a:lnTo>
                    <a:pt x="3658" y="33822"/>
                  </a:lnTo>
                  <a:lnTo>
                    <a:pt x="287" y="30451"/>
                  </a:lnTo>
                  <a:lnTo>
                    <a:pt x="0" y="28047"/>
                  </a:lnTo>
                  <a:lnTo>
                    <a:pt x="1562" y="21612"/>
                  </a:lnTo>
                  <a:lnTo>
                    <a:pt x="8371" y="15931"/>
                  </a:lnTo>
                  <a:lnTo>
                    <a:pt x="51755" y="23"/>
                  </a:lnTo>
                  <a:lnTo>
                    <a:pt x="58300" y="0"/>
                  </a:lnTo>
                  <a:lnTo>
                    <a:pt x="69336" y="3738"/>
                  </a:lnTo>
                  <a:lnTo>
                    <a:pt x="72843" y="6710"/>
                  </a:lnTo>
                  <a:lnTo>
                    <a:pt x="76740" y="13776"/>
                  </a:lnTo>
                  <a:lnTo>
                    <a:pt x="74709" y="25383"/>
                  </a:lnTo>
                  <a:lnTo>
                    <a:pt x="67692" y="40655"/>
                  </a:lnTo>
                  <a:lnTo>
                    <a:pt x="32247" y="86105"/>
                  </a:lnTo>
                  <a:lnTo>
                    <a:pt x="8398" y="118319"/>
                  </a:lnTo>
                  <a:lnTo>
                    <a:pt x="6818" y="121903"/>
                  </a:lnTo>
                  <a:lnTo>
                    <a:pt x="8587" y="124293"/>
                  </a:lnTo>
                  <a:lnTo>
                    <a:pt x="18078" y="126948"/>
                  </a:lnTo>
                  <a:lnTo>
                    <a:pt x="73508" y="116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503"/>
            <p:cNvSpPr/>
            <p:nvPr>
              <p:custDataLst>
                <p:tags r:id="rId191"/>
              </p:custDataLst>
            </p:nvPr>
          </p:nvSpPr>
          <p:spPr>
            <a:xfrm>
              <a:off x="3708400" y="4072115"/>
              <a:ext cx="234951" cy="271286"/>
            </a:xfrm>
            <a:custGeom>
              <a:avLst/>
              <a:gdLst/>
              <a:ahLst/>
              <a:cxnLst/>
              <a:rect l="0" t="0" r="0" b="0"/>
              <a:pathLst>
                <a:path w="234951" h="271286">
                  <a:moveTo>
                    <a:pt x="234950" y="10935"/>
                  </a:moveTo>
                  <a:lnTo>
                    <a:pt x="234950" y="10935"/>
                  </a:lnTo>
                  <a:lnTo>
                    <a:pt x="229483" y="0"/>
                  </a:lnTo>
                  <a:lnTo>
                    <a:pt x="215378" y="5500"/>
                  </a:lnTo>
                  <a:lnTo>
                    <a:pt x="175188" y="42395"/>
                  </a:lnTo>
                  <a:lnTo>
                    <a:pt x="151239" y="73601"/>
                  </a:lnTo>
                  <a:lnTo>
                    <a:pt x="128365" y="110518"/>
                  </a:lnTo>
                  <a:lnTo>
                    <a:pt x="105029" y="149033"/>
                  </a:lnTo>
                  <a:lnTo>
                    <a:pt x="78194" y="184965"/>
                  </a:lnTo>
                  <a:lnTo>
                    <a:pt x="42062" y="230186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04"/>
            <p:cNvSpPr/>
            <p:nvPr>
              <p:custDataLst>
                <p:tags r:id="rId192"/>
              </p:custDataLst>
            </p:nvPr>
          </p:nvSpPr>
          <p:spPr>
            <a:xfrm>
              <a:off x="3695700" y="4060629"/>
              <a:ext cx="171451" cy="276422"/>
            </a:xfrm>
            <a:custGeom>
              <a:avLst/>
              <a:gdLst/>
              <a:ahLst/>
              <a:cxnLst/>
              <a:rect l="0" t="0" r="0" b="0"/>
              <a:pathLst>
                <a:path w="171451" h="2764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36628" y="1275"/>
                  </a:lnTo>
                  <a:lnTo>
                    <a:pt x="71296" y="19605"/>
                  </a:lnTo>
                  <a:lnTo>
                    <a:pt x="92129" y="48921"/>
                  </a:lnTo>
                  <a:lnTo>
                    <a:pt x="110796" y="87115"/>
                  </a:lnTo>
                  <a:lnTo>
                    <a:pt x="128500" y="127610"/>
                  </a:lnTo>
                  <a:lnTo>
                    <a:pt x="142013" y="169125"/>
                  </a:lnTo>
                  <a:lnTo>
                    <a:pt x="152017" y="208273"/>
                  </a:lnTo>
                  <a:lnTo>
                    <a:pt x="161615" y="250585"/>
                  </a:lnTo>
                  <a:lnTo>
                    <a:pt x="17145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505"/>
            <p:cNvSpPr/>
            <p:nvPr>
              <p:custDataLst>
                <p:tags r:id="rId193"/>
              </p:custDataLst>
            </p:nvPr>
          </p:nvSpPr>
          <p:spPr>
            <a:xfrm>
              <a:off x="3505200" y="42926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7386" y="2117"/>
                  </a:lnTo>
                  <a:lnTo>
                    <a:pt x="11701" y="4926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506"/>
            <p:cNvSpPr/>
            <p:nvPr>
              <p:custDataLst>
                <p:tags r:id="rId194"/>
              </p:custDataLst>
            </p:nvPr>
          </p:nvSpPr>
          <p:spPr>
            <a:xfrm>
              <a:off x="3238500" y="4072115"/>
              <a:ext cx="234951" cy="315736"/>
            </a:xfrm>
            <a:custGeom>
              <a:avLst/>
              <a:gdLst/>
              <a:ahLst/>
              <a:cxnLst/>
              <a:rect l="0" t="0" r="0" b="0"/>
              <a:pathLst>
                <a:path w="234951" h="315736">
                  <a:moveTo>
                    <a:pt x="234950" y="10935"/>
                  </a:moveTo>
                  <a:lnTo>
                    <a:pt x="234950" y="10935"/>
                  </a:lnTo>
                  <a:lnTo>
                    <a:pt x="217990" y="883"/>
                  </a:lnTo>
                  <a:lnTo>
                    <a:pt x="215177" y="0"/>
                  </a:lnTo>
                  <a:lnTo>
                    <a:pt x="197733" y="5500"/>
                  </a:lnTo>
                  <a:lnTo>
                    <a:pt x="156416" y="37326"/>
                  </a:lnTo>
                  <a:lnTo>
                    <a:pt x="120664" y="82098"/>
                  </a:lnTo>
                  <a:lnTo>
                    <a:pt x="98313" y="122055"/>
                  </a:lnTo>
                  <a:lnTo>
                    <a:pt x="76621" y="165685"/>
                  </a:lnTo>
                  <a:lnTo>
                    <a:pt x="55220" y="208830"/>
                  </a:lnTo>
                  <a:lnTo>
                    <a:pt x="33949" y="246819"/>
                  </a:lnTo>
                  <a:lnTo>
                    <a:pt x="12254" y="289828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507"/>
            <p:cNvSpPr/>
            <p:nvPr>
              <p:custDataLst>
                <p:tags r:id="rId195"/>
              </p:custDataLst>
            </p:nvPr>
          </p:nvSpPr>
          <p:spPr>
            <a:xfrm>
              <a:off x="3200400" y="4079171"/>
              <a:ext cx="196851" cy="238830"/>
            </a:xfrm>
            <a:custGeom>
              <a:avLst/>
              <a:gdLst/>
              <a:ahLst/>
              <a:cxnLst/>
              <a:rect l="0" t="0" r="0" b="0"/>
              <a:pathLst>
                <a:path w="196851" h="238830">
                  <a:moveTo>
                    <a:pt x="0" y="16579"/>
                  </a:moveTo>
                  <a:lnTo>
                    <a:pt x="0" y="16579"/>
                  </a:lnTo>
                  <a:lnTo>
                    <a:pt x="5069" y="3487"/>
                  </a:lnTo>
                  <a:lnTo>
                    <a:pt x="8838" y="177"/>
                  </a:lnTo>
                  <a:lnTo>
                    <a:pt x="10831" y="0"/>
                  </a:lnTo>
                  <a:lnTo>
                    <a:pt x="31312" y="9970"/>
                  </a:lnTo>
                  <a:lnTo>
                    <a:pt x="71567" y="46397"/>
                  </a:lnTo>
                  <a:lnTo>
                    <a:pt x="103598" y="86954"/>
                  </a:lnTo>
                  <a:lnTo>
                    <a:pt x="134726" y="133700"/>
                  </a:lnTo>
                  <a:lnTo>
                    <a:pt x="160725" y="177733"/>
                  </a:lnTo>
                  <a:lnTo>
                    <a:pt x="182868" y="219286"/>
                  </a:lnTo>
                  <a:lnTo>
                    <a:pt x="196850" y="238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508"/>
            <p:cNvSpPr/>
            <p:nvPr>
              <p:custDataLst>
                <p:tags r:id="rId196"/>
              </p:custDataLst>
            </p:nvPr>
          </p:nvSpPr>
          <p:spPr>
            <a:xfrm>
              <a:off x="2928219" y="3970155"/>
              <a:ext cx="240432" cy="356323"/>
            </a:xfrm>
            <a:custGeom>
              <a:avLst/>
              <a:gdLst/>
              <a:ahLst/>
              <a:cxnLst/>
              <a:rect l="0" t="0" r="0" b="0"/>
              <a:pathLst>
                <a:path w="240432" h="356323">
                  <a:moveTo>
                    <a:pt x="240431" y="17645"/>
                  </a:moveTo>
                  <a:lnTo>
                    <a:pt x="240431" y="17645"/>
                  </a:lnTo>
                  <a:lnTo>
                    <a:pt x="240431" y="10903"/>
                  </a:lnTo>
                  <a:lnTo>
                    <a:pt x="239020" y="8211"/>
                  </a:lnTo>
                  <a:lnTo>
                    <a:pt x="233689" y="3340"/>
                  </a:lnTo>
                  <a:lnTo>
                    <a:pt x="209270" y="0"/>
                  </a:lnTo>
                  <a:lnTo>
                    <a:pt x="168482" y="9124"/>
                  </a:lnTo>
                  <a:lnTo>
                    <a:pt x="136957" y="17621"/>
                  </a:lnTo>
                  <a:lnTo>
                    <a:pt x="89357" y="32219"/>
                  </a:lnTo>
                  <a:lnTo>
                    <a:pt x="47737" y="48069"/>
                  </a:lnTo>
                  <a:lnTo>
                    <a:pt x="26378" y="57978"/>
                  </a:lnTo>
                  <a:lnTo>
                    <a:pt x="12182" y="69437"/>
                  </a:lnTo>
                  <a:lnTo>
                    <a:pt x="4931" y="85349"/>
                  </a:lnTo>
                  <a:lnTo>
                    <a:pt x="2414" y="104886"/>
                  </a:lnTo>
                  <a:lnTo>
                    <a:pt x="4259" y="141096"/>
                  </a:lnTo>
                  <a:lnTo>
                    <a:pt x="5119" y="186946"/>
                  </a:lnTo>
                  <a:lnTo>
                    <a:pt x="5320" y="219654"/>
                  </a:lnTo>
                  <a:lnTo>
                    <a:pt x="2062" y="266432"/>
                  </a:lnTo>
                  <a:lnTo>
                    <a:pt x="0" y="304829"/>
                  </a:lnTo>
                  <a:lnTo>
                    <a:pt x="8" y="337859"/>
                  </a:lnTo>
                  <a:lnTo>
                    <a:pt x="2578" y="346464"/>
                  </a:lnTo>
                  <a:lnTo>
                    <a:pt x="9835" y="352640"/>
                  </a:lnTo>
                  <a:lnTo>
                    <a:pt x="14734" y="355275"/>
                  </a:lnTo>
                  <a:lnTo>
                    <a:pt x="29584" y="356322"/>
                  </a:lnTo>
                  <a:lnTo>
                    <a:pt x="71233" y="354615"/>
                  </a:lnTo>
                  <a:lnTo>
                    <a:pt x="117861" y="350948"/>
                  </a:lnTo>
                  <a:lnTo>
                    <a:pt x="151531" y="34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509"/>
            <p:cNvSpPr/>
            <p:nvPr>
              <p:custDataLst>
                <p:tags r:id="rId197"/>
              </p:custDataLst>
            </p:nvPr>
          </p:nvSpPr>
          <p:spPr>
            <a:xfrm>
              <a:off x="2631879" y="4159250"/>
              <a:ext cx="206572" cy="44451"/>
            </a:xfrm>
            <a:custGeom>
              <a:avLst/>
              <a:gdLst/>
              <a:ahLst/>
              <a:cxnLst/>
              <a:rect l="0" t="0" r="0" b="0"/>
              <a:pathLst>
                <a:path w="2065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8017" y="41079"/>
                  </a:lnTo>
                  <a:lnTo>
                    <a:pt x="44897" y="28549"/>
                  </a:lnTo>
                  <a:lnTo>
                    <a:pt x="81997" y="17318"/>
                  </a:lnTo>
                  <a:lnTo>
                    <a:pt x="129522" y="9207"/>
                  </a:lnTo>
                  <a:lnTo>
                    <a:pt x="167623" y="4563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10"/>
            <p:cNvSpPr/>
            <p:nvPr>
              <p:custDataLst>
                <p:tags r:id="rId198"/>
              </p:custDataLst>
            </p:nvPr>
          </p:nvSpPr>
          <p:spPr>
            <a:xfrm>
              <a:off x="2639429" y="3976060"/>
              <a:ext cx="198499" cy="351170"/>
            </a:xfrm>
            <a:custGeom>
              <a:avLst/>
              <a:gdLst/>
              <a:ahLst/>
              <a:cxnLst/>
              <a:rect l="0" t="0" r="0" b="0"/>
              <a:pathLst>
                <a:path w="198499" h="351170">
                  <a:moveTo>
                    <a:pt x="186321" y="11740"/>
                  </a:moveTo>
                  <a:lnTo>
                    <a:pt x="186321" y="11740"/>
                  </a:lnTo>
                  <a:lnTo>
                    <a:pt x="186321" y="8369"/>
                  </a:lnTo>
                  <a:lnTo>
                    <a:pt x="187732" y="7376"/>
                  </a:lnTo>
                  <a:lnTo>
                    <a:pt x="195049" y="5273"/>
                  </a:lnTo>
                  <a:lnTo>
                    <a:pt x="196373" y="3901"/>
                  </a:lnTo>
                  <a:lnTo>
                    <a:pt x="198498" y="0"/>
                  </a:lnTo>
                  <a:lnTo>
                    <a:pt x="163796" y="1048"/>
                  </a:lnTo>
                  <a:lnTo>
                    <a:pt x="121791" y="7867"/>
                  </a:lnTo>
                  <a:lnTo>
                    <a:pt x="81829" y="16942"/>
                  </a:lnTo>
                  <a:lnTo>
                    <a:pt x="60152" y="23225"/>
                  </a:lnTo>
                  <a:lnTo>
                    <a:pt x="43463" y="33072"/>
                  </a:lnTo>
                  <a:lnTo>
                    <a:pt x="32752" y="46386"/>
                  </a:lnTo>
                  <a:lnTo>
                    <a:pt x="26346" y="63121"/>
                  </a:lnTo>
                  <a:lnTo>
                    <a:pt x="22034" y="97755"/>
                  </a:lnTo>
                  <a:lnTo>
                    <a:pt x="17307" y="143137"/>
                  </a:lnTo>
                  <a:lnTo>
                    <a:pt x="15954" y="175737"/>
                  </a:lnTo>
                  <a:lnTo>
                    <a:pt x="11821" y="222453"/>
                  </a:lnTo>
                  <a:lnTo>
                    <a:pt x="6128" y="267574"/>
                  </a:lnTo>
                  <a:lnTo>
                    <a:pt x="0" y="311153"/>
                  </a:lnTo>
                  <a:lnTo>
                    <a:pt x="3793" y="326846"/>
                  </a:lnTo>
                  <a:lnTo>
                    <a:pt x="12064" y="338994"/>
                  </a:lnTo>
                  <a:lnTo>
                    <a:pt x="17233" y="344210"/>
                  </a:lnTo>
                  <a:lnTo>
                    <a:pt x="34265" y="350004"/>
                  </a:lnTo>
                  <a:lnTo>
                    <a:pt x="56652" y="351169"/>
                  </a:lnTo>
                  <a:lnTo>
                    <a:pt x="96316" y="343890"/>
                  </a:lnTo>
                  <a:lnTo>
                    <a:pt x="133783" y="332091"/>
                  </a:lnTo>
                  <a:lnTo>
                    <a:pt x="173621" y="310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86"/>
          <p:cNvGrpSpPr/>
          <p:nvPr/>
        </p:nvGrpSpPr>
        <p:grpSpPr>
          <a:xfrm>
            <a:off x="4638479" y="4165716"/>
            <a:ext cx="187522" cy="126885"/>
            <a:chOff x="4638479" y="4165716"/>
            <a:chExt cx="187522" cy="126885"/>
          </a:xfrm>
        </p:grpSpPr>
        <p:sp>
          <p:nvSpPr>
            <p:cNvPr id="132" name="SMARTInkShape-1511"/>
            <p:cNvSpPr/>
            <p:nvPr>
              <p:custDataLst>
                <p:tags r:id="rId187"/>
              </p:custDataLst>
            </p:nvPr>
          </p:nvSpPr>
          <p:spPr>
            <a:xfrm>
              <a:off x="4638479" y="4273550"/>
              <a:ext cx="136722" cy="19051"/>
            </a:xfrm>
            <a:custGeom>
              <a:avLst/>
              <a:gdLst/>
              <a:ahLst/>
              <a:cxnLst/>
              <a:rect l="0" t="0" r="0" b="0"/>
              <a:pathLst>
                <a:path w="136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28242" y="6840"/>
                  </a:lnTo>
                  <a:lnTo>
                    <a:pt x="67107" y="3040"/>
                  </a:lnTo>
                  <a:lnTo>
                    <a:pt x="105781" y="1351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12"/>
            <p:cNvSpPr/>
            <p:nvPr>
              <p:custDataLst>
                <p:tags r:id="rId188"/>
              </p:custDataLst>
            </p:nvPr>
          </p:nvSpPr>
          <p:spPr>
            <a:xfrm>
              <a:off x="4648200" y="4165716"/>
              <a:ext cx="177801" cy="12585"/>
            </a:xfrm>
            <a:custGeom>
              <a:avLst/>
              <a:gdLst/>
              <a:ahLst/>
              <a:cxnLst/>
              <a:rect l="0" t="0" r="0" b="0"/>
              <a:pathLst>
                <a:path w="177801" h="12585">
                  <a:moveTo>
                    <a:pt x="0" y="6234"/>
                  </a:moveTo>
                  <a:lnTo>
                    <a:pt x="0" y="6234"/>
                  </a:lnTo>
                  <a:lnTo>
                    <a:pt x="16620" y="1870"/>
                  </a:lnTo>
                  <a:lnTo>
                    <a:pt x="56174" y="276"/>
                  </a:lnTo>
                  <a:lnTo>
                    <a:pt x="94961" y="0"/>
                  </a:lnTo>
                  <a:lnTo>
                    <a:pt x="135146" y="3681"/>
                  </a:lnTo>
                  <a:lnTo>
                    <a:pt x="177800" y="1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87"/>
          <p:cNvGrpSpPr/>
          <p:nvPr/>
        </p:nvGrpSpPr>
        <p:grpSpPr>
          <a:xfrm>
            <a:off x="5152829" y="3995449"/>
            <a:ext cx="1286960" cy="525752"/>
            <a:chOff x="5152829" y="3995449"/>
            <a:chExt cx="1286960" cy="525752"/>
          </a:xfrm>
        </p:grpSpPr>
        <p:sp>
          <p:nvSpPr>
            <p:cNvPr id="135" name="SMARTInkShape-1513"/>
            <p:cNvSpPr/>
            <p:nvPr>
              <p:custDataLst>
                <p:tags r:id="rId179"/>
              </p:custDataLst>
            </p:nvPr>
          </p:nvSpPr>
          <p:spPr>
            <a:xfrm>
              <a:off x="6254750" y="4029296"/>
              <a:ext cx="185039" cy="485555"/>
            </a:xfrm>
            <a:custGeom>
              <a:avLst/>
              <a:gdLst/>
              <a:ahLst/>
              <a:cxnLst/>
              <a:rect l="0" t="0" r="0" b="0"/>
              <a:pathLst>
                <a:path w="185039" h="485555">
                  <a:moveTo>
                    <a:pt x="50800" y="22004"/>
                  </a:moveTo>
                  <a:lnTo>
                    <a:pt x="50800" y="22004"/>
                  </a:lnTo>
                  <a:lnTo>
                    <a:pt x="54171" y="15262"/>
                  </a:lnTo>
                  <a:lnTo>
                    <a:pt x="61470" y="10070"/>
                  </a:lnTo>
                  <a:lnTo>
                    <a:pt x="72475" y="6117"/>
                  </a:lnTo>
                  <a:lnTo>
                    <a:pt x="114062" y="0"/>
                  </a:lnTo>
                  <a:lnTo>
                    <a:pt x="158440" y="2077"/>
                  </a:lnTo>
                  <a:lnTo>
                    <a:pt x="182443" y="2781"/>
                  </a:lnTo>
                  <a:lnTo>
                    <a:pt x="184422" y="4955"/>
                  </a:lnTo>
                  <a:lnTo>
                    <a:pt x="185038" y="8521"/>
                  </a:lnTo>
                  <a:lnTo>
                    <a:pt x="183133" y="19539"/>
                  </a:lnTo>
                  <a:lnTo>
                    <a:pt x="168531" y="57239"/>
                  </a:lnTo>
                  <a:lnTo>
                    <a:pt x="155298" y="94768"/>
                  </a:lnTo>
                  <a:lnTo>
                    <a:pt x="143146" y="137167"/>
                  </a:lnTo>
                  <a:lnTo>
                    <a:pt x="133471" y="168438"/>
                  </a:lnTo>
                  <a:lnTo>
                    <a:pt x="126818" y="205854"/>
                  </a:lnTo>
                  <a:lnTo>
                    <a:pt x="125273" y="247884"/>
                  </a:lnTo>
                  <a:lnTo>
                    <a:pt x="128349" y="292434"/>
                  </a:lnTo>
                  <a:lnTo>
                    <a:pt x="136771" y="338104"/>
                  </a:lnTo>
                  <a:lnTo>
                    <a:pt x="141926" y="376747"/>
                  </a:lnTo>
                  <a:lnTo>
                    <a:pt x="143301" y="393965"/>
                  </a:lnTo>
                  <a:lnTo>
                    <a:pt x="139984" y="408973"/>
                  </a:lnTo>
                  <a:lnTo>
                    <a:pt x="125009" y="435055"/>
                  </a:lnTo>
                  <a:lnTo>
                    <a:pt x="83547" y="456524"/>
                  </a:lnTo>
                  <a:lnTo>
                    <a:pt x="37131" y="472652"/>
                  </a:lnTo>
                  <a:lnTo>
                    <a:pt x="0" y="485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514"/>
            <p:cNvSpPr/>
            <p:nvPr>
              <p:custDataLst>
                <p:tags r:id="rId180"/>
              </p:custDataLst>
            </p:nvPr>
          </p:nvSpPr>
          <p:spPr>
            <a:xfrm>
              <a:off x="6123535" y="4061867"/>
              <a:ext cx="131216" cy="148184"/>
            </a:xfrm>
            <a:custGeom>
              <a:avLst/>
              <a:gdLst/>
              <a:ahLst/>
              <a:cxnLst/>
              <a:rect l="0" t="0" r="0" b="0"/>
              <a:pathLst>
                <a:path w="131216" h="148184">
                  <a:moveTo>
                    <a:pt x="4215" y="27533"/>
                  </a:moveTo>
                  <a:lnTo>
                    <a:pt x="4215" y="27533"/>
                  </a:lnTo>
                  <a:lnTo>
                    <a:pt x="30241" y="6576"/>
                  </a:lnTo>
                  <a:lnTo>
                    <a:pt x="39535" y="1050"/>
                  </a:lnTo>
                  <a:lnTo>
                    <a:pt x="43990" y="0"/>
                  </a:lnTo>
                  <a:lnTo>
                    <a:pt x="52703" y="715"/>
                  </a:lnTo>
                  <a:lnTo>
                    <a:pt x="55590" y="2599"/>
                  </a:lnTo>
                  <a:lnTo>
                    <a:pt x="57515" y="5265"/>
                  </a:lnTo>
                  <a:lnTo>
                    <a:pt x="58798" y="8454"/>
                  </a:lnTo>
                  <a:lnTo>
                    <a:pt x="57233" y="26427"/>
                  </a:lnTo>
                  <a:lnTo>
                    <a:pt x="41492" y="71070"/>
                  </a:lnTo>
                  <a:lnTo>
                    <a:pt x="25608" y="97112"/>
                  </a:lnTo>
                  <a:lnTo>
                    <a:pt x="5070" y="124454"/>
                  </a:lnTo>
                  <a:lnTo>
                    <a:pt x="0" y="138957"/>
                  </a:lnTo>
                  <a:lnTo>
                    <a:pt x="2815" y="142032"/>
                  </a:lnTo>
                  <a:lnTo>
                    <a:pt x="15352" y="145449"/>
                  </a:lnTo>
                  <a:lnTo>
                    <a:pt x="48986" y="147373"/>
                  </a:lnTo>
                  <a:lnTo>
                    <a:pt x="79852" y="147823"/>
                  </a:lnTo>
                  <a:lnTo>
                    <a:pt x="131215" y="14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15"/>
            <p:cNvSpPr/>
            <p:nvPr>
              <p:custDataLst>
                <p:tags r:id="rId181"/>
              </p:custDataLst>
            </p:nvPr>
          </p:nvSpPr>
          <p:spPr>
            <a:xfrm>
              <a:off x="6038850" y="4419600"/>
              <a:ext cx="57151" cy="101601"/>
            </a:xfrm>
            <a:custGeom>
              <a:avLst/>
              <a:gdLst/>
              <a:ahLst/>
              <a:cxnLst/>
              <a:rect l="0" t="0" r="0" b="0"/>
              <a:pathLst>
                <a:path w="57151" h="101601">
                  <a:moveTo>
                    <a:pt x="57150" y="0"/>
                  </a:moveTo>
                  <a:lnTo>
                    <a:pt x="57150" y="0"/>
                  </a:lnTo>
                  <a:lnTo>
                    <a:pt x="51375" y="7186"/>
                  </a:lnTo>
                  <a:lnTo>
                    <a:pt x="24948" y="4950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516"/>
            <p:cNvSpPr/>
            <p:nvPr>
              <p:custDataLst>
                <p:tags r:id="rId182"/>
              </p:custDataLst>
            </p:nvPr>
          </p:nvSpPr>
          <p:spPr>
            <a:xfrm>
              <a:off x="5734050" y="4127715"/>
              <a:ext cx="234951" cy="323636"/>
            </a:xfrm>
            <a:custGeom>
              <a:avLst/>
              <a:gdLst/>
              <a:ahLst/>
              <a:cxnLst/>
              <a:rect l="0" t="0" r="0" b="0"/>
              <a:pathLst>
                <a:path w="234951" h="323636">
                  <a:moveTo>
                    <a:pt x="234950" y="44235"/>
                  </a:moveTo>
                  <a:lnTo>
                    <a:pt x="234950" y="44235"/>
                  </a:lnTo>
                  <a:lnTo>
                    <a:pt x="231292" y="24662"/>
                  </a:lnTo>
                  <a:lnTo>
                    <a:pt x="232846" y="7391"/>
                  </a:lnTo>
                  <a:lnTo>
                    <a:pt x="230958" y="108"/>
                  </a:lnTo>
                  <a:lnTo>
                    <a:pt x="228055" y="0"/>
                  </a:lnTo>
                  <a:lnTo>
                    <a:pt x="219185" y="5525"/>
                  </a:lnTo>
                  <a:lnTo>
                    <a:pt x="186105" y="44350"/>
                  </a:lnTo>
                  <a:lnTo>
                    <a:pt x="166204" y="78388"/>
                  </a:lnTo>
                  <a:lnTo>
                    <a:pt x="141837" y="120797"/>
                  </a:lnTo>
                  <a:lnTo>
                    <a:pt x="113133" y="167163"/>
                  </a:lnTo>
                  <a:lnTo>
                    <a:pt x="79210" y="213640"/>
                  </a:lnTo>
                  <a:lnTo>
                    <a:pt x="50491" y="252641"/>
                  </a:lnTo>
                  <a:lnTo>
                    <a:pt x="20135" y="294839"/>
                  </a:lnTo>
                  <a:lnTo>
                    <a:pt x="0" y="3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17"/>
            <p:cNvSpPr/>
            <p:nvPr>
              <p:custDataLst>
                <p:tags r:id="rId183"/>
              </p:custDataLst>
            </p:nvPr>
          </p:nvSpPr>
          <p:spPr>
            <a:xfrm>
              <a:off x="5740400" y="4128383"/>
              <a:ext cx="209551" cy="284868"/>
            </a:xfrm>
            <a:custGeom>
              <a:avLst/>
              <a:gdLst/>
              <a:ahLst/>
              <a:cxnLst/>
              <a:rect l="0" t="0" r="0" b="0"/>
              <a:pathLst>
                <a:path w="209551" h="284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6628" y="26984"/>
                  </a:lnTo>
                  <a:lnTo>
                    <a:pt x="71296" y="62250"/>
                  </a:lnTo>
                  <a:lnTo>
                    <a:pt x="105007" y="107350"/>
                  </a:lnTo>
                  <a:lnTo>
                    <a:pt x="128514" y="141765"/>
                  </a:lnTo>
                  <a:lnTo>
                    <a:pt x="151661" y="177522"/>
                  </a:lnTo>
                  <a:lnTo>
                    <a:pt x="171357" y="212228"/>
                  </a:lnTo>
                  <a:lnTo>
                    <a:pt x="191569" y="253388"/>
                  </a:lnTo>
                  <a:lnTo>
                    <a:pt x="20955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518"/>
            <p:cNvSpPr/>
            <p:nvPr>
              <p:custDataLst>
                <p:tags r:id="rId184"/>
              </p:custDataLst>
            </p:nvPr>
          </p:nvSpPr>
          <p:spPr>
            <a:xfrm>
              <a:off x="5440564" y="3995449"/>
              <a:ext cx="287137" cy="403120"/>
            </a:xfrm>
            <a:custGeom>
              <a:avLst/>
              <a:gdLst/>
              <a:ahLst/>
              <a:cxnLst/>
              <a:rect l="0" t="0" r="0" b="0"/>
              <a:pathLst>
                <a:path w="287137" h="403120">
                  <a:moveTo>
                    <a:pt x="287136" y="24101"/>
                  </a:moveTo>
                  <a:lnTo>
                    <a:pt x="287136" y="24101"/>
                  </a:lnTo>
                  <a:lnTo>
                    <a:pt x="278297" y="9795"/>
                  </a:lnTo>
                  <a:lnTo>
                    <a:pt x="265467" y="3086"/>
                  </a:lnTo>
                  <a:lnTo>
                    <a:pt x="234776" y="0"/>
                  </a:lnTo>
                  <a:lnTo>
                    <a:pt x="187661" y="5828"/>
                  </a:lnTo>
                  <a:lnTo>
                    <a:pt x="153790" y="12687"/>
                  </a:lnTo>
                  <a:lnTo>
                    <a:pt x="121333" y="22556"/>
                  </a:lnTo>
                  <a:lnTo>
                    <a:pt x="80670" y="47240"/>
                  </a:lnTo>
                  <a:lnTo>
                    <a:pt x="51532" y="74153"/>
                  </a:lnTo>
                  <a:lnTo>
                    <a:pt x="38725" y="96440"/>
                  </a:lnTo>
                  <a:lnTo>
                    <a:pt x="30323" y="132789"/>
                  </a:lnTo>
                  <a:lnTo>
                    <a:pt x="31205" y="173740"/>
                  </a:lnTo>
                  <a:lnTo>
                    <a:pt x="29193" y="220525"/>
                  </a:lnTo>
                  <a:lnTo>
                    <a:pt x="24093" y="255334"/>
                  </a:lnTo>
                  <a:lnTo>
                    <a:pt x="17122" y="291266"/>
                  </a:lnTo>
                  <a:lnTo>
                    <a:pt x="9321" y="326050"/>
                  </a:lnTo>
                  <a:lnTo>
                    <a:pt x="0" y="372683"/>
                  </a:lnTo>
                  <a:lnTo>
                    <a:pt x="3357" y="386224"/>
                  </a:lnTo>
                  <a:lnTo>
                    <a:pt x="7639" y="391105"/>
                  </a:lnTo>
                  <a:lnTo>
                    <a:pt x="19922" y="398411"/>
                  </a:lnTo>
                  <a:lnTo>
                    <a:pt x="52817" y="403119"/>
                  </a:lnTo>
                  <a:lnTo>
                    <a:pt x="97215" y="401142"/>
                  </a:lnTo>
                  <a:lnTo>
                    <a:pt x="129584" y="397932"/>
                  </a:lnTo>
                  <a:lnTo>
                    <a:pt x="179186" y="39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19"/>
            <p:cNvSpPr/>
            <p:nvPr>
              <p:custDataLst>
                <p:tags r:id="rId185"/>
              </p:custDataLst>
            </p:nvPr>
          </p:nvSpPr>
          <p:spPr>
            <a:xfrm>
              <a:off x="5152829" y="4186677"/>
              <a:ext cx="168472" cy="17024"/>
            </a:xfrm>
            <a:custGeom>
              <a:avLst/>
              <a:gdLst/>
              <a:ahLst/>
              <a:cxnLst/>
              <a:rect l="0" t="0" r="0" b="0"/>
              <a:pathLst>
                <a:path w="168472" h="17024">
                  <a:moveTo>
                    <a:pt x="3371" y="17023"/>
                  </a:moveTo>
                  <a:lnTo>
                    <a:pt x="3371" y="17023"/>
                  </a:lnTo>
                  <a:lnTo>
                    <a:pt x="0" y="17023"/>
                  </a:lnTo>
                  <a:lnTo>
                    <a:pt x="21701" y="13652"/>
                  </a:lnTo>
                  <a:lnTo>
                    <a:pt x="58113" y="4814"/>
                  </a:lnTo>
                  <a:lnTo>
                    <a:pt x="101278" y="0"/>
                  </a:lnTo>
                  <a:lnTo>
                    <a:pt x="141977" y="1944"/>
                  </a:lnTo>
                  <a:lnTo>
                    <a:pt x="168471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20"/>
            <p:cNvSpPr/>
            <p:nvPr>
              <p:custDataLst>
                <p:tags r:id="rId186"/>
              </p:custDataLst>
            </p:nvPr>
          </p:nvSpPr>
          <p:spPr>
            <a:xfrm>
              <a:off x="5157805" y="4026198"/>
              <a:ext cx="207946" cy="303520"/>
            </a:xfrm>
            <a:custGeom>
              <a:avLst/>
              <a:gdLst/>
              <a:ahLst/>
              <a:cxnLst/>
              <a:rect l="0" t="0" r="0" b="0"/>
              <a:pathLst>
                <a:path w="207946" h="303520">
                  <a:moveTo>
                    <a:pt x="176195" y="25102"/>
                  </a:moveTo>
                  <a:lnTo>
                    <a:pt x="176195" y="25102"/>
                  </a:lnTo>
                  <a:lnTo>
                    <a:pt x="187750" y="7457"/>
                  </a:lnTo>
                  <a:lnTo>
                    <a:pt x="186721" y="6283"/>
                  </a:lnTo>
                  <a:lnTo>
                    <a:pt x="181814" y="3098"/>
                  </a:lnTo>
                  <a:lnTo>
                    <a:pt x="171118" y="708"/>
                  </a:lnTo>
                  <a:lnTo>
                    <a:pt x="145527" y="0"/>
                  </a:lnTo>
                  <a:lnTo>
                    <a:pt x="111134" y="9903"/>
                  </a:lnTo>
                  <a:lnTo>
                    <a:pt x="67362" y="32918"/>
                  </a:lnTo>
                  <a:lnTo>
                    <a:pt x="22120" y="75511"/>
                  </a:lnTo>
                  <a:lnTo>
                    <a:pt x="6522" y="106046"/>
                  </a:lnTo>
                  <a:lnTo>
                    <a:pt x="0" y="153039"/>
                  </a:lnTo>
                  <a:lnTo>
                    <a:pt x="282" y="190480"/>
                  </a:lnTo>
                  <a:lnTo>
                    <a:pt x="9381" y="226973"/>
                  </a:lnTo>
                  <a:lnTo>
                    <a:pt x="33734" y="274136"/>
                  </a:lnTo>
                  <a:lnTo>
                    <a:pt x="50259" y="293309"/>
                  </a:lnTo>
                  <a:lnTo>
                    <a:pt x="64250" y="299527"/>
                  </a:lnTo>
                  <a:lnTo>
                    <a:pt x="109711" y="303519"/>
                  </a:lnTo>
                  <a:lnTo>
                    <a:pt x="153282" y="300840"/>
                  </a:lnTo>
                  <a:lnTo>
                    <a:pt x="207945" y="28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1521"/>
          <p:cNvSpPr/>
          <p:nvPr>
            <p:custDataLst>
              <p:tags r:id="rId2"/>
            </p:custDataLst>
          </p:nvPr>
        </p:nvSpPr>
        <p:spPr>
          <a:xfrm>
            <a:off x="1346200" y="2407163"/>
            <a:ext cx="10839451" cy="666238"/>
          </a:xfrm>
          <a:custGeom>
            <a:avLst/>
            <a:gdLst/>
            <a:ahLst/>
            <a:cxnLst/>
            <a:rect l="0" t="0" r="0" b="0"/>
            <a:pathLst>
              <a:path w="10839451" h="666238">
                <a:moveTo>
                  <a:pt x="0" y="62987"/>
                </a:moveTo>
                <a:lnTo>
                  <a:pt x="0" y="62987"/>
                </a:lnTo>
                <a:lnTo>
                  <a:pt x="45155" y="55461"/>
                </a:lnTo>
                <a:lnTo>
                  <a:pt x="80904" y="49503"/>
                </a:lnTo>
                <a:lnTo>
                  <a:pt x="123080" y="43414"/>
                </a:lnTo>
                <a:lnTo>
                  <a:pt x="169542" y="37238"/>
                </a:lnTo>
                <a:lnTo>
                  <a:pt x="218862" y="31004"/>
                </a:lnTo>
                <a:lnTo>
                  <a:pt x="272908" y="25438"/>
                </a:lnTo>
                <a:lnTo>
                  <a:pt x="330105" y="20315"/>
                </a:lnTo>
                <a:lnTo>
                  <a:pt x="389403" y="15489"/>
                </a:lnTo>
                <a:lnTo>
                  <a:pt x="452219" y="11566"/>
                </a:lnTo>
                <a:lnTo>
                  <a:pt x="517379" y="8245"/>
                </a:lnTo>
                <a:lnTo>
                  <a:pt x="584103" y="5326"/>
                </a:lnTo>
                <a:lnTo>
                  <a:pt x="653985" y="3379"/>
                </a:lnTo>
                <a:lnTo>
                  <a:pt x="725974" y="2082"/>
                </a:lnTo>
                <a:lnTo>
                  <a:pt x="799366" y="1217"/>
                </a:lnTo>
                <a:lnTo>
                  <a:pt x="878632" y="640"/>
                </a:lnTo>
                <a:lnTo>
                  <a:pt x="961816" y="256"/>
                </a:lnTo>
                <a:lnTo>
                  <a:pt x="1047611" y="0"/>
                </a:lnTo>
                <a:lnTo>
                  <a:pt x="1138674" y="534"/>
                </a:lnTo>
                <a:lnTo>
                  <a:pt x="1233249" y="1596"/>
                </a:lnTo>
                <a:lnTo>
                  <a:pt x="1330166" y="3010"/>
                </a:lnTo>
                <a:lnTo>
                  <a:pt x="1430761" y="3952"/>
                </a:lnTo>
                <a:lnTo>
                  <a:pt x="1533807" y="4580"/>
                </a:lnTo>
                <a:lnTo>
                  <a:pt x="1638488" y="4999"/>
                </a:lnTo>
                <a:lnTo>
                  <a:pt x="1747787" y="6689"/>
                </a:lnTo>
                <a:lnTo>
                  <a:pt x="1860163" y="9227"/>
                </a:lnTo>
                <a:lnTo>
                  <a:pt x="1974592" y="12331"/>
                </a:lnTo>
                <a:lnTo>
                  <a:pt x="2091095" y="15811"/>
                </a:lnTo>
                <a:lnTo>
                  <a:pt x="2208980" y="19542"/>
                </a:lnTo>
                <a:lnTo>
                  <a:pt x="2327786" y="23440"/>
                </a:lnTo>
                <a:lnTo>
                  <a:pt x="2449324" y="28156"/>
                </a:lnTo>
                <a:lnTo>
                  <a:pt x="2572683" y="33416"/>
                </a:lnTo>
                <a:lnTo>
                  <a:pt x="2697255" y="39040"/>
                </a:lnTo>
                <a:lnTo>
                  <a:pt x="2826164" y="44906"/>
                </a:lnTo>
                <a:lnTo>
                  <a:pt x="2957965" y="50933"/>
                </a:lnTo>
                <a:lnTo>
                  <a:pt x="3091693" y="57067"/>
                </a:lnTo>
                <a:lnTo>
                  <a:pt x="3226001" y="62568"/>
                </a:lnTo>
                <a:lnTo>
                  <a:pt x="3360695" y="67647"/>
                </a:lnTo>
                <a:lnTo>
                  <a:pt x="3495646" y="72443"/>
                </a:lnTo>
                <a:lnTo>
                  <a:pt x="3630770" y="77758"/>
                </a:lnTo>
                <a:lnTo>
                  <a:pt x="3766008" y="83418"/>
                </a:lnTo>
                <a:lnTo>
                  <a:pt x="3901322" y="89307"/>
                </a:lnTo>
                <a:lnTo>
                  <a:pt x="4038803" y="95351"/>
                </a:lnTo>
                <a:lnTo>
                  <a:pt x="4177730" y="101496"/>
                </a:lnTo>
                <a:lnTo>
                  <a:pt x="4317621" y="107710"/>
                </a:lnTo>
                <a:lnTo>
                  <a:pt x="4458858" y="113969"/>
                </a:lnTo>
                <a:lnTo>
                  <a:pt x="4600994" y="120258"/>
                </a:lnTo>
                <a:lnTo>
                  <a:pt x="4743730" y="126568"/>
                </a:lnTo>
                <a:lnTo>
                  <a:pt x="4886864" y="133596"/>
                </a:lnTo>
                <a:lnTo>
                  <a:pt x="5030265" y="141104"/>
                </a:lnTo>
                <a:lnTo>
                  <a:pt x="5173843" y="148932"/>
                </a:lnTo>
                <a:lnTo>
                  <a:pt x="5320362" y="157678"/>
                </a:lnTo>
                <a:lnTo>
                  <a:pt x="5468841" y="167036"/>
                </a:lnTo>
                <a:lnTo>
                  <a:pt x="5618628" y="176803"/>
                </a:lnTo>
                <a:lnTo>
                  <a:pt x="5769284" y="187548"/>
                </a:lnTo>
                <a:lnTo>
                  <a:pt x="5920524" y="198944"/>
                </a:lnTo>
                <a:lnTo>
                  <a:pt x="6072149" y="210775"/>
                </a:lnTo>
                <a:lnTo>
                  <a:pt x="6223326" y="223601"/>
                </a:lnTo>
                <a:lnTo>
                  <a:pt x="6374206" y="237091"/>
                </a:lnTo>
                <a:lnTo>
                  <a:pt x="6524888" y="251023"/>
                </a:lnTo>
                <a:lnTo>
                  <a:pt x="6681787" y="265250"/>
                </a:lnTo>
                <a:lnTo>
                  <a:pt x="6842830" y="279674"/>
                </a:lnTo>
                <a:lnTo>
                  <a:pt x="7006637" y="294228"/>
                </a:lnTo>
                <a:lnTo>
                  <a:pt x="7170169" y="308164"/>
                </a:lnTo>
                <a:lnTo>
                  <a:pt x="7333518" y="321688"/>
                </a:lnTo>
                <a:lnTo>
                  <a:pt x="7496746" y="334938"/>
                </a:lnTo>
                <a:lnTo>
                  <a:pt x="7659185" y="347299"/>
                </a:lnTo>
                <a:lnTo>
                  <a:pt x="7821102" y="359067"/>
                </a:lnTo>
                <a:lnTo>
                  <a:pt x="7982668" y="370440"/>
                </a:lnTo>
                <a:lnTo>
                  <a:pt x="8148939" y="381551"/>
                </a:lnTo>
                <a:lnTo>
                  <a:pt x="8318349" y="392485"/>
                </a:lnTo>
                <a:lnTo>
                  <a:pt x="8489849" y="403302"/>
                </a:lnTo>
                <a:lnTo>
                  <a:pt x="8662743" y="414747"/>
                </a:lnTo>
                <a:lnTo>
                  <a:pt x="8836569" y="426610"/>
                </a:lnTo>
                <a:lnTo>
                  <a:pt x="9011012" y="438752"/>
                </a:lnTo>
                <a:lnTo>
                  <a:pt x="9183753" y="451081"/>
                </a:lnTo>
                <a:lnTo>
                  <a:pt x="9355357" y="463533"/>
                </a:lnTo>
                <a:lnTo>
                  <a:pt x="9526205" y="476068"/>
                </a:lnTo>
                <a:lnTo>
                  <a:pt x="9695842" y="490774"/>
                </a:lnTo>
                <a:lnTo>
                  <a:pt x="9864672" y="506928"/>
                </a:lnTo>
                <a:lnTo>
                  <a:pt x="10032964" y="524048"/>
                </a:lnTo>
                <a:lnTo>
                  <a:pt x="10188904" y="541811"/>
                </a:lnTo>
                <a:lnTo>
                  <a:pt x="10336608" y="560003"/>
                </a:lnTo>
                <a:lnTo>
                  <a:pt x="10478823" y="578481"/>
                </a:lnTo>
                <a:lnTo>
                  <a:pt x="10582098" y="596444"/>
                </a:lnTo>
                <a:lnTo>
                  <a:pt x="10659416" y="614064"/>
                </a:lnTo>
                <a:lnTo>
                  <a:pt x="10719427" y="631455"/>
                </a:lnTo>
                <a:lnTo>
                  <a:pt x="10759434" y="643049"/>
                </a:lnTo>
                <a:lnTo>
                  <a:pt x="10839450" y="66623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1522"/>
          <p:cNvSpPr/>
          <p:nvPr>
            <p:custDataLst>
              <p:tags r:id="rId3"/>
            </p:custDataLst>
          </p:nvPr>
        </p:nvSpPr>
        <p:spPr>
          <a:xfrm>
            <a:off x="7842250" y="2686573"/>
            <a:ext cx="73952" cy="3314178"/>
          </a:xfrm>
          <a:custGeom>
            <a:avLst/>
            <a:gdLst/>
            <a:ahLst/>
            <a:cxnLst/>
            <a:rect l="0" t="0" r="0" b="0"/>
            <a:pathLst>
              <a:path w="73952" h="3314178">
                <a:moveTo>
                  <a:pt x="0" y="12177"/>
                </a:moveTo>
                <a:lnTo>
                  <a:pt x="0" y="12177"/>
                </a:lnTo>
                <a:lnTo>
                  <a:pt x="3370" y="5435"/>
                </a:lnTo>
                <a:lnTo>
                  <a:pt x="5069" y="3449"/>
                </a:lnTo>
                <a:lnTo>
                  <a:pt x="11556" y="0"/>
                </a:lnTo>
                <a:lnTo>
                  <a:pt x="11937" y="531"/>
                </a:lnTo>
                <a:lnTo>
                  <a:pt x="12549" y="13979"/>
                </a:lnTo>
                <a:lnTo>
                  <a:pt x="12654" y="47518"/>
                </a:lnTo>
                <a:lnTo>
                  <a:pt x="12680" y="85740"/>
                </a:lnTo>
                <a:lnTo>
                  <a:pt x="12687" y="112725"/>
                </a:lnTo>
                <a:lnTo>
                  <a:pt x="12691" y="142709"/>
                </a:lnTo>
                <a:lnTo>
                  <a:pt x="12694" y="180337"/>
                </a:lnTo>
                <a:lnTo>
                  <a:pt x="12696" y="223062"/>
                </a:lnTo>
                <a:lnTo>
                  <a:pt x="12697" y="269183"/>
                </a:lnTo>
                <a:lnTo>
                  <a:pt x="12698" y="323214"/>
                </a:lnTo>
                <a:lnTo>
                  <a:pt x="12698" y="382519"/>
                </a:lnTo>
                <a:lnTo>
                  <a:pt x="12698" y="445338"/>
                </a:lnTo>
                <a:lnTo>
                  <a:pt x="12700" y="514735"/>
                </a:lnTo>
                <a:lnTo>
                  <a:pt x="12700" y="588515"/>
                </a:lnTo>
                <a:lnTo>
                  <a:pt x="12700" y="665219"/>
                </a:lnTo>
                <a:lnTo>
                  <a:pt x="14817" y="744577"/>
                </a:lnTo>
                <a:lnTo>
                  <a:pt x="18345" y="825705"/>
                </a:lnTo>
                <a:lnTo>
                  <a:pt x="22813" y="908012"/>
                </a:lnTo>
                <a:lnTo>
                  <a:pt x="27203" y="993223"/>
                </a:lnTo>
                <a:lnTo>
                  <a:pt x="31541" y="1080368"/>
                </a:lnTo>
                <a:lnTo>
                  <a:pt x="35844" y="1168804"/>
                </a:lnTo>
                <a:lnTo>
                  <a:pt x="40124" y="1263039"/>
                </a:lnTo>
                <a:lnTo>
                  <a:pt x="44387" y="1361141"/>
                </a:lnTo>
                <a:lnTo>
                  <a:pt x="48642" y="1461819"/>
                </a:lnTo>
                <a:lnTo>
                  <a:pt x="52184" y="1564216"/>
                </a:lnTo>
                <a:lnTo>
                  <a:pt x="55250" y="1667759"/>
                </a:lnTo>
                <a:lnTo>
                  <a:pt x="58000" y="1772065"/>
                </a:lnTo>
                <a:lnTo>
                  <a:pt x="61244" y="1876174"/>
                </a:lnTo>
                <a:lnTo>
                  <a:pt x="64819" y="1980153"/>
                </a:lnTo>
                <a:lnTo>
                  <a:pt x="68612" y="2084044"/>
                </a:lnTo>
                <a:lnTo>
                  <a:pt x="71141" y="2183644"/>
                </a:lnTo>
                <a:lnTo>
                  <a:pt x="72827" y="2280382"/>
                </a:lnTo>
                <a:lnTo>
                  <a:pt x="73951" y="2375214"/>
                </a:lnTo>
                <a:lnTo>
                  <a:pt x="73289" y="2468068"/>
                </a:lnTo>
                <a:lnTo>
                  <a:pt x="71437" y="2559605"/>
                </a:lnTo>
                <a:lnTo>
                  <a:pt x="68791" y="2650262"/>
                </a:lnTo>
                <a:lnTo>
                  <a:pt x="66322" y="2733278"/>
                </a:lnTo>
                <a:lnTo>
                  <a:pt x="63970" y="2811201"/>
                </a:lnTo>
                <a:lnTo>
                  <a:pt x="61696" y="2885726"/>
                </a:lnTo>
                <a:lnTo>
                  <a:pt x="59476" y="2951637"/>
                </a:lnTo>
                <a:lnTo>
                  <a:pt x="57289" y="3011806"/>
                </a:lnTo>
                <a:lnTo>
                  <a:pt x="55126" y="3068146"/>
                </a:lnTo>
                <a:lnTo>
                  <a:pt x="52979" y="3116289"/>
                </a:lnTo>
                <a:lnTo>
                  <a:pt x="50842" y="3158969"/>
                </a:lnTo>
                <a:lnTo>
                  <a:pt x="48710" y="3198005"/>
                </a:lnTo>
                <a:lnTo>
                  <a:pt x="47290" y="3228262"/>
                </a:lnTo>
                <a:lnTo>
                  <a:pt x="45712" y="3273171"/>
                </a:lnTo>
                <a:lnTo>
                  <a:pt x="44450" y="33141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290"/>
          <p:cNvGrpSpPr/>
          <p:nvPr/>
        </p:nvGrpSpPr>
        <p:grpSpPr>
          <a:xfrm>
            <a:off x="8296079" y="3062629"/>
            <a:ext cx="371672" cy="512422"/>
            <a:chOff x="8296079" y="3062629"/>
            <a:chExt cx="371672" cy="512422"/>
          </a:xfrm>
        </p:grpSpPr>
        <p:sp>
          <p:nvSpPr>
            <p:cNvPr id="146" name="SMARTInkShape-1523"/>
            <p:cNvSpPr/>
            <p:nvPr>
              <p:custDataLst>
                <p:tags r:id="rId174"/>
              </p:custDataLst>
            </p:nvPr>
          </p:nvSpPr>
          <p:spPr>
            <a:xfrm>
              <a:off x="8337550" y="3530600"/>
              <a:ext cx="330201" cy="44451"/>
            </a:xfrm>
            <a:custGeom>
              <a:avLst/>
              <a:gdLst/>
              <a:ahLst/>
              <a:cxnLst/>
              <a:rect l="0" t="0" r="0" b="0"/>
              <a:pathLst>
                <a:path w="330201" h="44451">
                  <a:moveTo>
                    <a:pt x="0" y="44450"/>
                  </a:moveTo>
                  <a:lnTo>
                    <a:pt x="0" y="44450"/>
                  </a:lnTo>
                  <a:lnTo>
                    <a:pt x="30338" y="37708"/>
                  </a:lnTo>
                  <a:lnTo>
                    <a:pt x="52681" y="33605"/>
                  </a:lnTo>
                  <a:lnTo>
                    <a:pt x="80982" y="28754"/>
                  </a:lnTo>
                  <a:lnTo>
                    <a:pt x="113254" y="23402"/>
                  </a:lnTo>
                  <a:lnTo>
                    <a:pt x="151704" y="18424"/>
                  </a:lnTo>
                  <a:lnTo>
                    <a:pt x="194269" y="13694"/>
                  </a:lnTo>
                  <a:lnTo>
                    <a:pt x="239579" y="9129"/>
                  </a:lnTo>
                  <a:lnTo>
                    <a:pt x="269787" y="6086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524"/>
            <p:cNvSpPr/>
            <p:nvPr>
              <p:custDataLst>
                <p:tags r:id="rId175"/>
              </p:custDataLst>
            </p:nvPr>
          </p:nvSpPr>
          <p:spPr>
            <a:xfrm>
              <a:off x="8296079" y="3505200"/>
              <a:ext cx="295472" cy="19051"/>
            </a:xfrm>
            <a:custGeom>
              <a:avLst/>
              <a:gdLst/>
              <a:ahLst/>
              <a:cxnLst/>
              <a:rect l="0" t="0" r="0" b="0"/>
              <a:pathLst>
                <a:path w="2954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359" y="12142"/>
                  </a:lnTo>
                  <a:lnTo>
                    <a:pt x="79521" y="8219"/>
                  </a:lnTo>
                  <a:lnTo>
                    <a:pt x="103527" y="6185"/>
                  </a:lnTo>
                  <a:lnTo>
                    <a:pt x="129407" y="4123"/>
                  </a:lnTo>
                  <a:lnTo>
                    <a:pt x="154423" y="2749"/>
                  </a:lnTo>
                  <a:lnTo>
                    <a:pt x="178862" y="1832"/>
                  </a:lnTo>
                  <a:lnTo>
                    <a:pt x="223889" y="814"/>
                  </a:lnTo>
                  <a:lnTo>
                    <a:pt x="260364" y="362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525"/>
            <p:cNvSpPr/>
            <p:nvPr>
              <p:custDataLst>
                <p:tags r:id="rId176"/>
              </p:custDataLst>
            </p:nvPr>
          </p:nvSpPr>
          <p:spPr>
            <a:xfrm>
              <a:off x="8597900" y="3257550"/>
              <a:ext cx="47821" cy="152401"/>
            </a:xfrm>
            <a:custGeom>
              <a:avLst/>
              <a:gdLst/>
              <a:ahLst/>
              <a:cxnLst/>
              <a:rect l="0" t="0" r="0" b="0"/>
              <a:pathLst>
                <a:path w="47821" h="15240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47594" y="12552"/>
                  </a:lnTo>
                  <a:lnTo>
                    <a:pt x="34958" y="51554"/>
                  </a:lnTo>
                  <a:lnTo>
                    <a:pt x="21490" y="92494"/>
                  </a:lnTo>
                  <a:lnTo>
                    <a:pt x="5708" y="13690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526"/>
            <p:cNvSpPr/>
            <p:nvPr>
              <p:custDataLst>
                <p:tags r:id="rId177"/>
              </p:custDataLst>
            </p:nvPr>
          </p:nvSpPr>
          <p:spPr>
            <a:xfrm>
              <a:off x="8369300" y="3062629"/>
              <a:ext cx="209551" cy="302872"/>
            </a:xfrm>
            <a:custGeom>
              <a:avLst/>
              <a:gdLst/>
              <a:ahLst/>
              <a:cxnLst/>
              <a:rect l="0" t="0" r="0" b="0"/>
              <a:pathLst>
                <a:path w="209551" h="302872">
                  <a:moveTo>
                    <a:pt x="209550" y="29821"/>
                  </a:moveTo>
                  <a:lnTo>
                    <a:pt x="209550" y="29821"/>
                  </a:lnTo>
                  <a:lnTo>
                    <a:pt x="209550" y="4581"/>
                  </a:lnTo>
                  <a:lnTo>
                    <a:pt x="208138" y="2411"/>
                  </a:lnTo>
                  <a:lnTo>
                    <a:pt x="205787" y="964"/>
                  </a:lnTo>
                  <a:lnTo>
                    <a:pt x="202808" y="0"/>
                  </a:lnTo>
                  <a:lnTo>
                    <a:pt x="190091" y="8336"/>
                  </a:lnTo>
                  <a:lnTo>
                    <a:pt x="153181" y="45803"/>
                  </a:lnTo>
                  <a:lnTo>
                    <a:pt x="128993" y="76906"/>
                  </a:lnTo>
                  <a:lnTo>
                    <a:pt x="101780" y="114248"/>
                  </a:lnTo>
                  <a:lnTo>
                    <a:pt x="73222" y="154363"/>
                  </a:lnTo>
                  <a:lnTo>
                    <a:pt x="47830" y="191947"/>
                  </a:lnTo>
                  <a:lnTo>
                    <a:pt x="26903" y="226054"/>
                  </a:lnTo>
                  <a:lnTo>
                    <a:pt x="8599" y="266940"/>
                  </a:lnTo>
                  <a:lnTo>
                    <a:pt x="0" y="302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527"/>
            <p:cNvSpPr/>
            <p:nvPr>
              <p:custDataLst>
                <p:tags r:id="rId178"/>
              </p:custDataLst>
            </p:nvPr>
          </p:nvSpPr>
          <p:spPr>
            <a:xfrm>
              <a:off x="8375650" y="3117850"/>
              <a:ext cx="128662" cy="209551"/>
            </a:xfrm>
            <a:custGeom>
              <a:avLst/>
              <a:gdLst/>
              <a:ahLst/>
              <a:cxnLst/>
              <a:rect l="0" t="0" r="0" b="0"/>
              <a:pathLst>
                <a:path w="128662" h="209551">
                  <a:moveTo>
                    <a:pt x="0" y="0"/>
                  </a:moveTo>
                  <a:lnTo>
                    <a:pt x="0" y="0"/>
                  </a:lnTo>
                  <a:lnTo>
                    <a:pt x="30443" y="43308"/>
                  </a:lnTo>
                  <a:lnTo>
                    <a:pt x="58644" y="83388"/>
                  </a:lnTo>
                  <a:lnTo>
                    <a:pt x="87461" y="129835"/>
                  </a:lnTo>
                  <a:lnTo>
                    <a:pt x="115739" y="176714"/>
                  </a:lnTo>
                  <a:lnTo>
                    <a:pt x="128433" y="201600"/>
                  </a:lnTo>
                  <a:lnTo>
                    <a:pt x="128661" y="204250"/>
                  </a:lnTo>
                  <a:lnTo>
                    <a:pt x="1270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1528"/>
          <p:cNvSpPr/>
          <p:nvPr>
            <p:custDataLst>
              <p:tags r:id="rId4"/>
            </p:custDataLst>
          </p:nvPr>
        </p:nvSpPr>
        <p:spPr>
          <a:xfrm>
            <a:off x="9537700" y="2873011"/>
            <a:ext cx="215901" cy="2587990"/>
          </a:xfrm>
          <a:custGeom>
            <a:avLst/>
            <a:gdLst/>
            <a:ahLst/>
            <a:cxnLst/>
            <a:rect l="0" t="0" r="0" b="0"/>
            <a:pathLst>
              <a:path w="215901" h="2587990">
                <a:moveTo>
                  <a:pt x="0" y="35289"/>
                </a:moveTo>
                <a:lnTo>
                  <a:pt x="0" y="35289"/>
                </a:lnTo>
                <a:lnTo>
                  <a:pt x="5775" y="16422"/>
                </a:lnTo>
                <a:lnTo>
                  <a:pt x="12209" y="6678"/>
                </a:lnTo>
                <a:lnTo>
                  <a:pt x="19772" y="1406"/>
                </a:lnTo>
                <a:lnTo>
                  <a:pt x="23765" y="0"/>
                </a:lnTo>
                <a:lnTo>
                  <a:pt x="33846" y="2201"/>
                </a:lnTo>
                <a:lnTo>
                  <a:pt x="39497" y="4764"/>
                </a:lnTo>
                <a:lnTo>
                  <a:pt x="49539" y="18900"/>
                </a:lnTo>
                <a:lnTo>
                  <a:pt x="63126" y="60067"/>
                </a:lnTo>
                <a:lnTo>
                  <a:pt x="69684" y="104862"/>
                </a:lnTo>
                <a:lnTo>
                  <a:pt x="70445" y="134588"/>
                </a:lnTo>
                <a:lnTo>
                  <a:pt x="70246" y="167105"/>
                </a:lnTo>
                <a:lnTo>
                  <a:pt x="69409" y="205717"/>
                </a:lnTo>
                <a:lnTo>
                  <a:pt x="68144" y="248391"/>
                </a:lnTo>
                <a:lnTo>
                  <a:pt x="66596" y="293773"/>
                </a:lnTo>
                <a:lnTo>
                  <a:pt x="64858" y="344490"/>
                </a:lnTo>
                <a:lnTo>
                  <a:pt x="62995" y="398761"/>
                </a:lnTo>
                <a:lnTo>
                  <a:pt x="61047" y="455404"/>
                </a:lnTo>
                <a:lnTo>
                  <a:pt x="60454" y="514332"/>
                </a:lnTo>
                <a:lnTo>
                  <a:pt x="60763" y="574784"/>
                </a:lnTo>
                <a:lnTo>
                  <a:pt x="61675" y="636253"/>
                </a:lnTo>
                <a:lnTo>
                  <a:pt x="64400" y="703337"/>
                </a:lnTo>
                <a:lnTo>
                  <a:pt x="68334" y="774165"/>
                </a:lnTo>
                <a:lnTo>
                  <a:pt x="73072" y="847490"/>
                </a:lnTo>
                <a:lnTo>
                  <a:pt x="77642" y="922479"/>
                </a:lnTo>
                <a:lnTo>
                  <a:pt x="82100" y="998577"/>
                </a:lnTo>
                <a:lnTo>
                  <a:pt x="86483" y="1075414"/>
                </a:lnTo>
                <a:lnTo>
                  <a:pt x="91522" y="1154156"/>
                </a:lnTo>
                <a:lnTo>
                  <a:pt x="96998" y="1234167"/>
                </a:lnTo>
                <a:lnTo>
                  <a:pt x="102765" y="1315024"/>
                </a:lnTo>
                <a:lnTo>
                  <a:pt x="108021" y="1397151"/>
                </a:lnTo>
                <a:lnTo>
                  <a:pt x="112937" y="1480124"/>
                </a:lnTo>
                <a:lnTo>
                  <a:pt x="117625" y="1563663"/>
                </a:lnTo>
                <a:lnTo>
                  <a:pt x="121455" y="1645460"/>
                </a:lnTo>
                <a:lnTo>
                  <a:pt x="124713" y="1726098"/>
                </a:lnTo>
                <a:lnTo>
                  <a:pt x="127592" y="1805962"/>
                </a:lnTo>
                <a:lnTo>
                  <a:pt x="131628" y="1881782"/>
                </a:lnTo>
                <a:lnTo>
                  <a:pt x="136435" y="1954907"/>
                </a:lnTo>
                <a:lnTo>
                  <a:pt x="141756" y="2026234"/>
                </a:lnTo>
                <a:lnTo>
                  <a:pt x="147420" y="2092836"/>
                </a:lnTo>
                <a:lnTo>
                  <a:pt x="153313" y="2156287"/>
                </a:lnTo>
                <a:lnTo>
                  <a:pt x="159359" y="2217638"/>
                </a:lnTo>
                <a:lnTo>
                  <a:pt x="164801" y="2272649"/>
                </a:lnTo>
                <a:lnTo>
                  <a:pt x="169838" y="2323435"/>
                </a:lnTo>
                <a:lnTo>
                  <a:pt x="174609" y="2371403"/>
                </a:lnTo>
                <a:lnTo>
                  <a:pt x="179200" y="2412554"/>
                </a:lnTo>
                <a:lnTo>
                  <a:pt x="183672" y="2449159"/>
                </a:lnTo>
                <a:lnTo>
                  <a:pt x="188064" y="2482736"/>
                </a:lnTo>
                <a:lnTo>
                  <a:pt x="193110" y="2509353"/>
                </a:lnTo>
                <a:lnTo>
                  <a:pt x="204360" y="2550218"/>
                </a:lnTo>
                <a:lnTo>
                  <a:pt x="215900" y="25879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292"/>
          <p:cNvGrpSpPr/>
          <p:nvPr/>
        </p:nvGrpSpPr>
        <p:grpSpPr>
          <a:xfrm>
            <a:off x="10132780" y="3156833"/>
            <a:ext cx="420921" cy="481718"/>
            <a:chOff x="10132780" y="3156833"/>
            <a:chExt cx="420921" cy="481718"/>
          </a:xfrm>
        </p:grpSpPr>
        <p:sp>
          <p:nvSpPr>
            <p:cNvPr id="153" name="SMARTInkShape-1529"/>
            <p:cNvSpPr/>
            <p:nvPr>
              <p:custDataLst>
                <p:tags r:id="rId169"/>
              </p:custDataLst>
            </p:nvPr>
          </p:nvSpPr>
          <p:spPr>
            <a:xfrm>
              <a:off x="10160000" y="3594100"/>
              <a:ext cx="374651" cy="44451"/>
            </a:xfrm>
            <a:custGeom>
              <a:avLst/>
              <a:gdLst/>
              <a:ahLst/>
              <a:cxnLst/>
              <a:rect l="0" t="0" r="0" b="0"/>
              <a:pathLst>
                <a:path w="374651" h="44451">
                  <a:moveTo>
                    <a:pt x="0" y="44450"/>
                  </a:moveTo>
                  <a:lnTo>
                    <a:pt x="0" y="44450"/>
                  </a:lnTo>
                  <a:lnTo>
                    <a:pt x="40452" y="34337"/>
                  </a:lnTo>
                  <a:lnTo>
                    <a:pt x="68595" y="29242"/>
                  </a:lnTo>
                  <a:lnTo>
                    <a:pt x="103585" y="23728"/>
                  </a:lnTo>
                  <a:lnTo>
                    <a:pt x="143139" y="17935"/>
                  </a:lnTo>
                  <a:lnTo>
                    <a:pt x="186443" y="13368"/>
                  </a:lnTo>
                  <a:lnTo>
                    <a:pt x="232245" y="9617"/>
                  </a:lnTo>
                  <a:lnTo>
                    <a:pt x="279714" y="6412"/>
                  </a:lnTo>
                  <a:lnTo>
                    <a:pt x="311359" y="4275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30"/>
            <p:cNvSpPr/>
            <p:nvPr>
              <p:custDataLst>
                <p:tags r:id="rId170"/>
              </p:custDataLst>
            </p:nvPr>
          </p:nvSpPr>
          <p:spPr>
            <a:xfrm>
              <a:off x="10134600" y="3554571"/>
              <a:ext cx="330201" cy="14130"/>
            </a:xfrm>
            <a:custGeom>
              <a:avLst/>
              <a:gdLst/>
              <a:ahLst/>
              <a:cxnLst/>
              <a:rect l="0" t="0" r="0" b="0"/>
              <a:pathLst>
                <a:path w="330201" h="14130">
                  <a:moveTo>
                    <a:pt x="0" y="14129"/>
                  </a:moveTo>
                  <a:lnTo>
                    <a:pt x="0" y="14129"/>
                  </a:lnTo>
                  <a:lnTo>
                    <a:pt x="45919" y="10758"/>
                  </a:lnTo>
                  <a:lnTo>
                    <a:pt x="70124" y="8354"/>
                  </a:lnTo>
                  <a:lnTo>
                    <a:pt x="98254" y="5340"/>
                  </a:lnTo>
                  <a:lnTo>
                    <a:pt x="129002" y="1919"/>
                  </a:lnTo>
                  <a:lnTo>
                    <a:pt x="159379" y="345"/>
                  </a:lnTo>
                  <a:lnTo>
                    <a:pt x="189509" y="0"/>
                  </a:lnTo>
                  <a:lnTo>
                    <a:pt x="219473" y="477"/>
                  </a:lnTo>
                  <a:lnTo>
                    <a:pt x="245092" y="2205"/>
                  </a:lnTo>
                  <a:lnTo>
                    <a:pt x="288611" y="7889"/>
                  </a:lnTo>
                  <a:lnTo>
                    <a:pt x="330200" y="14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31"/>
            <p:cNvSpPr/>
            <p:nvPr>
              <p:custDataLst>
                <p:tags r:id="rId171"/>
              </p:custDataLst>
            </p:nvPr>
          </p:nvSpPr>
          <p:spPr>
            <a:xfrm>
              <a:off x="10410341" y="3347749"/>
              <a:ext cx="143360" cy="92177"/>
            </a:xfrm>
            <a:custGeom>
              <a:avLst/>
              <a:gdLst/>
              <a:ahLst/>
              <a:cxnLst/>
              <a:rect l="0" t="0" r="0" b="0"/>
              <a:pathLst>
                <a:path w="143360" h="92177">
                  <a:moveTo>
                    <a:pt x="3659" y="24101"/>
                  </a:moveTo>
                  <a:lnTo>
                    <a:pt x="3659" y="24101"/>
                  </a:lnTo>
                  <a:lnTo>
                    <a:pt x="289" y="17359"/>
                  </a:lnTo>
                  <a:lnTo>
                    <a:pt x="0" y="14667"/>
                  </a:lnTo>
                  <a:lnTo>
                    <a:pt x="1563" y="9795"/>
                  </a:lnTo>
                  <a:lnTo>
                    <a:pt x="6491" y="5278"/>
                  </a:lnTo>
                  <a:lnTo>
                    <a:pt x="9780" y="3086"/>
                  </a:lnTo>
                  <a:lnTo>
                    <a:pt x="24522" y="0"/>
                  </a:lnTo>
                  <a:lnTo>
                    <a:pt x="38924" y="2457"/>
                  </a:lnTo>
                  <a:lnTo>
                    <a:pt x="47790" y="9543"/>
                  </a:lnTo>
                  <a:lnTo>
                    <a:pt x="52130" y="14395"/>
                  </a:lnTo>
                  <a:lnTo>
                    <a:pt x="53612" y="21158"/>
                  </a:lnTo>
                  <a:lnTo>
                    <a:pt x="51496" y="38080"/>
                  </a:lnTo>
                  <a:lnTo>
                    <a:pt x="43970" y="53597"/>
                  </a:lnTo>
                  <a:lnTo>
                    <a:pt x="18997" y="87960"/>
                  </a:lnTo>
                  <a:lnTo>
                    <a:pt x="20234" y="89957"/>
                  </a:lnTo>
                  <a:lnTo>
                    <a:pt x="27253" y="92176"/>
                  </a:lnTo>
                  <a:lnTo>
                    <a:pt x="72635" y="86810"/>
                  </a:lnTo>
                  <a:lnTo>
                    <a:pt x="109468" y="82898"/>
                  </a:lnTo>
                  <a:lnTo>
                    <a:pt x="143359" y="81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32"/>
            <p:cNvSpPr/>
            <p:nvPr>
              <p:custDataLst>
                <p:tags r:id="rId172"/>
              </p:custDataLst>
            </p:nvPr>
          </p:nvSpPr>
          <p:spPr>
            <a:xfrm>
              <a:off x="10198100" y="3170415"/>
              <a:ext cx="171451" cy="252236"/>
            </a:xfrm>
            <a:custGeom>
              <a:avLst/>
              <a:gdLst/>
              <a:ahLst/>
              <a:cxnLst/>
              <a:rect l="0" t="0" r="0" b="0"/>
              <a:pathLst>
                <a:path w="171451" h="252236">
                  <a:moveTo>
                    <a:pt x="171450" y="10935"/>
                  </a:moveTo>
                  <a:lnTo>
                    <a:pt x="171450" y="10935"/>
                  </a:lnTo>
                  <a:lnTo>
                    <a:pt x="162016" y="2207"/>
                  </a:lnTo>
                  <a:lnTo>
                    <a:pt x="157145" y="0"/>
                  </a:lnTo>
                  <a:lnTo>
                    <a:pt x="154152" y="823"/>
                  </a:lnTo>
                  <a:lnTo>
                    <a:pt x="147064" y="5500"/>
                  </a:lnTo>
                  <a:lnTo>
                    <a:pt x="114302" y="50401"/>
                  </a:lnTo>
                  <a:lnTo>
                    <a:pt x="80669" y="97653"/>
                  </a:lnTo>
                  <a:lnTo>
                    <a:pt x="57725" y="133437"/>
                  </a:lnTo>
                  <a:lnTo>
                    <a:pt x="38120" y="170508"/>
                  </a:lnTo>
                  <a:lnTo>
                    <a:pt x="21882" y="204388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33"/>
            <p:cNvSpPr/>
            <p:nvPr>
              <p:custDataLst>
                <p:tags r:id="rId173"/>
              </p:custDataLst>
            </p:nvPr>
          </p:nvSpPr>
          <p:spPr>
            <a:xfrm>
              <a:off x="10132780" y="3156833"/>
              <a:ext cx="211371" cy="176918"/>
            </a:xfrm>
            <a:custGeom>
              <a:avLst/>
              <a:gdLst/>
              <a:ahLst/>
              <a:cxnLst/>
              <a:rect l="0" t="0" r="0" b="0"/>
              <a:pathLst>
                <a:path w="211371" h="176918">
                  <a:moveTo>
                    <a:pt x="8170" y="5467"/>
                  </a:moveTo>
                  <a:lnTo>
                    <a:pt x="8170" y="5467"/>
                  </a:lnTo>
                  <a:lnTo>
                    <a:pt x="148" y="1103"/>
                  </a:lnTo>
                  <a:lnTo>
                    <a:pt x="0" y="441"/>
                  </a:lnTo>
                  <a:lnTo>
                    <a:pt x="606" y="0"/>
                  </a:lnTo>
                  <a:lnTo>
                    <a:pt x="47180" y="23613"/>
                  </a:lnTo>
                  <a:lnTo>
                    <a:pt x="94752" y="53412"/>
                  </a:lnTo>
                  <a:lnTo>
                    <a:pt x="138952" y="89053"/>
                  </a:lnTo>
                  <a:lnTo>
                    <a:pt x="184627" y="133952"/>
                  </a:lnTo>
                  <a:lnTo>
                    <a:pt x="211370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293"/>
          <p:cNvGrpSpPr/>
          <p:nvPr/>
        </p:nvGrpSpPr>
        <p:grpSpPr>
          <a:xfrm>
            <a:off x="8334366" y="3826978"/>
            <a:ext cx="854085" cy="1564173"/>
            <a:chOff x="8334366" y="3826978"/>
            <a:chExt cx="854085" cy="1564173"/>
          </a:xfrm>
        </p:grpSpPr>
        <p:sp>
          <p:nvSpPr>
            <p:cNvPr id="159" name="SMARTInkShape-1534"/>
            <p:cNvSpPr/>
            <p:nvPr>
              <p:custDataLst>
                <p:tags r:id="rId159"/>
              </p:custDataLst>
            </p:nvPr>
          </p:nvSpPr>
          <p:spPr>
            <a:xfrm>
              <a:off x="8959850" y="5068967"/>
              <a:ext cx="147713" cy="322184"/>
            </a:xfrm>
            <a:custGeom>
              <a:avLst/>
              <a:gdLst/>
              <a:ahLst/>
              <a:cxnLst/>
              <a:rect l="0" t="0" r="0" b="0"/>
              <a:pathLst>
                <a:path w="147713" h="322184">
                  <a:moveTo>
                    <a:pt x="63500" y="23733"/>
                  </a:moveTo>
                  <a:lnTo>
                    <a:pt x="63500" y="23733"/>
                  </a:lnTo>
                  <a:lnTo>
                    <a:pt x="73638" y="9935"/>
                  </a:lnTo>
                  <a:lnTo>
                    <a:pt x="81176" y="3960"/>
                  </a:lnTo>
                  <a:lnTo>
                    <a:pt x="91111" y="833"/>
                  </a:lnTo>
                  <a:lnTo>
                    <a:pt x="96724" y="0"/>
                  </a:lnTo>
                  <a:lnTo>
                    <a:pt x="108605" y="4719"/>
                  </a:lnTo>
                  <a:lnTo>
                    <a:pt x="114736" y="8940"/>
                  </a:lnTo>
                  <a:lnTo>
                    <a:pt x="130108" y="31736"/>
                  </a:lnTo>
                  <a:lnTo>
                    <a:pt x="136858" y="60834"/>
                  </a:lnTo>
                  <a:lnTo>
                    <a:pt x="132116" y="91797"/>
                  </a:lnTo>
                  <a:lnTo>
                    <a:pt x="123628" y="107136"/>
                  </a:lnTo>
                  <a:lnTo>
                    <a:pt x="108832" y="121822"/>
                  </a:lnTo>
                  <a:lnTo>
                    <a:pt x="97393" y="128761"/>
                  </a:lnTo>
                  <a:lnTo>
                    <a:pt x="94562" y="129735"/>
                  </a:lnTo>
                  <a:lnTo>
                    <a:pt x="94085" y="131796"/>
                  </a:lnTo>
                  <a:lnTo>
                    <a:pt x="97319" y="137848"/>
                  </a:lnTo>
                  <a:lnTo>
                    <a:pt x="128666" y="179941"/>
                  </a:lnTo>
                  <a:lnTo>
                    <a:pt x="141851" y="202520"/>
                  </a:lnTo>
                  <a:lnTo>
                    <a:pt x="147712" y="224314"/>
                  </a:lnTo>
                  <a:lnTo>
                    <a:pt x="142790" y="247641"/>
                  </a:lnTo>
                  <a:lnTo>
                    <a:pt x="137526" y="259788"/>
                  </a:lnTo>
                  <a:lnTo>
                    <a:pt x="114745" y="280811"/>
                  </a:lnTo>
                  <a:lnTo>
                    <a:pt x="82042" y="298151"/>
                  </a:lnTo>
                  <a:lnTo>
                    <a:pt x="41637" y="310561"/>
                  </a:lnTo>
                  <a:lnTo>
                    <a:pt x="0" y="322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535"/>
            <p:cNvSpPr/>
            <p:nvPr>
              <p:custDataLst>
                <p:tags r:id="rId160"/>
              </p:custDataLst>
            </p:nvPr>
          </p:nvSpPr>
          <p:spPr>
            <a:xfrm>
              <a:off x="8807782" y="5064378"/>
              <a:ext cx="107619" cy="295023"/>
            </a:xfrm>
            <a:custGeom>
              <a:avLst/>
              <a:gdLst/>
              <a:ahLst/>
              <a:cxnLst/>
              <a:rect l="0" t="0" r="0" b="0"/>
              <a:pathLst>
                <a:path w="107619" h="295023">
                  <a:moveTo>
                    <a:pt x="107618" y="79122"/>
                  </a:moveTo>
                  <a:lnTo>
                    <a:pt x="107618" y="79122"/>
                  </a:lnTo>
                  <a:lnTo>
                    <a:pt x="107618" y="54704"/>
                  </a:lnTo>
                  <a:lnTo>
                    <a:pt x="97505" y="28220"/>
                  </a:lnTo>
                  <a:lnTo>
                    <a:pt x="85015" y="13931"/>
                  </a:lnTo>
                  <a:lnTo>
                    <a:pt x="77732" y="8144"/>
                  </a:lnTo>
                  <a:lnTo>
                    <a:pt x="60233" y="1715"/>
                  </a:lnTo>
                  <a:lnTo>
                    <a:pt x="50628" y="0"/>
                  </a:lnTo>
                  <a:lnTo>
                    <a:pt x="41402" y="1680"/>
                  </a:lnTo>
                  <a:lnTo>
                    <a:pt x="23625" y="11072"/>
                  </a:lnTo>
                  <a:lnTo>
                    <a:pt x="10081" y="26535"/>
                  </a:lnTo>
                  <a:lnTo>
                    <a:pt x="4493" y="35597"/>
                  </a:lnTo>
                  <a:lnTo>
                    <a:pt x="166" y="53192"/>
                  </a:lnTo>
                  <a:lnTo>
                    <a:pt x="0" y="61835"/>
                  </a:lnTo>
                  <a:lnTo>
                    <a:pt x="2006" y="69009"/>
                  </a:lnTo>
                  <a:lnTo>
                    <a:pt x="9879" y="80742"/>
                  </a:lnTo>
                  <a:lnTo>
                    <a:pt x="15647" y="83730"/>
                  </a:lnTo>
                  <a:lnTo>
                    <a:pt x="29583" y="85168"/>
                  </a:lnTo>
                  <a:lnTo>
                    <a:pt x="56666" y="75269"/>
                  </a:lnTo>
                  <a:lnTo>
                    <a:pt x="93955" y="56264"/>
                  </a:lnTo>
                  <a:lnTo>
                    <a:pt x="96393" y="57534"/>
                  </a:lnTo>
                  <a:lnTo>
                    <a:pt x="98019" y="60496"/>
                  </a:lnTo>
                  <a:lnTo>
                    <a:pt x="99101" y="64588"/>
                  </a:lnTo>
                  <a:lnTo>
                    <a:pt x="97255" y="97315"/>
                  </a:lnTo>
                  <a:lnTo>
                    <a:pt x="94075" y="132598"/>
                  </a:lnTo>
                  <a:lnTo>
                    <a:pt x="89604" y="172740"/>
                  </a:lnTo>
                  <a:lnTo>
                    <a:pt x="82913" y="211746"/>
                  </a:lnTo>
                  <a:lnTo>
                    <a:pt x="77118" y="246487"/>
                  </a:lnTo>
                  <a:lnTo>
                    <a:pt x="69518" y="295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536"/>
            <p:cNvSpPr/>
            <p:nvPr>
              <p:custDataLst>
                <p:tags r:id="rId161"/>
              </p:custDataLst>
            </p:nvPr>
          </p:nvSpPr>
          <p:spPr>
            <a:xfrm>
              <a:off x="8940800" y="4472949"/>
              <a:ext cx="247651" cy="29202"/>
            </a:xfrm>
            <a:custGeom>
              <a:avLst/>
              <a:gdLst/>
              <a:ahLst/>
              <a:cxnLst/>
              <a:rect l="0" t="0" r="0" b="0"/>
              <a:pathLst>
                <a:path w="247651" h="29202">
                  <a:moveTo>
                    <a:pt x="0" y="29201"/>
                  </a:moveTo>
                  <a:lnTo>
                    <a:pt x="0" y="29201"/>
                  </a:lnTo>
                  <a:lnTo>
                    <a:pt x="16855" y="19088"/>
                  </a:lnTo>
                  <a:lnTo>
                    <a:pt x="47707" y="10360"/>
                  </a:lnTo>
                  <a:lnTo>
                    <a:pt x="91053" y="3188"/>
                  </a:lnTo>
                  <a:lnTo>
                    <a:pt x="116441" y="1276"/>
                  </a:lnTo>
                  <a:lnTo>
                    <a:pt x="143244" y="0"/>
                  </a:lnTo>
                  <a:lnTo>
                    <a:pt x="188078" y="465"/>
                  </a:lnTo>
                  <a:lnTo>
                    <a:pt x="247650" y="3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537"/>
            <p:cNvSpPr/>
            <p:nvPr>
              <p:custDataLst>
                <p:tags r:id="rId162"/>
              </p:custDataLst>
            </p:nvPr>
          </p:nvSpPr>
          <p:spPr>
            <a:xfrm>
              <a:off x="8928512" y="4483100"/>
              <a:ext cx="101189" cy="209551"/>
            </a:xfrm>
            <a:custGeom>
              <a:avLst/>
              <a:gdLst/>
              <a:ahLst/>
              <a:cxnLst/>
              <a:rect l="0" t="0" r="0" b="0"/>
              <a:pathLst>
                <a:path w="101189" h="209551">
                  <a:moveTo>
                    <a:pt x="101188" y="0"/>
                  </a:moveTo>
                  <a:lnTo>
                    <a:pt x="101188" y="0"/>
                  </a:lnTo>
                  <a:lnTo>
                    <a:pt x="64769" y="3763"/>
                  </a:lnTo>
                  <a:lnTo>
                    <a:pt x="24458" y="17676"/>
                  </a:lnTo>
                  <a:lnTo>
                    <a:pt x="4684" y="29854"/>
                  </a:lnTo>
                  <a:lnTo>
                    <a:pt x="1574" y="34013"/>
                  </a:lnTo>
                  <a:lnTo>
                    <a:pt x="207" y="38198"/>
                  </a:lnTo>
                  <a:lnTo>
                    <a:pt x="0" y="42399"/>
                  </a:lnTo>
                  <a:lnTo>
                    <a:pt x="5416" y="52710"/>
                  </a:lnTo>
                  <a:lnTo>
                    <a:pt x="46370" y="97856"/>
                  </a:lnTo>
                  <a:lnTo>
                    <a:pt x="55657" y="118281"/>
                  </a:lnTo>
                  <a:lnTo>
                    <a:pt x="59785" y="141469"/>
                  </a:lnTo>
                  <a:lnTo>
                    <a:pt x="55976" y="164005"/>
                  </a:lnTo>
                  <a:lnTo>
                    <a:pt x="47228" y="183663"/>
                  </a:lnTo>
                  <a:lnTo>
                    <a:pt x="24988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538"/>
            <p:cNvSpPr/>
            <p:nvPr>
              <p:custDataLst>
                <p:tags r:id="rId163"/>
              </p:custDataLst>
            </p:nvPr>
          </p:nvSpPr>
          <p:spPr>
            <a:xfrm>
              <a:off x="8688631" y="4502150"/>
              <a:ext cx="176422" cy="158441"/>
            </a:xfrm>
            <a:custGeom>
              <a:avLst/>
              <a:gdLst/>
              <a:ahLst/>
              <a:cxnLst/>
              <a:rect l="0" t="0" r="0" b="0"/>
              <a:pathLst>
                <a:path w="176422" h="158441">
                  <a:moveTo>
                    <a:pt x="131519" y="0"/>
                  </a:moveTo>
                  <a:lnTo>
                    <a:pt x="131519" y="0"/>
                  </a:lnTo>
                  <a:lnTo>
                    <a:pt x="93942" y="2117"/>
                  </a:lnTo>
                  <a:lnTo>
                    <a:pt x="59942" y="16620"/>
                  </a:lnTo>
                  <a:lnTo>
                    <a:pt x="35502" y="33257"/>
                  </a:lnTo>
                  <a:lnTo>
                    <a:pt x="8054" y="69199"/>
                  </a:lnTo>
                  <a:lnTo>
                    <a:pt x="915" y="94961"/>
                  </a:lnTo>
                  <a:lnTo>
                    <a:pt x="0" y="107757"/>
                  </a:lnTo>
                  <a:lnTo>
                    <a:pt x="6508" y="131382"/>
                  </a:lnTo>
                  <a:lnTo>
                    <a:pt x="12195" y="142622"/>
                  </a:lnTo>
                  <a:lnTo>
                    <a:pt x="21630" y="150114"/>
                  </a:lnTo>
                  <a:lnTo>
                    <a:pt x="47166" y="158440"/>
                  </a:lnTo>
                  <a:lnTo>
                    <a:pt x="79212" y="154613"/>
                  </a:lnTo>
                  <a:lnTo>
                    <a:pt x="113210" y="142800"/>
                  </a:lnTo>
                  <a:lnTo>
                    <a:pt x="156590" y="117022"/>
                  </a:lnTo>
                  <a:lnTo>
                    <a:pt x="173471" y="99752"/>
                  </a:lnTo>
                  <a:lnTo>
                    <a:pt x="176421" y="91901"/>
                  </a:lnTo>
                  <a:lnTo>
                    <a:pt x="176271" y="84551"/>
                  </a:lnTo>
                  <a:lnTo>
                    <a:pt x="174054" y="77534"/>
                  </a:lnTo>
                  <a:lnTo>
                    <a:pt x="160301" y="64093"/>
                  </a:lnTo>
                  <a:lnTo>
                    <a:pt x="130639" y="48389"/>
                  </a:lnTo>
                  <a:lnTo>
                    <a:pt x="80719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539"/>
            <p:cNvSpPr/>
            <p:nvPr>
              <p:custDataLst>
                <p:tags r:id="rId164"/>
              </p:custDataLst>
            </p:nvPr>
          </p:nvSpPr>
          <p:spPr>
            <a:xfrm>
              <a:off x="8877300" y="3833904"/>
              <a:ext cx="124239" cy="261847"/>
            </a:xfrm>
            <a:custGeom>
              <a:avLst/>
              <a:gdLst/>
              <a:ahLst/>
              <a:cxnLst/>
              <a:rect l="0" t="0" r="0" b="0"/>
              <a:pathLst>
                <a:path w="124239" h="261847">
                  <a:moveTo>
                    <a:pt x="12700" y="20546"/>
                  </a:moveTo>
                  <a:lnTo>
                    <a:pt x="12700" y="20546"/>
                  </a:lnTo>
                  <a:lnTo>
                    <a:pt x="60230" y="152"/>
                  </a:lnTo>
                  <a:lnTo>
                    <a:pt x="84952" y="0"/>
                  </a:lnTo>
                  <a:lnTo>
                    <a:pt x="97964" y="4594"/>
                  </a:lnTo>
                  <a:lnTo>
                    <a:pt x="103409" y="7795"/>
                  </a:lnTo>
                  <a:lnTo>
                    <a:pt x="106334" y="12045"/>
                  </a:lnTo>
                  <a:lnTo>
                    <a:pt x="107702" y="22413"/>
                  </a:lnTo>
                  <a:lnTo>
                    <a:pt x="100314" y="35957"/>
                  </a:lnTo>
                  <a:lnTo>
                    <a:pt x="55087" y="81905"/>
                  </a:lnTo>
                  <a:lnTo>
                    <a:pt x="53657" y="84735"/>
                  </a:lnTo>
                  <a:lnTo>
                    <a:pt x="54116" y="87328"/>
                  </a:lnTo>
                  <a:lnTo>
                    <a:pt x="58389" y="92089"/>
                  </a:lnTo>
                  <a:lnTo>
                    <a:pt x="101775" y="120755"/>
                  </a:lnTo>
                  <a:lnTo>
                    <a:pt x="121800" y="144155"/>
                  </a:lnTo>
                  <a:lnTo>
                    <a:pt x="124238" y="153046"/>
                  </a:lnTo>
                  <a:lnTo>
                    <a:pt x="123186" y="172333"/>
                  </a:lnTo>
                  <a:lnTo>
                    <a:pt x="112369" y="190783"/>
                  </a:lnTo>
                  <a:lnTo>
                    <a:pt x="73309" y="225623"/>
                  </a:lnTo>
                  <a:lnTo>
                    <a:pt x="30501" y="247820"/>
                  </a:lnTo>
                  <a:lnTo>
                    <a:pt x="0" y="261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540"/>
            <p:cNvSpPr/>
            <p:nvPr>
              <p:custDataLst>
                <p:tags r:id="rId165"/>
              </p:custDataLst>
            </p:nvPr>
          </p:nvSpPr>
          <p:spPr>
            <a:xfrm>
              <a:off x="8623300" y="39687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48434" y="29947"/>
                  </a:lnTo>
                  <a:lnTo>
                    <a:pt x="86908" y="21306"/>
                  </a:lnTo>
                  <a:lnTo>
                    <a:pt x="124234" y="1276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541"/>
            <p:cNvSpPr/>
            <p:nvPr>
              <p:custDataLst>
                <p:tags r:id="rId166"/>
              </p:custDataLst>
            </p:nvPr>
          </p:nvSpPr>
          <p:spPr>
            <a:xfrm>
              <a:off x="8648700" y="3826978"/>
              <a:ext cx="112989" cy="237023"/>
            </a:xfrm>
            <a:custGeom>
              <a:avLst/>
              <a:gdLst/>
              <a:ahLst/>
              <a:cxnLst/>
              <a:rect l="0" t="0" r="0" b="0"/>
              <a:pathLst>
                <a:path w="112989" h="237023">
                  <a:moveTo>
                    <a:pt x="0" y="33822"/>
                  </a:moveTo>
                  <a:lnTo>
                    <a:pt x="0" y="33822"/>
                  </a:lnTo>
                  <a:lnTo>
                    <a:pt x="0" y="30451"/>
                  </a:lnTo>
                  <a:lnTo>
                    <a:pt x="6741" y="21613"/>
                  </a:lnTo>
                  <a:lnTo>
                    <a:pt x="21048" y="13428"/>
                  </a:lnTo>
                  <a:lnTo>
                    <a:pt x="64877" y="2173"/>
                  </a:lnTo>
                  <a:lnTo>
                    <a:pt x="83867" y="0"/>
                  </a:lnTo>
                  <a:lnTo>
                    <a:pt x="99364" y="3738"/>
                  </a:lnTo>
                  <a:lnTo>
                    <a:pt x="104342" y="8827"/>
                  </a:lnTo>
                  <a:lnTo>
                    <a:pt x="109875" y="23889"/>
                  </a:lnTo>
                  <a:lnTo>
                    <a:pt x="112988" y="58944"/>
                  </a:lnTo>
                  <a:lnTo>
                    <a:pt x="108072" y="90143"/>
                  </a:lnTo>
                  <a:lnTo>
                    <a:pt x="98127" y="125176"/>
                  </a:lnTo>
                  <a:lnTo>
                    <a:pt x="84300" y="161913"/>
                  </a:lnTo>
                  <a:lnTo>
                    <a:pt x="67389" y="208182"/>
                  </a:lnTo>
                  <a:lnTo>
                    <a:pt x="57150" y="237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542"/>
            <p:cNvSpPr/>
            <p:nvPr>
              <p:custDataLst>
                <p:tags r:id="rId167"/>
              </p:custDataLst>
            </p:nvPr>
          </p:nvSpPr>
          <p:spPr>
            <a:xfrm>
              <a:off x="8534400" y="3981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543"/>
            <p:cNvSpPr/>
            <p:nvPr>
              <p:custDataLst>
                <p:tags r:id="rId168"/>
              </p:custDataLst>
            </p:nvPr>
          </p:nvSpPr>
          <p:spPr>
            <a:xfrm>
              <a:off x="8334366" y="3842633"/>
              <a:ext cx="126848" cy="223986"/>
            </a:xfrm>
            <a:custGeom>
              <a:avLst/>
              <a:gdLst/>
              <a:ahLst/>
              <a:cxnLst/>
              <a:rect l="0" t="0" r="0" b="0"/>
              <a:pathLst>
                <a:path w="126848" h="223986">
                  <a:moveTo>
                    <a:pt x="73034" y="5467"/>
                  </a:moveTo>
                  <a:lnTo>
                    <a:pt x="73034" y="5467"/>
                  </a:lnTo>
                  <a:lnTo>
                    <a:pt x="73034" y="0"/>
                  </a:lnTo>
                  <a:lnTo>
                    <a:pt x="66292" y="2749"/>
                  </a:lnTo>
                  <a:lnTo>
                    <a:pt x="48615" y="18145"/>
                  </a:lnTo>
                  <a:lnTo>
                    <a:pt x="25504" y="57436"/>
                  </a:lnTo>
                  <a:lnTo>
                    <a:pt x="12869" y="95122"/>
                  </a:lnTo>
                  <a:lnTo>
                    <a:pt x="3960" y="135625"/>
                  </a:lnTo>
                  <a:lnTo>
                    <a:pt x="0" y="172441"/>
                  </a:lnTo>
                  <a:lnTo>
                    <a:pt x="5767" y="200092"/>
                  </a:lnTo>
                  <a:lnTo>
                    <a:pt x="11256" y="211417"/>
                  </a:lnTo>
                  <a:lnTo>
                    <a:pt x="18443" y="218262"/>
                  </a:lnTo>
                  <a:lnTo>
                    <a:pt x="26762" y="222119"/>
                  </a:lnTo>
                  <a:lnTo>
                    <a:pt x="35836" y="223985"/>
                  </a:lnTo>
                  <a:lnTo>
                    <a:pt x="46119" y="220996"/>
                  </a:lnTo>
                  <a:lnTo>
                    <a:pt x="68833" y="206385"/>
                  </a:lnTo>
                  <a:lnTo>
                    <a:pt x="102049" y="167617"/>
                  </a:lnTo>
                  <a:lnTo>
                    <a:pt x="117915" y="130921"/>
                  </a:lnTo>
                  <a:lnTo>
                    <a:pt x="126847" y="90858"/>
                  </a:lnTo>
                  <a:lnTo>
                    <a:pt x="126114" y="54237"/>
                  </a:lnTo>
                  <a:lnTo>
                    <a:pt x="117320" y="28554"/>
                  </a:lnTo>
                  <a:lnTo>
                    <a:pt x="111025" y="18742"/>
                  </a:lnTo>
                  <a:lnTo>
                    <a:pt x="94623" y="5958"/>
                  </a:lnTo>
                  <a:lnTo>
                    <a:pt x="85309" y="1561"/>
                  </a:lnTo>
                  <a:lnTo>
                    <a:pt x="76279" y="1452"/>
                  </a:lnTo>
                  <a:lnTo>
                    <a:pt x="41284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94"/>
          <p:cNvGrpSpPr/>
          <p:nvPr/>
        </p:nvGrpSpPr>
        <p:grpSpPr>
          <a:xfrm>
            <a:off x="8387727" y="4437411"/>
            <a:ext cx="337174" cy="855677"/>
            <a:chOff x="8387727" y="4437411"/>
            <a:chExt cx="337174" cy="855677"/>
          </a:xfrm>
        </p:grpSpPr>
        <p:sp>
          <p:nvSpPr>
            <p:cNvPr id="170" name="SMARTInkShape-1544"/>
            <p:cNvSpPr/>
            <p:nvPr>
              <p:custDataLst>
                <p:tags r:id="rId155"/>
              </p:custDataLst>
            </p:nvPr>
          </p:nvSpPr>
          <p:spPr>
            <a:xfrm>
              <a:off x="8693150" y="52324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20815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45"/>
            <p:cNvSpPr/>
            <p:nvPr>
              <p:custDataLst>
                <p:tags r:id="rId156"/>
              </p:custDataLst>
            </p:nvPr>
          </p:nvSpPr>
          <p:spPr>
            <a:xfrm>
              <a:off x="8442427" y="5085883"/>
              <a:ext cx="113008" cy="207205"/>
            </a:xfrm>
            <a:custGeom>
              <a:avLst/>
              <a:gdLst/>
              <a:ahLst/>
              <a:cxnLst/>
              <a:rect l="0" t="0" r="0" b="0"/>
              <a:pathLst>
                <a:path w="113008" h="207205">
                  <a:moveTo>
                    <a:pt x="98323" y="51267"/>
                  </a:moveTo>
                  <a:lnTo>
                    <a:pt x="98323" y="51267"/>
                  </a:lnTo>
                  <a:lnTo>
                    <a:pt x="94952" y="41154"/>
                  </a:lnTo>
                  <a:lnTo>
                    <a:pt x="95178" y="32426"/>
                  </a:lnTo>
                  <a:lnTo>
                    <a:pt x="96226" y="28123"/>
                  </a:lnTo>
                  <a:lnTo>
                    <a:pt x="95510" y="19579"/>
                  </a:lnTo>
                  <a:lnTo>
                    <a:pt x="89301" y="2596"/>
                  </a:lnTo>
                  <a:lnTo>
                    <a:pt x="85958" y="475"/>
                  </a:lnTo>
                  <a:lnTo>
                    <a:pt x="76600" y="0"/>
                  </a:lnTo>
                  <a:lnTo>
                    <a:pt x="52689" y="13813"/>
                  </a:lnTo>
                  <a:lnTo>
                    <a:pt x="26633" y="49263"/>
                  </a:lnTo>
                  <a:lnTo>
                    <a:pt x="13308" y="81421"/>
                  </a:lnTo>
                  <a:lnTo>
                    <a:pt x="4095" y="116174"/>
                  </a:lnTo>
                  <a:lnTo>
                    <a:pt x="0" y="150435"/>
                  </a:lnTo>
                  <a:lnTo>
                    <a:pt x="4436" y="187973"/>
                  </a:lnTo>
                  <a:lnTo>
                    <a:pt x="12850" y="202100"/>
                  </a:lnTo>
                  <a:lnTo>
                    <a:pt x="18057" y="206856"/>
                  </a:lnTo>
                  <a:lnTo>
                    <a:pt x="24352" y="207204"/>
                  </a:lnTo>
                  <a:lnTo>
                    <a:pt x="38871" y="200065"/>
                  </a:lnTo>
                  <a:lnTo>
                    <a:pt x="69653" y="176807"/>
                  </a:lnTo>
                  <a:lnTo>
                    <a:pt x="98844" y="137461"/>
                  </a:lnTo>
                  <a:lnTo>
                    <a:pt x="109137" y="102510"/>
                  </a:lnTo>
                  <a:lnTo>
                    <a:pt x="113007" y="66986"/>
                  </a:lnTo>
                  <a:lnTo>
                    <a:pt x="112374" y="39438"/>
                  </a:lnTo>
                  <a:lnTo>
                    <a:pt x="109102" y="29976"/>
                  </a:lnTo>
                  <a:lnTo>
                    <a:pt x="104098" y="22961"/>
                  </a:lnTo>
                  <a:lnTo>
                    <a:pt x="97940" y="17580"/>
                  </a:lnTo>
                  <a:lnTo>
                    <a:pt x="91012" y="15403"/>
                  </a:lnTo>
                  <a:lnTo>
                    <a:pt x="60223" y="19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46"/>
            <p:cNvSpPr/>
            <p:nvPr>
              <p:custDataLst>
                <p:tags r:id="rId157"/>
              </p:custDataLst>
            </p:nvPr>
          </p:nvSpPr>
          <p:spPr>
            <a:xfrm>
              <a:off x="8642350" y="4603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47"/>
            <p:cNvSpPr/>
            <p:nvPr>
              <p:custDataLst>
                <p:tags r:id="rId158"/>
              </p:custDataLst>
            </p:nvPr>
          </p:nvSpPr>
          <p:spPr>
            <a:xfrm>
              <a:off x="8387727" y="4437411"/>
              <a:ext cx="127497" cy="218116"/>
            </a:xfrm>
            <a:custGeom>
              <a:avLst/>
              <a:gdLst/>
              <a:ahLst/>
              <a:cxnLst/>
              <a:rect l="0" t="0" r="0" b="0"/>
              <a:pathLst>
                <a:path w="127497" h="218116">
                  <a:moveTo>
                    <a:pt x="114923" y="32989"/>
                  </a:moveTo>
                  <a:lnTo>
                    <a:pt x="114923" y="32989"/>
                  </a:lnTo>
                  <a:lnTo>
                    <a:pt x="111552" y="26247"/>
                  </a:lnTo>
                  <a:lnTo>
                    <a:pt x="106134" y="21055"/>
                  </a:lnTo>
                  <a:lnTo>
                    <a:pt x="93269" y="14166"/>
                  </a:lnTo>
                  <a:lnTo>
                    <a:pt x="87786" y="11974"/>
                  </a:lnTo>
                  <a:lnTo>
                    <a:pt x="74170" y="13301"/>
                  </a:lnTo>
                  <a:lnTo>
                    <a:pt x="66587" y="15630"/>
                  </a:lnTo>
                  <a:lnTo>
                    <a:pt x="50636" y="29507"/>
                  </a:lnTo>
                  <a:lnTo>
                    <a:pt x="25790" y="66764"/>
                  </a:lnTo>
                  <a:lnTo>
                    <a:pt x="11103" y="100917"/>
                  </a:lnTo>
                  <a:lnTo>
                    <a:pt x="2224" y="139614"/>
                  </a:lnTo>
                  <a:lnTo>
                    <a:pt x="0" y="184212"/>
                  </a:lnTo>
                  <a:lnTo>
                    <a:pt x="7872" y="204621"/>
                  </a:lnTo>
                  <a:lnTo>
                    <a:pt x="13922" y="213027"/>
                  </a:lnTo>
                  <a:lnTo>
                    <a:pt x="22189" y="217220"/>
                  </a:lnTo>
                  <a:lnTo>
                    <a:pt x="42663" y="218115"/>
                  </a:lnTo>
                  <a:lnTo>
                    <a:pt x="65875" y="206284"/>
                  </a:lnTo>
                  <a:lnTo>
                    <a:pt x="89596" y="184798"/>
                  </a:lnTo>
                  <a:lnTo>
                    <a:pt x="111898" y="154082"/>
                  </a:lnTo>
                  <a:lnTo>
                    <a:pt x="124162" y="113619"/>
                  </a:lnTo>
                  <a:lnTo>
                    <a:pt x="127496" y="70236"/>
                  </a:lnTo>
                  <a:lnTo>
                    <a:pt x="121922" y="32139"/>
                  </a:lnTo>
                  <a:lnTo>
                    <a:pt x="110508" y="9563"/>
                  </a:lnTo>
                  <a:lnTo>
                    <a:pt x="103513" y="2555"/>
                  </a:lnTo>
                  <a:lnTo>
                    <a:pt x="95322" y="0"/>
                  </a:lnTo>
                  <a:lnTo>
                    <a:pt x="76813" y="2805"/>
                  </a:lnTo>
                  <a:lnTo>
                    <a:pt x="60591" y="14870"/>
                  </a:lnTo>
                  <a:lnTo>
                    <a:pt x="38723" y="39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295"/>
          <p:cNvGrpSpPr/>
          <p:nvPr/>
        </p:nvGrpSpPr>
        <p:grpSpPr>
          <a:xfrm>
            <a:off x="10114439" y="3831721"/>
            <a:ext cx="769462" cy="1686430"/>
            <a:chOff x="10114439" y="3831721"/>
            <a:chExt cx="769462" cy="1686430"/>
          </a:xfrm>
        </p:grpSpPr>
        <p:sp>
          <p:nvSpPr>
            <p:cNvPr id="175" name="SMARTInkShape-1548"/>
            <p:cNvSpPr/>
            <p:nvPr>
              <p:custDataLst>
                <p:tags r:id="rId143"/>
              </p:custDataLst>
            </p:nvPr>
          </p:nvSpPr>
          <p:spPr>
            <a:xfrm>
              <a:off x="10335979" y="4038600"/>
              <a:ext cx="8172" cy="12701"/>
            </a:xfrm>
            <a:custGeom>
              <a:avLst/>
              <a:gdLst/>
              <a:ahLst/>
              <a:cxnLst/>
              <a:rect l="0" t="0" r="0" b="0"/>
              <a:pathLst>
                <a:path w="8172" h="12701">
                  <a:moveTo>
                    <a:pt x="8171" y="0"/>
                  </a:moveTo>
                  <a:lnTo>
                    <a:pt x="8171" y="0"/>
                  </a:lnTo>
                  <a:lnTo>
                    <a:pt x="1428" y="3371"/>
                  </a:lnTo>
                  <a:lnTo>
                    <a:pt x="149" y="5069"/>
                  </a:lnTo>
                  <a:lnTo>
                    <a:pt x="0" y="6907"/>
                  </a:lnTo>
                  <a:lnTo>
                    <a:pt x="1821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49"/>
            <p:cNvSpPr/>
            <p:nvPr>
              <p:custDataLst>
                <p:tags r:id="rId144"/>
              </p:custDataLst>
            </p:nvPr>
          </p:nvSpPr>
          <p:spPr>
            <a:xfrm>
              <a:off x="10114439" y="3863990"/>
              <a:ext cx="106390" cy="180042"/>
            </a:xfrm>
            <a:custGeom>
              <a:avLst/>
              <a:gdLst/>
              <a:ahLst/>
              <a:cxnLst/>
              <a:rect l="0" t="0" r="0" b="0"/>
              <a:pathLst>
                <a:path w="106390" h="180042">
                  <a:moveTo>
                    <a:pt x="51911" y="79360"/>
                  </a:moveTo>
                  <a:lnTo>
                    <a:pt x="51911" y="79360"/>
                  </a:lnTo>
                  <a:lnTo>
                    <a:pt x="51911" y="69247"/>
                  </a:lnTo>
                  <a:lnTo>
                    <a:pt x="66216" y="25741"/>
                  </a:lnTo>
                  <a:lnTo>
                    <a:pt x="69556" y="7577"/>
                  </a:lnTo>
                  <a:lnTo>
                    <a:pt x="69318" y="3988"/>
                  </a:lnTo>
                  <a:lnTo>
                    <a:pt x="68454" y="1595"/>
                  </a:lnTo>
                  <a:lnTo>
                    <a:pt x="67173" y="0"/>
                  </a:lnTo>
                  <a:lnTo>
                    <a:pt x="64203" y="348"/>
                  </a:lnTo>
                  <a:lnTo>
                    <a:pt x="55257" y="4497"/>
                  </a:lnTo>
                  <a:lnTo>
                    <a:pt x="31579" y="28250"/>
                  </a:lnTo>
                  <a:lnTo>
                    <a:pt x="12334" y="65471"/>
                  </a:lnTo>
                  <a:lnTo>
                    <a:pt x="1065" y="111150"/>
                  </a:lnTo>
                  <a:lnTo>
                    <a:pt x="0" y="150319"/>
                  </a:lnTo>
                  <a:lnTo>
                    <a:pt x="4381" y="167577"/>
                  </a:lnTo>
                  <a:lnTo>
                    <a:pt x="7523" y="174154"/>
                  </a:lnTo>
                  <a:lnTo>
                    <a:pt x="12441" y="177834"/>
                  </a:lnTo>
                  <a:lnTo>
                    <a:pt x="25431" y="180041"/>
                  </a:lnTo>
                  <a:lnTo>
                    <a:pt x="44376" y="167381"/>
                  </a:lnTo>
                  <a:lnTo>
                    <a:pt x="65494" y="143880"/>
                  </a:lnTo>
                  <a:lnTo>
                    <a:pt x="84288" y="112269"/>
                  </a:lnTo>
                  <a:lnTo>
                    <a:pt x="98286" y="77053"/>
                  </a:lnTo>
                  <a:lnTo>
                    <a:pt x="106389" y="44468"/>
                  </a:lnTo>
                  <a:lnTo>
                    <a:pt x="105286" y="22930"/>
                  </a:lnTo>
                  <a:lnTo>
                    <a:pt x="101606" y="16340"/>
                  </a:lnTo>
                  <a:lnTo>
                    <a:pt x="96329" y="11947"/>
                  </a:lnTo>
                  <a:lnTo>
                    <a:pt x="89990" y="9018"/>
                  </a:lnTo>
                  <a:lnTo>
                    <a:pt x="75420" y="7645"/>
                  </a:lnTo>
                  <a:lnTo>
                    <a:pt x="51911" y="9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50"/>
            <p:cNvSpPr/>
            <p:nvPr>
              <p:custDataLst>
                <p:tags r:id="rId145"/>
              </p:custDataLst>
            </p:nvPr>
          </p:nvSpPr>
          <p:spPr>
            <a:xfrm>
              <a:off x="10409416" y="3831721"/>
              <a:ext cx="129361" cy="264030"/>
            </a:xfrm>
            <a:custGeom>
              <a:avLst/>
              <a:gdLst/>
              <a:ahLst/>
              <a:cxnLst/>
              <a:rect l="0" t="0" r="0" b="0"/>
              <a:pathLst>
                <a:path w="129361" h="264030">
                  <a:moveTo>
                    <a:pt x="10934" y="60829"/>
                  </a:moveTo>
                  <a:lnTo>
                    <a:pt x="10934" y="60829"/>
                  </a:lnTo>
                  <a:lnTo>
                    <a:pt x="882" y="43869"/>
                  </a:lnTo>
                  <a:lnTo>
                    <a:pt x="0" y="41056"/>
                  </a:lnTo>
                  <a:lnTo>
                    <a:pt x="821" y="38475"/>
                  </a:lnTo>
                  <a:lnTo>
                    <a:pt x="10132" y="30060"/>
                  </a:lnTo>
                  <a:lnTo>
                    <a:pt x="31549" y="15494"/>
                  </a:lnTo>
                  <a:lnTo>
                    <a:pt x="63373" y="3338"/>
                  </a:lnTo>
                  <a:lnTo>
                    <a:pt x="84805" y="0"/>
                  </a:lnTo>
                  <a:lnTo>
                    <a:pt x="102327" y="2279"/>
                  </a:lnTo>
                  <a:lnTo>
                    <a:pt x="109963" y="4862"/>
                  </a:lnTo>
                  <a:lnTo>
                    <a:pt x="115759" y="9406"/>
                  </a:lnTo>
                  <a:lnTo>
                    <a:pt x="124079" y="21982"/>
                  </a:lnTo>
                  <a:lnTo>
                    <a:pt x="129360" y="48300"/>
                  </a:lnTo>
                  <a:lnTo>
                    <a:pt x="120812" y="85182"/>
                  </a:lnTo>
                  <a:lnTo>
                    <a:pt x="104873" y="130760"/>
                  </a:lnTo>
                  <a:lnTo>
                    <a:pt x="86746" y="176642"/>
                  </a:lnTo>
                  <a:lnTo>
                    <a:pt x="74712" y="218146"/>
                  </a:lnTo>
                  <a:lnTo>
                    <a:pt x="68084" y="264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51"/>
            <p:cNvSpPr/>
            <p:nvPr>
              <p:custDataLst>
                <p:tags r:id="rId146"/>
              </p:custDataLst>
            </p:nvPr>
          </p:nvSpPr>
          <p:spPr>
            <a:xfrm>
              <a:off x="10420350" y="39814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6884" y="1986"/>
                  </a:lnTo>
                  <a:lnTo>
                    <a:pt x="74819" y="58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52"/>
            <p:cNvSpPr/>
            <p:nvPr>
              <p:custDataLst>
                <p:tags r:id="rId147"/>
              </p:custDataLst>
            </p:nvPr>
          </p:nvSpPr>
          <p:spPr>
            <a:xfrm>
              <a:off x="10560050" y="3861933"/>
              <a:ext cx="166076" cy="244120"/>
            </a:xfrm>
            <a:custGeom>
              <a:avLst/>
              <a:gdLst/>
              <a:ahLst/>
              <a:cxnLst/>
              <a:rect l="0" t="0" r="0" b="0"/>
              <a:pathLst>
                <a:path w="166076" h="244120">
                  <a:moveTo>
                    <a:pt x="57150" y="30617"/>
                  </a:moveTo>
                  <a:lnTo>
                    <a:pt x="57150" y="30617"/>
                  </a:lnTo>
                  <a:lnTo>
                    <a:pt x="62925" y="16114"/>
                  </a:lnTo>
                  <a:lnTo>
                    <a:pt x="69359" y="7473"/>
                  </a:lnTo>
                  <a:lnTo>
                    <a:pt x="76922" y="2692"/>
                  </a:lnTo>
                  <a:lnTo>
                    <a:pt x="90996" y="0"/>
                  </a:lnTo>
                  <a:lnTo>
                    <a:pt x="102532" y="76"/>
                  </a:lnTo>
                  <a:lnTo>
                    <a:pt x="114713" y="2461"/>
                  </a:lnTo>
                  <a:lnTo>
                    <a:pt x="125302" y="9636"/>
                  </a:lnTo>
                  <a:lnTo>
                    <a:pt x="130101" y="14513"/>
                  </a:lnTo>
                  <a:lnTo>
                    <a:pt x="132595" y="19881"/>
                  </a:lnTo>
                  <a:lnTo>
                    <a:pt x="133484" y="31490"/>
                  </a:lnTo>
                  <a:lnTo>
                    <a:pt x="119056" y="74260"/>
                  </a:lnTo>
                  <a:lnTo>
                    <a:pt x="111581" y="89463"/>
                  </a:lnTo>
                  <a:lnTo>
                    <a:pt x="111781" y="91014"/>
                  </a:lnTo>
                  <a:lnTo>
                    <a:pt x="117173" y="96875"/>
                  </a:lnTo>
                  <a:lnTo>
                    <a:pt x="139536" y="106943"/>
                  </a:lnTo>
                  <a:lnTo>
                    <a:pt x="152327" y="119103"/>
                  </a:lnTo>
                  <a:lnTo>
                    <a:pt x="164686" y="145186"/>
                  </a:lnTo>
                  <a:lnTo>
                    <a:pt x="166075" y="178628"/>
                  </a:lnTo>
                  <a:lnTo>
                    <a:pt x="144837" y="204820"/>
                  </a:lnTo>
                  <a:lnTo>
                    <a:pt x="110939" y="228691"/>
                  </a:lnTo>
                  <a:lnTo>
                    <a:pt x="74706" y="241651"/>
                  </a:lnTo>
                  <a:lnTo>
                    <a:pt x="43080" y="244119"/>
                  </a:lnTo>
                  <a:lnTo>
                    <a:pt x="0" y="240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53"/>
            <p:cNvSpPr/>
            <p:nvPr>
              <p:custDataLst>
                <p:tags r:id="rId148"/>
              </p:custDataLst>
            </p:nvPr>
          </p:nvSpPr>
          <p:spPr>
            <a:xfrm>
              <a:off x="10186298" y="4528570"/>
              <a:ext cx="124590" cy="187098"/>
            </a:xfrm>
            <a:custGeom>
              <a:avLst/>
              <a:gdLst/>
              <a:ahLst/>
              <a:cxnLst/>
              <a:rect l="0" t="0" r="0" b="0"/>
              <a:pathLst>
                <a:path w="124590" h="187098">
                  <a:moveTo>
                    <a:pt x="113402" y="43430"/>
                  </a:moveTo>
                  <a:lnTo>
                    <a:pt x="113402" y="43430"/>
                  </a:lnTo>
                  <a:lnTo>
                    <a:pt x="104563" y="14819"/>
                  </a:lnTo>
                  <a:lnTo>
                    <a:pt x="101159" y="11656"/>
                  </a:lnTo>
                  <a:lnTo>
                    <a:pt x="91733" y="8141"/>
                  </a:lnTo>
                  <a:lnTo>
                    <a:pt x="74844" y="14105"/>
                  </a:lnTo>
                  <a:lnTo>
                    <a:pt x="53226" y="28280"/>
                  </a:lnTo>
                  <a:lnTo>
                    <a:pt x="29507" y="51043"/>
                  </a:lnTo>
                  <a:lnTo>
                    <a:pt x="5836" y="98367"/>
                  </a:lnTo>
                  <a:lnTo>
                    <a:pt x="0" y="145863"/>
                  </a:lnTo>
                  <a:lnTo>
                    <a:pt x="5146" y="168684"/>
                  </a:lnTo>
                  <a:lnTo>
                    <a:pt x="9480" y="177732"/>
                  </a:lnTo>
                  <a:lnTo>
                    <a:pt x="15899" y="183059"/>
                  </a:lnTo>
                  <a:lnTo>
                    <a:pt x="32437" y="187097"/>
                  </a:lnTo>
                  <a:lnTo>
                    <a:pt x="55310" y="175250"/>
                  </a:lnTo>
                  <a:lnTo>
                    <a:pt x="80527" y="152111"/>
                  </a:lnTo>
                  <a:lnTo>
                    <a:pt x="103495" y="120660"/>
                  </a:lnTo>
                  <a:lnTo>
                    <a:pt x="117934" y="83634"/>
                  </a:lnTo>
                  <a:lnTo>
                    <a:pt x="124589" y="47187"/>
                  </a:lnTo>
                  <a:lnTo>
                    <a:pt x="122843" y="19229"/>
                  </a:lnTo>
                  <a:lnTo>
                    <a:pt x="118989" y="10363"/>
                  </a:lnTo>
                  <a:lnTo>
                    <a:pt x="113599" y="4452"/>
                  </a:lnTo>
                  <a:lnTo>
                    <a:pt x="107184" y="511"/>
                  </a:lnTo>
                  <a:lnTo>
                    <a:pt x="100084" y="0"/>
                  </a:lnTo>
                  <a:lnTo>
                    <a:pt x="68952" y="11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54"/>
            <p:cNvSpPr/>
            <p:nvPr>
              <p:custDataLst>
                <p:tags r:id="rId149"/>
              </p:custDataLst>
            </p:nvPr>
          </p:nvSpPr>
          <p:spPr>
            <a:xfrm>
              <a:off x="10407650" y="4699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55"/>
            <p:cNvSpPr/>
            <p:nvPr>
              <p:custDataLst>
                <p:tags r:id="rId150"/>
              </p:custDataLst>
            </p:nvPr>
          </p:nvSpPr>
          <p:spPr>
            <a:xfrm>
              <a:off x="10481965" y="4580899"/>
              <a:ext cx="130544" cy="148209"/>
            </a:xfrm>
            <a:custGeom>
              <a:avLst/>
              <a:gdLst/>
              <a:ahLst/>
              <a:cxnLst/>
              <a:rect l="0" t="0" r="0" b="0"/>
              <a:pathLst>
                <a:path w="130544" h="148209">
                  <a:moveTo>
                    <a:pt x="97135" y="29201"/>
                  </a:moveTo>
                  <a:lnTo>
                    <a:pt x="97135" y="29201"/>
                  </a:lnTo>
                  <a:lnTo>
                    <a:pt x="91360" y="14697"/>
                  </a:lnTo>
                  <a:lnTo>
                    <a:pt x="84926" y="6057"/>
                  </a:lnTo>
                  <a:lnTo>
                    <a:pt x="73600" y="1276"/>
                  </a:lnTo>
                  <a:lnTo>
                    <a:pt x="66628" y="0"/>
                  </a:lnTo>
                  <a:lnTo>
                    <a:pt x="36591" y="8319"/>
                  </a:lnTo>
                  <a:lnTo>
                    <a:pt x="18720" y="24154"/>
                  </a:lnTo>
                  <a:lnTo>
                    <a:pt x="10992" y="34303"/>
                  </a:lnTo>
                  <a:lnTo>
                    <a:pt x="2404" y="58749"/>
                  </a:lnTo>
                  <a:lnTo>
                    <a:pt x="0" y="85372"/>
                  </a:lnTo>
                  <a:lnTo>
                    <a:pt x="3635" y="111316"/>
                  </a:lnTo>
                  <a:lnTo>
                    <a:pt x="13635" y="122750"/>
                  </a:lnTo>
                  <a:lnTo>
                    <a:pt x="47323" y="142980"/>
                  </a:lnTo>
                  <a:lnTo>
                    <a:pt x="77349" y="148208"/>
                  </a:lnTo>
                  <a:lnTo>
                    <a:pt x="90294" y="146639"/>
                  </a:lnTo>
                  <a:lnTo>
                    <a:pt x="110323" y="135488"/>
                  </a:lnTo>
                  <a:lnTo>
                    <a:pt x="118626" y="127576"/>
                  </a:lnTo>
                  <a:lnTo>
                    <a:pt x="127853" y="107495"/>
                  </a:lnTo>
                  <a:lnTo>
                    <a:pt x="130543" y="83048"/>
                  </a:lnTo>
                  <a:lnTo>
                    <a:pt x="127034" y="53368"/>
                  </a:lnTo>
                  <a:lnTo>
                    <a:pt x="117007" y="30770"/>
                  </a:lnTo>
                  <a:lnTo>
                    <a:pt x="110384" y="21780"/>
                  </a:lnTo>
                  <a:lnTo>
                    <a:pt x="102440" y="17198"/>
                  </a:lnTo>
                  <a:lnTo>
                    <a:pt x="65385" y="16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56"/>
            <p:cNvSpPr/>
            <p:nvPr>
              <p:custDataLst>
                <p:tags r:id="rId151"/>
              </p:custDataLst>
            </p:nvPr>
          </p:nvSpPr>
          <p:spPr>
            <a:xfrm>
              <a:off x="10655159" y="4584700"/>
              <a:ext cx="57292" cy="184151"/>
            </a:xfrm>
            <a:custGeom>
              <a:avLst/>
              <a:gdLst/>
              <a:ahLst/>
              <a:cxnLst/>
              <a:rect l="0" t="0" r="0" b="0"/>
              <a:pathLst>
                <a:path w="57292" h="184151">
                  <a:moveTo>
                    <a:pt x="57291" y="0"/>
                  </a:moveTo>
                  <a:lnTo>
                    <a:pt x="57291" y="0"/>
                  </a:lnTo>
                  <a:lnTo>
                    <a:pt x="14374" y="17677"/>
                  </a:lnTo>
                  <a:lnTo>
                    <a:pt x="987" y="29853"/>
                  </a:lnTo>
                  <a:lnTo>
                    <a:pt x="0" y="34719"/>
                  </a:lnTo>
                  <a:lnTo>
                    <a:pt x="2665" y="45770"/>
                  </a:lnTo>
                  <a:lnTo>
                    <a:pt x="31735" y="85163"/>
                  </a:lnTo>
                  <a:lnTo>
                    <a:pt x="41698" y="104172"/>
                  </a:lnTo>
                  <a:lnTo>
                    <a:pt x="43776" y="122028"/>
                  </a:lnTo>
                  <a:lnTo>
                    <a:pt x="37607" y="151319"/>
                  </a:lnTo>
                  <a:lnTo>
                    <a:pt x="28787" y="166266"/>
                  </a:lnTo>
                  <a:lnTo>
                    <a:pt x="12841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57"/>
            <p:cNvSpPr/>
            <p:nvPr>
              <p:custDataLst>
                <p:tags r:id="rId152"/>
              </p:custDataLst>
            </p:nvPr>
          </p:nvSpPr>
          <p:spPr>
            <a:xfrm>
              <a:off x="10668000" y="45847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18658"/>
                  </a:lnTo>
                  <a:lnTo>
                    <a:pt x="41273" y="11094"/>
                  </a:lnTo>
                  <a:lnTo>
                    <a:pt x="79728" y="6577"/>
                  </a:lnTo>
                  <a:lnTo>
                    <a:pt x="124334" y="2923"/>
                  </a:lnTo>
                  <a:lnTo>
                    <a:pt x="170030" y="129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58"/>
            <p:cNvSpPr/>
            <p:nvPr>
              <p:custDataLst>
                <p:tags r:id="rId153"/>
              </p:custDataLst>
            </p:nvPr>
          </p:nvSpPr>
          <p:spPr>
            <a:xfrm>
              <a:off x="10464871" y="5250085"/>
              <a:ext cx="114230" cy="236316"/>
            </a:xfrm>
            <a:custGeom>
              <a:avLst/>
              <a:gdLst/>
              <a:ahLst/>
              <a:cxnLst/>
              <a:rect l="0" t="0" r="0" b="0"/>
              <a:pathLst>
                <a:path w="114230" h="236316">
                  <a:moveTo>
                    <a:pt x="114229" y="71215"/>
                  </a:moveTo>
                  <a:lnTo>
                    <a:pt x="114229" y="71215"/>
                  </a:lnTo>
                  <a:lnTo>
                    <a:pt x="85395" y="28596"/>
                  </a:lnTo>
                  <a:lnTo>
                    <a:pt x="71545" y="14879"/>
                  </a:lnTo>
                  <a:lnTo>
                    <a:pt x="44511" y="1998"/>
                  </a:lnTo>
                  <a:lnTo>
                    <a:pt x="28210" y="0"/>
                  </a:lnTo>
                  <a:lnTo>
                    <a:pt x="20899" y="455"/>
                  </a:lnTo>
                  <a:lnTo>
                    <a:pt x="14615" y="3580"/>
                  </a:lnTo>
                  <a:lnTo>
                    <a:pt x="3869" y="14579"/>
                  </a:lnTo>
                  <a:lnTo>
                    <a:pt x="1144" y="21463"/>
                  </a:lnTo>
                  <a:lnTo>
                    <a:pt x="0" y="36638"/>
                  </a:lnTo>
                  <a:lnTo>
                    <a:pt x="3504" y="43225"/>
                  </a:lnTo>
                  <a:lnTo>
                    <a:pt x="16805" y="54306"/>
                  </a:lnTo>
                  <a:lnTo>
                    <a:pt x="47497" y="65107"/>
                  </a:lnTo>
                  <a:lnTo>
                    <a:pt x="67402" y="64737"/>
                  </a:lnTo>
                  <a:lnTo>
                    <a:pt x="96434" y="59744"/>
                  </a:lnTo>
                  <a:lnTo>
                    <a:pt x="100249" y="60745"/>
                  </a:lnTo>
                  <a:lnTo>
                    <a:pt x="102793" y="62824"/>
                  </a:lnTo>
                  <a:lnTo>
                    <a:pt x="104489" y="65621"/>
                  </a:lnTo>
                  <a:lnTo>
                    <a:pt x="107209" y="105597"/>
                  </a:lnTo>
                  <a:lnTo>
                    <a:pt x="107680" y="146705"/>
                  </a:lnTo>
                  <a:lnTo>
                    <a:pt x="107819" y="188754"/>
                  </a:lnTo>
                  <a:lnTo>
                    <a:pt x="107879" y="236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59"/>
            <p:cNvSpPr/>
            <p:nvPr>
              <p:custDataLst>
                <p:tags r:id="rId154"/>
              </p:custDataLst>
            </p:nvPr>
          </p:nvSpPr>
          <p:spPr>
            <a:xfrm>
              <a:off x="10655300" y="5259516"/>
              <a:ext cx="148196" cy="258635"/>
            </a:xfrm>
            <a:custGeom>
              <a:avLst/>
              <a:gdLst/>
              <a:ahLst/>
              <a:cxnLst/>
              <a:rect l="0" t="0" r="0" b="0"/>
              <a:pathLst>
                <a:path w="148196" h="258635">
                  <a:moveTo>
                    <a:pt x="19050" y="10984"/>
                  </a:moveTo>
                  <a:lnTo>
                    <a:pt x="19050" y="10984"/>
                  </a:lnTo>
                  <a:lnTo>
                    <a:pt x="19049" y="7613"/>
                  </a:lnTo>
                  <a:lnTo>
                    <a:pt x="26576" y="4077"/>
                  </a:lnTo>
                  <a:lnTo>
                    <a:pt x="48561" y="0"/>
                  </a:lnTo>
                  <a:lnTo>
                    <a:pt x="87595" y="1994"/>
                  </a:lnTo>
                  <a:lnTo>
                    <a:pt x="102665" y="7223"/>
                  </a:lnTo>
                  <a:lnTo>
                    <a:pt x="108660" y="10594"/>
                  </a:lnTo>
                  <a:lnTo>
                    <a:pt x="112657" y="14957"/>
                  </a:lnTo>
                  <a:lnTo>
                    <a:pt x="117097" y="25450"/>
                  </a:lnTo>
                  <a:lnTo>
                    <a:pt x="115308" y="37169"/>
                  </a:lnTo>
                  <a:lnTo>
                    <a:pt x="109103" y="49433"/>
                  </a:lnTo>
                  <a:lnTo>
                    <a:pt x="94416" y="66826"/>
                  </a:lnTo>
                  <a:lnTo>
                    <a:pt x="82224" y="77781"/>
                  </a:lnTo>
                  <a:lnTo>
                    <a:pt x="78877" y="85592"/>
                  </a:lnTo>
                  <a:lnTo>
                    <a:pt x="79271" y="93768"/>
                  </a:lnTo>
                  <a:lnTo>
                    <a:pt x="80364" y="97923"/>
                  </a:lnTo>
                  <a:lnTo>
                    <a:pt x="83210" y="101399"/>
                  </a:lnTo>
                  <a:lnTo>
                    <a:pt x="123643" y="133198"/>
                  </a:lnTo>
                  <a:lnTo>
                    <a:pt x="138209" y="154201"/>
                  </a:lnTo>
                  <a:lnTo>
                    <a:pt x="148195" y="189826"/>
                  </a:lnTo>
                  <a:lnTo>
                    <a:pt x="143004" y="212765"/>
                  </a:lnTo>
                  <a:lnTo>
                    <a:pt x="137670" y="223821"/>
                  </a:lnTo>
                  <a:lnTo>
                    <a:pt x="116690" y="241751"/>
                  </a:lnTo>
                  <a:lnTo>
                    <a:pt x="103193" y="249495"/>
                  </a:lnTo>
                  <a:lnTo>
                    <a:pt x="65618" y="256219"/>
                  </a:lnTo>
                  <a:lnTo>
                    <a:pt x="0" y="258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296"/>
          <p:cNvGrpSpPr/>
          <p:nvPr/>
        </p:nvGrpSpPr>
        <p:grpSpPr>
          <a:xfrm>
            <a:off x="10239324" y="5266766"/>
            <a:ext cx="174677" cy="131654"/>
            <a:chOff x="10239324" y="5266766"/>
            <a:chExt cx="174677" cy="131654"/>
          </a:xfrm>
        </p:grpSpPr>
        <p:sp>
          <p:nvSpPr>
            <p:cNvPr id="188" name="SMARTInkShape-1560"/>
            <p:cNvSpPr/>
            <p:nvPr>
              <p:custDataLst>
                <p:tags r:id="rId141"/>
              </p:custDataLst>
            </p:nvPr>
          </p:nvSpPr>
          <p:spPr>
            <a:xfrm>
              <a:off x="10239324" y="5266766"/>
              <a:ext cx="92127" cy="131654"/>
            </a:xfrm>
            <a:custGeom>
              <a:avLst/>
              <a:gdLst/>
              <a:ahLst/>
              <a:cxnLst/>
              <a:rect l="0" t="0" r="0" b="0"/>
              <a:pathLst>
                <a:path w="92127" h="131654">
                  <a:moveTo>
                    <a:pt x="92126" y="48184"/>
                  </a:moveTo>
                  <a:lnTo>
                    <a:pt x="92126" y="48184"/>
                  </a:lnTo>
                  <a:lnTo>
                    <a:pt x="82692" y="32269"/>
                  </a:lnTo>
                  <a:lnTo>
                    <a:pt x="74122" y="12032"/>
                  </a:lnTo>
                  <a:lnTo>
                    <a:pt x="64369" y="1307"/>
                  </a:lnTo>
                  <a:lnTo>
                    <a:pt x="58806" y="0"/>
                  </a:lnTo>
                  <a:lnTo>
                    <a:pt x="52979" y="1244"/>
                  </a:lnTo>
                  <a:lnTo>
                    <a:pt x="40156" y="9683"/>
                  </a:lnTo>
                  <a:lnTo>
                    <a:pt x="18480" y="34973"/>
                  </a:lnTo>
                  <a:lnTo>
                    <a:pt x="3904" y="68258"/>
                  </a:lnTo>
                  <a:lnTo>
                    <a:pt x="0" y="90032"/>
                  </a:lnTo>
                  <a:lnTo>
                    <a:pt x="3907" y="109587"/>
                  </a:lnTo>
                  <a:lnTo>
                    <a:pt x="7914" y="118752"/>
                  </a:lnTo>
                  <a:lnTo>
                    <a:pt x="14113" y="124863"/>
                  </a:lnTo>
                  <a:lnTo>
                    <a:pt x="30407" y="131653"/>
                  </a:lnTo>
                  <a:lnTo>
                    <a:pt x="51290" y="127144"/>
                  </a:lnTo>
                  <a:lnTo>
                    <a:pt x="62784" y="121991"/>
                  </a:lnTo>
                  <a:lnTo>
                    <a:pt x="79321" y="104976"/>
                  </a:lnTo>
                  <a:lnTo>
                    <a:pt x="85706" y="94512"/>
                  </a:lnTo>
                  <a:lnTo>
                    <a:pt x="90918" y="71597"/>
                  </a:lnTo>
                  <a:lnTo>
                    <a:pt x="91321" y="59559"/>
                  </a:lnTo>
                  <a:lnTo>
                    <a:pt x="82361" y="36777"/>
                  </a:lnTo>
                  <a:lnTo>
                    <a:pt x="75032" y="25762"/>
                  </a:lnTo>
                  <a:lnTo>
                    <a:pt x="66619" y="18420"/>
                  </a:lnTo>
                  <a:lnTo>
                    <a:pt x="28626" y="3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561"/>
            <p:cNvSpPr/>
            <p:nvPr>
              <p:custDataLst>
                <p:tags r:id="rId142"/>
              </p:custDataLst>
            </p:nvPr>
          </p:nvSpPr>
          <p:spPr>
            <a:xfrm>
              <a:off x="10407650" y="5384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297"/>
          <p:cNvGrpSpPr/>
          <p:nvPr/>
        </p:nvGrpSpPr>
        <p:grpSpPr>
          <a:xfrm>
            <a:off x="10402182" y="154013"/>
            <a:ext cx="278519" cy="226988"/>
            <a:chOff x="10402182" y="154013"/>
            <a:chExt cx="278519" cy="226988"/>
          </a:xfrm>
        </p:grpSpPr>
        <p:sp>
          <p:nvSpPr>
            <p:cNvPr id="191" name="SMARTInkShape-1562"/>
            <p:cNvSpPr/>
            <p:nvPr>
              <p:custDataLst>
                <p:tags r:id="rId138"/>
              </p:custDataLst>
            </p:nvPr>
          </p:nvSpPr>
          <p:spPr>
            <a:xfrm>
              <a:off x="10402182" y="185033"/>
              <a:ext cx="198363" cy="148936"/>
            </a:xfrm>
            <a:custGeom>
              <a:avLst/>
              <a:gdLst/>
              <a:ahLst/>
              <a:cxnLst/>
              <a:rect l="0" t="0" r="0" b="0"/>
              <a:pathLst>
                <a:path w="198363" h="148936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8157" y="16480"/>
                  </a:lnTo>
                  <a:lnTo>
                    <a:pt x="81553" y="38520"/>
                  </a:lnTo>
                  <a:lnTo>
                    <a:pt x="116190" y="59668"/>
                  </a:lnTo>
                  <a:lnTo>
                    <a:pt x="157906" y="95375"/>
                  </a:lnTo>
                  <a:lnTo>
                    <a:pt x="191350" y="133816"/>
                  </a:lnTo>
                  <a:lnTo>
                    <a:pt x="198362" y="148702"/>
                  </a:lnTo>
                  <a:lnTo>
                    <a:pt x="198271" y="148935"/>
                  </a:lnTo>
                  <a:lnTo>
                    <a:pt x="195968" y="14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563"/>
            <p:cNvSpPr/>
            <p:nvPr>
              <p:custDataLst>
                <p:tags r:id="rId139"/>
              </p:custDataLst>
            </p:nvPr>
          </p:nvSpPr>
          <p:spPr>
            <a:xfrm>
              <a:off x="10547350" y="154013"/>
              <a:ext cx="69851" cy="226988"/>
            </a:xfrm>
            <a:custGeom>
              <a:avLst/>
              <a:gdLst/>
              <a:ahLst/>
              <a:cxnLst/>
              <a:rect l="0" t="0" r="0" b="0"/>
              <a:pathLst>
                <a:path w="69851" h="226988">
                  <a:moveTo>
                    <a:pt x="69850" y="42837"/>
                  </a:moveTo>
                  <a:lnTo>
                    <a:pt x="69850" y="42837"/>
                  </a:lnTo>
                  <a:lnTo>
                    <a:pt x="60391" y="806"/>
                  </a:lnTo>
                  <a:lnTo>
                    <a:pt x="58605" y="0"/>
                  </a:lnTo>
                  <a:lnTo>
                    <a:pt x="56708" y="1579"/>
                  </a:lnTo>
                  <a:lnTo>
                    <a:pt x="41853" y="36177"/>
                  </a:lnTo>
                  <a:lnTo>
                    <a:pt x="30596" y="67394"/>
                  </a:lnTo>
                  <a:lnTo>
                    <a:pt x="19243" y="102434"/>
                  </a:lnTo>
                  <a:lnTo>
                    <a:pt x="9492" y="139175"/>
                  </a:lnTo>
                  <a:lnTo>
                    <a:pt x="4218" y="174789"/>
                  </a:lnTo>
                  <a:lnTo>
                    <a:pt x="0" y="226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564"/>
            <p:cNvSpPr/>
            <p:nvPr>
              <p:custDataLst>
                <p:tags r:id="rId140"/>
              </p:custDataLst>
            </p:nvPr>
          </p:nvSpPr>
          <p:spPr>
            <a:xfrm>
              <a:off x="10668000" y="323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2574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298"/>
          <p:cNvGrpSpPr/>
          <p:nvPr/>
        </p:nvGrpSpPr>
        <p:grpSpPr>
          <a:xfrm>
            <a:off x="10312400" y="51944"/>
            <a:ext cx="1193801" cy="1122807"/>
            <a:chOff x="10312400" y="51944"/>
            <a:chExt cx="1193801" cy="1122807"/>
          </a:xfrm>
        </p:grpSpPr>
        <p:sp>
          <p:nvSpPr>
            <p:cNvPr id="195" name="SMARTInkShape-1565"/>
            <p:cNvSpPr/>
            <p:nvPr>
              <p:custDataLst>
                <p:tags r:id="rId133"/>
              </p:custDataLst>
            </p:nvPr>
          </p:nvSpPr>
          <p:spPr>
            <a:xfrm>
              <a:off x="11144773" y="146573"/>
              <a:ext cx="126478" cy="183628"/>
            </a:xfrm>
            <a:custGeom>
              <a:avLst/>
              <a:gdLst/>
              <a:ahLst/>
              <a:cxnLst/>
              <a:rect l="0" t="0" r="0" b="0"/>
              <a:pathLst>
                <a:path w="126478" h="183628">
                  <a:moveTo>
                    <a:pt x="12177" y="12177"/>
                  </a:moveTo>
                  <a:lnTo>
                    <a:pt x="12177" y="12177"/>
                  </a:lnTo>
                  <a:lnTo>
                    <a:pt x="0" y="0"/>
                  </a:lnTo>
                  <a:lnTo>
                    <a:pt x="27313" y="39522"/>
                  </a:lnTo>
                  <a:lnTo>
                    <a:pt x="59230" y="79624"/>
                  </a:lnTo>
                  <a:lnTo>
                    <a:pt x="88756" y="122786"/>
                  </a:lnTo>
                  <a:lnTo>
                    <a:pt x="116901" y="170032"/>
                  </a:lnTo>
                  <a:lnTo>
                    <a:pt x="126477" y="183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566"/>
            <p:cNvSpPr/>
            <p:nvPr>
              <p:custDataLst>
                <p:tags r:id="rId134"/>
              </p:custDataLst>
            </p:nvPr>
          </p:nvSpPr>
          <p:spPr>
            <a:xfrm>
              <a:off x="11188700" y="148240"/>
              <a:ext cx="114301" cy="220061"/>
            </a:xfrm>
            <a:custGeom>
              <a:avLst/>
              <a:gdLst/>
              <a:ahLst/>
              <a:cxnLst/>
              <a:rect l="0" t="0" r="0" b="0"/>
              <a:pathLst>
                <a:path w="114301" h="220061">
                  <a:moveTo>
                    <a:pt x="114300" y="35910"/>
                  </a:moveTo>
                  <a:lnTo>
                    <a:pt x="114300" y="35910"/>
                  </a:lnTo>
                  <a:lnTo>
                    <a:pt x="107832" y="2738"/>
                  </a:lnTo>
                  <a:lnTo>
                    <a:pt x="106460" y="1095"/>
                  </a:lnTo>
                  <a:lnTo>
                    <a:pt x="104841" y="0"/>
                  </a:lnTo>
                  <a:lnTo>
                    <a:pt x="102349" y="681"/>
                  </a:lnTo>
                  <a:lnTo>
                    <a:pt x="95818" y="5201"/>
                  </a:lnTo>
                  <a:lnTo>
                    <a:pt x="62181" y="48111"/>
                  </a:lnTo>
                  <a:lnTo>
                    <a:pt x="35827" y="90325"/>
                  </a:lnTo>
                  <a:lnTo>
                    <a:pt x="11319" y="136700"/>
                  </a:lnTo>
                  <a:lnTo>
                    <a:pt x="2208" y="166078"/>
                  </a:lnTo>
                  <a:lnTo>
                    <a:pt x="0" y="2200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567"/>
            <p:cNvSpPr/>
            <p:nvPr>
              <p:custDataLst>
                <p:tags r:id="rId135"/>
              </p:custDataLst>
            </p:nvPr>
          </p:nvSpPr>
          <p:spPr>
            <a:xfrm>
              <a:off x="11311115" y="294204"/>
              <a:ext cx="195086" cy="131232"/>
            </a:xfrm>
            <a:custGeom>
              <a:avLst/>
              <a:gdLst/>
              <a:ahLst/>
              <a:cxnLst/>
              <a:rect l="0" t="0" r="0" b="0"/>
              <a:pathLst>
                <a:path w="195086" h="131232">
                  <a:moveTo>
                    <a:pt x="10935" y="23296"/>
                  </a:moveTo>
                  <a:lnTo>
                    <a:pt x="10935" y="23296"/>
                  </a:lnTo>
                  <a:lnTo>
                    <a:pt x="4193" y="19925"/>
                  </a:lnTo>
                  <a:lnTo>
                    <a:pt x="2207" y="18226"/>
                  </a:lnTo>
                  <a:lnTo>
                    <a:pt x="0" y="14458"/>
                  </a:lnTo>
                  <a:lnTo>
                    <a:pt x="822" y="11759"/>
                  </a:lnTo>
                  <a:lnTo>
                    <a:pt x="5499" y="4998"/>
                  </a:lnTo>
                  <a:lnTo>
                    <a:pt x="12282" y="1053"/>
                  </a:lnTo>
                  <a:lnTo>
                    <a:pt x="16066" y="0"/>
                  </a:lnTo>
                  <a:lnTo>
                    <a:pt x="34876" y="1890"/>
                  </a:lnTo>
                  <a:lnTo>
                    <a:pt x="46506" y="8844"/>
                  </a:lnTo>
                  <a:lnTo>
                    <a:pt x="51582" y="13661"/>
                  </a:lnTo>
                  <a:lnTo>
                    <a:pt x="53555" y="20400"/>
                  </a:lnTo>
                  <a:lnTo>
                    <a:pt x="51984" y="37296"/>
                  </a:lnTo>
                  <a:lnTo>
                    <a:pt x="35114" y="80546"/>
                  </a:lnTo>
                  <a:lnTo>
                    <a:pt x="16540" y="116355"/>
                  </a:lnTo>
                  <a:lnTo>
                    <a:pt x="16083" y="120613"/>
                  </a:lnTo>
                  <a:lnTo>
                    <a:pt x="19338" y="129107"/>
                  </a:lnTo>
                  <a:lnTo>
                    <a:pt x="25003" y="131231"/>
                  </a:lnTo>
                  <a:lnTo>
                    <a:pt x="72040" y="129571"/>
                  </a:lnTo>
                  <a:lnTo>
                    <a:pt x="107238" y="126974"/>
                  </a:lnTo>
                  <a:lnTo>
                    <a:pt x="141695" y="125819"/>
                  </a:lnTo>
                  <a:lnTo>
                    <a:pt x="195085" y="1248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568"/>
            <p:cNvSpPr/>
            <p:nvPr>
              <p:custDataLst>
                <p:tags r:id="rId136"/>
              </p:custDataLst>
            </p:nvPr>
          </p:nvSpPr>
          <p:spPr>
            <a:xfrm>
              <a:off x="10928610" y="51944"/>
              <a:ext cx="190241" cy="1122807"/>
            </a:xfrm>
            <a:custGeom>
              <a:avLst/>
              <a:gdLst/>
              <a:ahLst/>
              <a:cxnLst/>
              <a:rect l="0" t="0" r="0" b="0"/>
              <a:pathLst>
                <a:path w="190241" h="1122807">
                  <a:moveTo>
                    <a:pt x="6090" y="11556"/>
                  </a:moveTo>
                  <a:lnTo>
                    <a:pt x="6090" y="11556"/>
                  </a:lnTo>
                  <a:lnTo>
                    <a:pt x="6090" y="8185"/>
                  </a:lnTo>
                  <a:lnTo>
                    <a:pt x="4209" y="4649"/>
                  </a:lnTo>
                  <a:lnTo>
                    <a:pt x="623" y="0"/>
                  </a:lnTo>
                  <a:lnTo>
                    <a:pt x="328" y="324"/>
                  </a:lnTo>
                  <a:lnTo>
                    <a:pt x="0" y="2566"/>
                  </a:lnTo>
                  <a:lnTo>
                    <a:pt x="6681" y="41896"/>
                  </a:lnTo>
                  <a:lnTo>
                    <a:pt x="10586" y="77251"/>
                  </a:lnTo>
                  <a:lnTo>
                    <a:pt x="12615" y="100508"/>
                  </a:lnTo>
                  <a:lnTo>
                    <a:pt x="14673" y="125891"/>
                  </a:lnTo>
                  <a:lnTo>
                    <a:pt x="16751" y="154807"/>
                  </a:lnTo>
                  <a:lnTo>
                    <a:pt x="18841" y="186079"/>
                  </a:lnTo>
                  <a:lnTo>
                    <a:pt x="20941" y="218921"/>
                  </a:lnTo>
                  <a:lnTo>
                    <a:pt x="24457" y="254222"/>
                  </a:lnTo>
                  <a:lnTo>
                    <a:pt x="28917" y="291161"/>
                  </a:lnTo>
                  <a:lnTo>
                    <a:pt x="34008" y="329193"/>
                  </a:lnTo>
                  <a:lnTo>
                    <a:pt x="40225" y="368658"/>
                  </a:lnTo>
                  <a:lnTo>
                    <a:pt x="47191" y="409080"/>
                  </a:lnTo>
                  <a:lnTo>
                    <a:pt x="54658" y="450138"/>
                  </a:lnTo>
                  <a:lnTo>
                    <a:pt x="62457" y="493033"/>
                  </a:lnTo>
                  <a:lnTo>
                    <a:pt x="70479" y="537152"/>
                  </a:lnTo>
                  <a:lnTo>
                    <a:pt x="78649" y="582087"/>
                  </a:lnTo>
                  <a:lnTo>
                    <a:pt x="86918" y="627565"/>
                  </a:lnTo>
                  <a:lnTo>
                    <a:pt x="95253" y="673407"/>
                  </a:lnTo>
                  <a:lnTo>
                    <a:pt x="103633" y="719490"/>
                  </a:lnTo>
                  <a:lnTo>
                    <a:pt x="111336" y="765028"/>
                  </a:lnTo>
                  <a:lnTo>
                    <a:pt x="118586" y="810204"/>
                  </a:lnTo>
                  <a:lnTo>
                    <a:pt x="125537" y="855138"/>
                  </a:lnTo>
                  <a:lnTo>
                    <a:pt x="132994" y="894972"/>
                  </a:lnTo>
                  <a:lnTo>
                    <a:pt x="140787" y="931406"/>
                  </a:lnTo>
                  <a:lnTo>
                    <a:pt x="148805" y="965572"/>
                  </a:lnTo>
                  <a:lnTo>
                    <a:pt x="156267" y="995406"/>
                  </a:lnTo>
                  <a:lnTo>
                    <a:pt x="163358" y="1022350"/>
                  </a:lnTo>
                  <a:lnTo>
                    <a:pt x="175470" y="1066870"/>
                  </a:lnTo>
                  <a:lnTo>
                    <a:pt x="187114" y="1110921"/>
                  </a:lnTo>
                  <a:lnTo>
                    <a:pt x="190240" y="1122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569"/>
            <p:cNvSpPr/>
            <p:nvPr>
              <p:custDataLst>
                <p:tags r:id="rId137"/>
              </p:custDataLst>
            </p:nvPr>
          </p:nvSpPr>
          <p:spPr>
            <a:xfrm>
              <a:off x="10312400" y="463550"/>
              <a:ext cx="1143001" cy="38101"/>
            </a:xfrm>
            <a:custGeom>
              <a:avLst/>
              <a:gdLst/>
              <a:ahLst/>
              <a:cxnLst/>
              <a:rect l="0" t="0" r="0" b="0"/>
              <a:pathLst>
                <a:path w="114300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34729"/>
                  </a:lnTo>
                  <a:lnTo>
                    <a:pt x="69406" y="31619"/>
                  </a:lnTo>
                  <a:lnTo>
                    <a:pt x="171859" y="27430"/>
                  </a:lnTo>
                  <a:lnTo>
                    <a:pt x="300839" y="22520"/>
                  </a:lnTo>
                  <a:lnTo>
                    <a:pt x="424220" y="18541"/>
                  </a:lnTo>
                  <a:lnTo>
                    <a:pt x="543870" y="15183"/>
                  </a:lnTo>
                  <a:lnTo>
                    <a:pt x="661030" y="12239"/>
                  </a:lnTo>
                  <a:lnTo>
                    <a:pt x="766652" y="9570"/>
                  </a:lnTo>
                  <a:lnTo>
                    <a:pt x="864585" y="7086"/>
                  </a:lnTo>
                  <a:lnTo>
                    <a:pt x="957390" y="4724"/>
                  </a:lnTo>
                  <a:lnTo>
                    <a:pt x="1019259" y="3149"/>
                  </a:lnTo>
                  <a:lnTo>
                    <a:pt x="1143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299"/>
          <p:cNvGrpSpPr/>
          <p:nvPr/>
        </p:nvGrpSpPr>
        <p:grpSpPr>
          <a:xfrm>
            <a:off x="10385120" y="533891"/>
            <a:ext cx="406706" cy="177310"/>
            <a:chOff x="10385120" y="533891"/>
            <a:chExt cx="406706" cy="177310"/>
          </a:xfrm>
        </p:grpSpPr>
        <p:sp>
          <p:nvSpPr>
            <p:cNvPr id="201" name="SMARTInkShape-1570"/>
            <p:cNvSpPr/>
            <p:nvPr>
              <p:custDataLst>
                <p:tags r:id="rId127"/>
              </p:custDataLst>
            </p:nvPr>
          </p:nvSpPr>
          <p:spPr>
            <a:xfrm>
              <a:off x="10394950" y="63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571"/>
            <p:cNvSpPr/>
            <p:nvPr>
              <p:custDataLst>
                <p:tags r:id="rId128"/>
              </p:custDataLst>
            </p:nvPr>
          </p:nvSpPr>
          <p:spPr>
            <a:xfrm>
              <a:off x="10385120" y="577850"/>
              <a:ext cx="66981" cy="132737"/>
            </a:xfrm>
            <a:custGeom>
              <a:avLst/>
              <a:gdLst/>
              <a:ahLst/>
              <a:cxnLst/>
              <a:rect l="0" t="0" r="0" b="0"/>
              <a:pathLst>
                <a:path w="66981" h="132737">
                  <a:moveTo>
                    <a:pt x="47930" y="0"/>
                  </a:moveTo>
                  <a:lnTo>
                    <a:pt x="47930" y="0"/>
                  </a:lnTo>
                  <a:lnTo>
                    <a:pt x="29115" y="33867"/>
                  </a:lnTo>
                  <a:lnTo>
                    <a:pt x="5702" y="80669"/>
                  </a:lnTo>
                  <a:lnTo>
                    <a:pt x="0" y="108525"/>
                  </a:lnTo>
                  <a:lnTo>
                    <a:pt x="2168" y="126080"/>
                  </a:lnTo>
                  <a:lnTo>
                    <a:pt x="4723" y="132736"/>
                  </a:lnTo>
                  <a:lnTo>
                    <a:pt x="14892" y="130824"/>
                  </a:lnTo>
                  <a:lnTo>
                    <a:pt x="48769" y="111766"/>
                  </a:lnTo>
                  <a:lnTo>
                    <a:pt x="59071" y="94972"/>
                  </a:lnTo>
                  <a:lnTo>
                    <a:pt x="64875" y="51852"/>
                  </a:lnTo>
                  <a:lnTo>
                    <a:pt x="6698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572"/>
            <p:cNvSpPr/>
            <p:nvPr>
              <p:custDataLst>
                <p:tags r:id="rId129"/>
              </p:custDataLst>
            </p:nvPr>
          </p:nvSpPr>
          <p:spPr>
            <a:xfrm>
              <a:off x="10521950" y="654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573"/>
            <p:cNvSpPr/>
            <p:nvPr>
              <p:custDataLst>
                <p:tags r:id="rId130"/>
              </p:custDataLst>
            </p:nvPr>
          </p:nvSpPr>
          <p:spPr>
            <a:xfrm>
              <a:off x="10585450" y="555037"/>
              <a:ext cx="82551" cy="156164"/>
            </a:xfrm>
            <a:custGeom>
              <a:avLst/>
              <a:gdLst/>
              <a:ahLst/>
              <a:cxnLst/>
              <a:rect l="0" t="0" r="0" b="0"/>
              <a:pathLst>
                <a:path w="82551" h="156164">
                  <a:moveTo>
                    <a:pt x="0" y="10113"/>
                  </a:moveTo>
                  <a:lnTo>
                    <a:pt x="0" y="10113"/>
                  </a:lnTo>
                  <a:lnTo>
                    <a:pt x="13484" y="0"/>
                  </a:lnTo>
                  <a:lnTo>
                    <a:pt x="37036" y="32665"/>
                  </a:lnTo>
                  <a:lnTo>
                    <a:pt x="52208" y="61131"/>
                  </a:lnTo>
                  <a:lnTo>
                    <a:pt x="70946" y="100286"/>
                  </a:lnTo>
                  <a:lnTo>
                    <a:pt x="80215" y="125684"/>
                  </a:lnTo>
                  <a:lnTo>
                    <a:pt x="82550" y="156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574"/>
            <p:cNvSpPr/>
            <p:nvPr>
              <p:custDataLst>
                <p:tags r:id="rId131"/>
              </p:custDataLst>
            </p:nvPr>
          </p:nvSpPr>
          <p:spPr>
            <a:xfrm>
              <a:off x="10598150" y="654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575"/>
            <p:cNvSpPr/>
            <p:nvPr>
              <p:custDataLst>
                <p:tags r:id="rId132"/>
              </p:custDataLst>
            </p:nvPr>
          </p:nvSpPr>
          <p:spPr>
            <a:xfrm>
              <a:off x="10721779" y="533891"/>
              <a:ext cx="70047" cy="164610"/>
            </a:xfrm>
            <a:custGeom>
              <a:avLst/>
              <a:gdLst/>
              <a:ahLst/>
              <a:cxnLst/>
              <a:rect l="0" t="0" r="0" b="0"/>
              <a:pathLst>
                <a:path w="70047" h="164610">
                  <a:moveTo>
                    <a:pt x="3371" y="12209"/>
                  </a:moveTo>
                  <a:lnTo>
                    <a:pt x="3371" y="12209"/>
                  </a:lnTo>
                  <a:lnTo>
                    <a:pt x="0" y="8838"/>
                  </a:lnTo>
                  <a:lnTo>
                    <a:pt x="31613" y="0"/>
                  </a:lnTo>
                  <a:lnTo>
                    <a:pt x="40544" y="1953"/>
                  </a:lnTo>
                  <a:lnTo>
                    <a:pt x="45792" y="7488"/>
                  </a:lnTo>
                  <a:lnTo>
                    <a:pt x="48585" y="15412"/>
                  </a:lnTo>
                  <a:lnTo>
                    <a:pt x="47925" y="29860"/>
                  </a:lnTo>
                  <a:lnTo>
                    <a:pt x="45774" y="36676"/>
                  </a:lnTo>
                  <a:lnTo>
                    <a:pt x="56554" y="59302"/>
                  </a:lnTo>
                  <a:lnTo>
                    <a:pt x="66342" y="73238"/>
                  </a:lnTo>
                  <a:lnTo>
                    <a:pt x="70046" y="87467"/>
                  </a:lnTo>
                  <a:lnTo>
                    <a:pt x="66635" y="116448"/>
                  </a:lnTo>
                  <a:lnTo>
                    <a:pt x="41471" y="164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300"/>
          <p:cNvGrpSpPr/>
          <p:nvPr/>
        </p:nvGrpSpPr>
        <p:grpSpPr>
          <a:xfrm>
            <a:off x="11251702" y="557673"/>
            <a:ext cx="532780" cy="242428"/>
            <a:chOff x="11251702" y="557673"/>
            <a:chExt cx="532780" cy="242428"/>
          </a:xfrm>
        </p:grpSpPr>
        <p:sp>
          <p:nvSpPr>
            <p:cNvPr id="208" name="SMARTInkShape-1576"/>
            <p:cNvSpPr/>
            <p:nvPr>
              <p:custDataLst>
                <p:tags r:id="rId123"/>
              </p:custDataLst>
            </p:nvPr>
          </p:nvSpPr>
          <p:spPr>
            <a:xfrm>
              <a:off x="11251702" y="584462"/>
              <a:ext cx="113908" cy="132681"/>
            </a:xfrm>
            <a:custGeom>
              <a:avLst/>
              <a:gdLst/>
              <a:ahLst/>
              <a:cxnLst/>
              <a:rect l="0" t="0" r="0" b="0"/>
              <a:pathLst>
                <a:path w="113908" h="132681">
                  <a:moveTo>
                    <a:pt x="51298" y="6088"/>
                  </a:moveTo>
                  <a:lnTo>
                    <a:pt x="51298" y="6088"/>
                  </a:lnTo>
                  <a:lnTo>
                    <a:pt x="39365" y="1062"/>
                  </a:lnTo>
                  <a:lnTo>
                    <a:pt x="26912" y="0"/>
                  </a:lnTo>
                  <a:lnTo>
                    <a:pt x="23045" y="2735"/>
                  </a:lnTo>
                  <a:lnTo>
                    <a:pt x="14988" y="13299"/>
                  </a:lnTo>
                  <a:lnTo>
                    <a:pt x="2518" y="45227"/>
                  </a:lnTo>
                  <a:lnTo>
                    <a:pt x="0" y="79225"/>
                  </a:lnTo>
                  <a:lnTo>
                    <a:pt x="5921" y="99036"/>
                  </a:lnTo>
                  <a:lnTo>
                    <a:pt x="16313" y="115837"/>
                  </a:lnTo>
                  <a:lnTo>
                    <a:pt x="30340" y="128008"/>
                  </a:lnTo>
                  <a:lnTo>
                    <a:pt x="47864" y="132477"/>
                  </a:lnTo>
                  <a:lnTo>
                    <a:pt x="57475" y="132680"/>
                  </a:lnTo>
                  <a:lnTo>
                    <a:pt x="77562" y="125381"/>
                  </a:lnTo>
                  <a:lnTo>
                    <a:pt x="87857" y="119483"/>
                  </a:lnTo>
                  <a:lnTo>
                    <a:pt x="103059" y="101641"/>
                  </a:lnTo>
                  <a:lnTo>
                    <a:pt x="109088" y="90957"/>
                  </a:lnTo>
                  <a:lnTo>
                    <a:pt x="113907" y="67796"/>
                  </a:lnTo>
                  <a:lnTo>
                    <a:pt x="112990" y="44803"/>
                  </a:lnTo>
                  <a:lnTo>
                    <a:pt x="107879" y="25176"/>
                  </a:lnTo>
                  <a:lnTo>
                    <a:pt x="99024" y="12690"/>
                  </a:lnTo>
                  <a:lnTo>
                    <a:pt x="93699" y="8373"/>
                  </a:lnTo>
                  <a:lnTo>
                    <a:pt x="88031" y="6200"/>
                  </a:lnTo>
                  <a:lnTo>
                    <a:pt x="76090" y="5667"/>
                  </a:lnTo>
                  <a:lnTo>
                    <a:pt x="72059" y="7219"/>
                  </a:lnTo>
                  <a:lnTo>
                    <a:pt x="69373" y="9664"/>
                  </a:lnTo>
                  <a:lnTo>
                    <a:pt x="63998" y="18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577"/>
            <p:cNvSpPr/>
            <p:nvPr>
              <p:custDataLst>
                <p:tags r:id="rId124"/>
              </p:custDataLst>
            </p:nvPr>
          </p:nvSpPr>
          <p:spPr>
            <a:xfrm>
              <a:off x="11480800" y="654933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19050" y="5467"/>
                  </a:moveTo>
                  <a:lnTo>
                    <a:pt x="19050" y="5467"/>
                  </a:lnTo>
                  <a:lnTo>
                    <a:pt x="7117" y="441"/>
                  </a:lnTo>
                  <a:lnTo>
                    <a:pt x="4744" y="0"/>
                  </a:lnTo>
                  <a:lnTo>
                    <a:pt x="3163" y="411"/>
                  </a:lnTo>
                  <a:lnTo>
                    <a:pt x="2109" y="1391"/>
                  </a:lnTo>
                  <a:lnTo>
                    <a:pt x="1406" y="2750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578"/>
            <p:cNvSpPr/>
            <p:nvPr>
              <p:custDataLst>
                <p:tags r:id="rId125"/>
              </p:custDataLst>
            </p:nvPr>
          </p:nvSpPr>
          <p:spPr>
            <a:xfrm>
              <a:off x="11581452" y="562080"/>
              <a:ext cx="87535" cy="133614"/>
            </a:xfrm>
            <a:custGeom>
              <a:avLst/>
              <a:gdLst/>
              <a:ahLst/>
              <a:cxnLst/>
              <a:rect l="0" t="0" r="0" b="0"/>
              <a:pathLst>
                <a:path w="87535" h="133614">
                  <a:moveTo>
                    <a:pt x="64448" y="9420"/>
                  </a:moveTo>
                  <a:lnTo>
                    <a:pt x="64448" y="9420"/>
                  </a:lnTo>
                  <a:lnTo>
                    <a:pt x="64446" y="6049"/>
                  </a:lnTo>
                  <a:lnTo>
                    <a:pt x="62567" y="2512"/>
                  </a:lnTo>
                  <a:lnTo>
                    <a:pt x="61078" y="582"/>
                  </a:lnTo>
                  <a:lnTo>
                    <a:pt x="58672" y="0"/>
                  </a:lnTo>
                  <a:lnTo>
                    <a:pt x="52239" y="1235"/>
                  </a:lnTo>
                  <a:lnTo>
                    <a:pt x="33941" y="16010"/>
                  </a:lnTo>
                  <a:lnTo>
                    <a:pt x="14017" y="45004"/>
                  </a:lnTo>
                  <a:lnTo>
                    <a:pt x="1448" y="80406"/>
                  </a:lnTo>
                  <a:lnTo>
                    <a:pt x="0" y="110965"/>
                  </a:lnTo>
                  <a:lnTo>
                    <a:pt x="3139" y="118744"/>
                  </a:lnTo>
                  <a:lnTo>
                    <a:pt x="14150" y="131151"/>
                  </a:lnTo>
                  <a:lnTo>
                    <a:pt x="21744" y="133613"/>
                  </a:lnTo>
                  <a:lnTo>
                    <a:pt x="39588" y="132585"/>
                  </a:lnTo>
                  <a:lnTo>
                    <a:pt x="66098" y="120702"/>
                  </a:lnTo>
                  <a:lnTo>
                    <a:pt x="77646" y="107797"/>
                  </a:lnTo>
                  <a:lnTo>
                    <a:pt x="84424" y="91949"/>
                  </a:lnTo>
                  <a:lnTo>
                    <a:pt x="87534" y="61782"/>
                  </a:lnTo>
                  <a:lnTo>
                    <a:pt x="82892" y="25719"/>
                  </a:lnTo>
                  <a:lnTo>
                    <a:pt x="74056" y="10549"/>
                  </a:lnTo>
                  <a:lnTo>
                    <a:pt x="70148" y="6645"/>
                  </a:lnTo>
                  <a:lnTo>
                    <a:pt x="66838" y="4748"/>
                  </a:lnTo>
                  <a:lnTo>
                    <a:pt x="58098" y="3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579"/>
            <p:cNvSpPr/>
            <p:nvPr>
              <p:custDataLst>
                <p:tags r:id="rId126"/>
              </p:custDataLst>
            </p:nvPr>
          </p:nvSpPr>
          <p:spPr>
            <a:xfrm>
              <a:off x="11714831" y="557673"/>
              <a:ext cx="69651" cy="242428"/>
            </a:xfrm>
            <a:custGeom>
              <a:avLst/>
              <a:gdLst/>
              <a:ahLst/>
              <a:cxnLst/>
              <a:rect l="0" t="0" r="0" b="0"/>
              <a:pathLst>
                <a:path w="69651" h="242428">
                  <a:moveTo>
                    <a:pt x="64419" y="39227"/>
                  </a:moveTo>
                  <a:lnTo>
                    <a:pt x="64419" y="39227"/>
                  </a:lnTo>
                  <a:lnTo>
                    <a:pt x="63714" y="29088"/>
                  </a:lnTo>
                  <a:lnTo>
                    <a:pt x="58951" y="12744"/>
                  </a:lnTo>
                  <a:lnTo>
                    <a:pt x="52816" y="6055"/>
                  </a:lnTo>
                  <a:lnTo>
                    <a:pt x="48218" y="2296"/>
                  </a:lnTo>
                  <a:lnTo>
                    <a:pt x="35582" y="0"/>
                  </a:lnTo>
                  <a:lnTo>
                    <a:pt x="21969" y="2037"/>
                  </a:lnTo>
                  <a:lnTo>
                    <a:pt x="11216" y="7646"/>
                  </a:lnTo>
                  <a:lnTo>
                    <a:pt x="3613" y="18606"/>
                  </a:lnTo>
                  <a:lnTo>
                    <a:pt x="600" y="25480"/>
                  </a:lnTo>
                  <a:lnTo>
                    <a:pt x="0" y="31473"/>
                  </a:lnTo>
                  <a:lnTo>
                    <a:pt x="3098" y="41896"/>
                  </a:lnTo>
                  <a:lnTo>
                    <a:pt x="12940" y="49350"/>
                  </a:lnTo>
                  <a:lnTo>
                    <a:pt x="19517" y="52326"/>
                  </a:lnTo>
                  <a:lnTo>
                    <a:pt x="26017" y="52898"/>
                  </a:lnTo>
                  <a:lnTo>
                    <a:pt x="58030" y="43449"/>
                  </a:lnTo>
                  <a:lnTo>
                    <a:pt x="65107" y="39222"/>
                  </a:lnTo>
                  <a:lnTo>
                    <a:pt x="66995" y="37107"/>
                  </a:lnTo>
                  <a:lnTo>
                    <a:pt x="68253" y="37108"/>
                  </a:lnTo>
                  <a:lnTo>
                    <a:pt x="69091" y="38520"/>
                  </a:lnTo>
                  <a:lnTo>
                    <a:pt x="69650" y="40872"/>
                  </a:lnTo>
                  <a:lnTo>
                    <a:pt x="66183" y="81546"/>
                  </a:lnTo>
                  <a:lnTo>
                    <a:pt x="65203" y="113774"/>
                  </a:lnTo>
                  <a:lnTo>
                    <a:pt x="62885" y="147383"/>
                  </a:lnTo>
                  <a:lnTo>
                    <a:pt x="60916" y="180430"/>
                  </a:lnTo>
                  <a:lnTo>
                    <a:pt x="63066" y="221862"/>
                  </a:lnTo>
                  <a:lnTo>
                    <a:pt x="64419" y="242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302"/>
          <p:cNvGrpSpPr/>
          <p:nvPr/>
        </p:nvGrpSpPr>
        <p:grpSpPr>
          <a:xfrm>
            <a:off x="1762524" y="5062577"/>
            <a:ext cx="491727" cy="411124"/>
            <a:chOff x="1762524" y="5062577"/>
            <a:chExt cx="491727" cy="411124"/>
          </a:xfrm>
        </p:grpSpPr>
        <p:sp>
          <p:nvSpPr>
            <p:cNvPr id="213" name="SMARTInkShape-1580"/>
            <p:cNvSpPr/>
            <p:nvPr>
              <p:custDataLst>
                <p:tags r:id="rId117"/>
              </p:custDataLst>
            </p:nvPr>
          </p:nvSpPr>
          <p:spPr>
            <a:xfrm>
              <a:off x="1981200" y="5220116"/>
              <a:ext cx="152401" cy="111471"/>
            </a:xfrm>
            <a:custGeom>
              <a:avLst/>
              <a:gdLst/>
              <a:ahLst/>
              <a:cxnLst/>
              <a:rect l="0" t="0" r="0" b="0"/>
              <a:pathLst>
                <a:path w="152401" h="111471">
                  <a:moveTo>
                    <a:pt x="0" y="18634"/>
                  </a:moveTo>
                  <a:lnTo>
                    <a:pt x="0" y="18634"/>
                  </a:lnTo>
                  <a:lnTo>
                    <a:pt x="0" y="11892"/>
                  </a:lnTo>
                  <a:lnTo>
                    <a:pt x="1411" y="9200"/>
                  </a:lnTo>
                  <a:lnTo>
                    <a:pt x="6742" y="4328"/>
                  </a:lnTo>
                  <a:lnTo>
                    <a:pt x="13815" y="1693"/>
                  </a:lnTo>
                  <a:lnTo>
                    <a:pt x="33225" y="0"/>
                  </a:lnTo>
                  <a:lnTo>
                    <a:pt x="45105" y="5414"/>
                  </a:lnTo>
                  <a:lnTo>
                    <a:pt x="51237" y="9821"/>
                  </a:lnTo>
                  <a:lnTo>
                    <a:pt x="55325" y="16286"/>
                  </a:lnTo>
                  <a:lnTo>
                    <a:pt x="59866" y="32877"/>
                  </a:lnTo>
                  <a:lnTo>
                    <a:pt x="56241" y="52011"/>
                  </a:lnTo>
                  <a:lnTo>
                    <a:pt x="46868" y="71568"/>
                  </a:lnTo>
                  <a:lnTo>
                    <a:pt x="16529" y="108982"/>
                  </a:lnTo>
                  <a:lnTo>
                    <a:pt x="13136" y="111322"/>
                  </a:lnTo>
                  <a:lnTo>
                    <a:pt x="10874" y="111470"/>
                  </a:lnTo>
                  <a:lnTo>
                    <a:pt x="9366" y="110158"/>
                  </a:lnTo>
                  <a:lnTo>
                    <a:pt x="15216" y="101174"/>
                  </a:lnTo>
                  <a:lnTo>
                    <a:pt x="59284" y="64363"/>
                  </a:lnTo>
                  <a:lnTo>
                    <a:pt x="105444" y="26128"/>
                  </a:lnTo>
                  <a:lnTo>
                    <a:pt x="120599" y="15724"/>
                  </a:lnTo>
                  <a:lnTo>
                    <a:pt x="118040" y="16870"/>
                  </a:lnTo>
                  <a:lnTo>
                    <a:pt x="79275" y="50462"/>
                  </a:lnTo>
                  <a:lnTo>
                    <a:pt x="70511" y="65000"/>
                  </a:lnTo>
                  <a:lnTo>
                    <a:pt x="68174" y="72828"/>
                  </a:lnTo>
                  <a:lnTo>
                    <a:pt x="68733" y="79457"/>
                  </a:lnTo>
                  <a:lnTo>
                    <a:pt x="74998" y="90587"/>
                  </a:lnTo>
                  <a:lnTo>
                    <a:pt x="90482" y="98356"/>
                  </a:lnTo>
                  <a:lnTo>
                    <a:pt x="131546" y="105721"/>
                  </a:lnTo>
                  <a:lnTo>
                    <a:pt x="152400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581"/>
            <p:cNvSpPr/>
            <p:nvPr>
              <p:custDataLst>
                <p:tags r:id="rId118"/>
              </p:custDataLst>
            </p:nvPr>
          </p:nvSpPr>
          <p:spPr>
            <a:xfrm>
              <a:off x="1762524" y="5062577"/>
              <a:ext cx="240718" cy="306983"/>
            </a:xfrm>
            <a:custGeom>
              <a:avLst/>
              <a:gdLst/>
              <a:ahLst/>
              <a:cxnLst/>
              <a:rect l="0" t="0" r="0" b="0"/>
              <a:pathLst>
                <a:path w="240718" h="306983">
                  <a:moveTo>
                    <a:pt x="59926" y="30123"/>
                  </a:moveTo>
                  <a:lnTo>
                    <a:pt x="59926" y="30123"/>
                  </a:lnTo>
                  <a:lnTo>
                    <a:pt x="54459" y="30123"/>
                  </a:lnTo>
                  <a:lnTo>
                    <a:pt x="54164" y="30828"/>
                  </a:lnTo>
                  <a:lnTo>
                    <a:pt x="53837" y="33494"/>
                  </a:lnTo>
                  <a:lnTo>
                    <a:pt x="57024" y="42332"/>
                  </a:lnTo>
                  <a:lnTo>
                    <a:pt x="72550" y="53888"/>
                  </a:lnTo>
                  <a:lnTo>
                    <a:pt x="98396" y="62878"/>
                  </a:lnTo>
                  <a:lnTo>
                    <a:pt x="131767" y="63268"/>
                  </a:lnTo>
                  <a:lnTo>
                    <a:pt x="168466" y="52174"/>
                  </a:lnTo>
                  <a:lnTo>
                    <a:pt x="215970" y="34531"/>
                  </a:lnTo>
                  <a:lnTo>
                    <a:pt x="230644" y="25967"/>
                  </a:lnTo>
                  <a:lnTo>
                    <a:pt x="238106" y="17457"/>
                  </a:lnTo>
                  <a:lnTo>
                    <a:pt x="240096" y="13212"/>
                  </a:lnTo>
                  <a:lnTo>
                    <a:pt x="240717" y="9677"/>
                  </a:lnTo>
                  <a:lnTo>
                    <a:pt x="239526" y="3867"/>
                  </a:lnTo>
                  <a:lnTo>
                    <a:pt x="236103" y="2036"/>
                  </a:lnTo>
                  <a:lnTo>
                    <a:pt x="224775" y="0"/>
                  </a:lnTo>
                  <a:lnTo>
                    <a:pt x="195789" y="8968"/>
                  </a:lnTo>
                  <a:lnTo>
                    <a:pt x="149479" y="45465"/>
                  </a:lnTo>
                  <a:lnTo>
                    <a:pt x="122052" y="77550"/>
                  </a:lnTo>
                  <a:lnTo>
                    <a:pt x="109645" y="101296"/>
                  </a:lnTo>
                  <a:lnTo>
                    <a:pt x="106953" y="120316"/>
                  </a:lnTo>
                  <a:lnTo>
                    <a:pt x="113352" y="149774"/>
                  </a:lnTo>
                  <a:lnTo>
                    <a:pt x="117302" y="157385"/>
                  </a:lnTo>
                  <a:lnTo>
                    <a:pt x="119343" y="159414"/>
                  </a:lnTo>
                  <a:lnTo>
                    <a:pt x="119999" y="161473"/>
                  </a:lnTo>
                  <a:lnTo>
                    <a:pt x="119730" y="163550"/>
                  </a:lnTo>
                  <a:lnTo>
                    <a:pt x="118845" y="165641"/>
                  </a:lnTo>
                  <a:lnTo>
                    <a:pt x="107487" y="175326"/>
                  </a:lnTo>
                  <a:lnTo>
                    <a:pt x="60132" y="209681"/>
                  </a:lnTo>
                  <a:lnTo>
                    <a:pt x="21449" y="248199"/>
                  </a:lnTo>
                  <a:lnTo>
                    <a:pt x="4467" y="273636"/>
                  </a:lnTo>
                  <a:lnTo>
                    <a:pt x="0" y="285576"/>
                  </a:lnTo>
                  <a:lnTo>
                    <a:pt x="925" y="290737"/>
                  </a:lnTo>
                  <a:lnTo>
                    <a:pt x="7598" y="300233"/>
                  </a:lnTo>
                  <a:lnTo>
                    <a:pt x="19500" y="305393"/>
                  </a:lnTo>
                  <a:lnTo>
                    <a:pt x="34903" y="306982"/>
                  </a:lnTo>
                  <a:lnTo>
                    <a:pt x="80445" y="303814"/>
                  </a:lnTo>
                  <a:lnTo>
                    <a:pt x="123426" y="303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582"/>
            <p:cNvSpPr/>
            <p:nvPr>
              <p:custDataLst>
                <p:tags r:id="rId119"/>
              </p:custDataLst>
            </p:nvPr>
          </p:nvSpPr>
          <p:spPr>
            <a:xfrm>
              <a:off x="1784350" y="5410200"/>
              <a:ext cx="311151" cy="25401"/>
            </a:xfrm>
            <a:custGeom>
              <a:avLst/>
              <a:gdLst/>
              <a:ahLst/>
              <a:cxnLst/>
              <a:rect l="0" t="0" r="0" b="0"/>
              <a:pathLst>
                <a:path w="311151" h="25401">
                  <a:moveTo>
                    <a:pt x="0" y="25400"/>
                  </a:moveTo>
                  <a:lnTo>
                    <a:pt x="0" y="25400"/>
                  </a:lnTo>
                  <a:lnTo>
                    <a:pt x="45826" y="23518"/>
                  </a:lnTo>
                  <a:lnTo>
                    <a:pt x="86689" y="19625"/>
                  </a:lnTo>
                  <a:lnTo>
                    <a:pt x="111415" y="16611"/>
                  </a:lnTo>
                  <a:lnTo>
                    <a:pt x="137777" y="13191"/>
                  </a:lnTo>
                  <a:lnTo>
                    <a:pt x="163818" y="10204"/>
                  </a:lnTo>
                  <a:lnTo>
                    <a:pt x="189645" y="7509"/>
                  </a:lnTo>
                  <a:lnTo>
                    <a:pt x="215330" y="5006"/>
                  </a:lnTo>
                  <a:lnTo>
                    <a:pt x="257039" y="2225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583"/>
            <p:cNvSpPr/>
            <p:nvPr>
              <p:custDataLst>
                <p:tags r:id="rId120"/>
              </p:custDataLst>
            </p:nvPr>
          </p:nvSpPr>
          <p:spPr>
            <a:xfrm>
              <a:off x="2216150" y="52070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526" y="132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584"/>
            <p:cNvSpPr/>
            <p:nvPr>
              <p:custDataLst>
                <p:tags r:id="rId121"/>
              </p:custDataLst>
            </p:nvPr>
          </p:nvSpPr>
          <p:spPr>
            <a:xfrm>
              <a:off x="2246079" y="5340350"/>
              <a:ext cx="8172" cy="12701"/>
            </a:xfrm>
            <a:custGeom>
              <a:avLst/>
              <a:gdLst/>
              <a:ahLst/>
              <a:cxnLst/>
              <a:rect l="0" t="0" r="0" b="0"/>
              <a:pathLst>
                <a:path w="8172" h="1270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069"/>
                  </a:lnTo>
                  <a:lnTo>
                    <a:pt x="0" y="6907"/>
                  </a:lnTo>
                  <a:lnTo>
                    <a:pt x="18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585"/>
            <p:cNvSpPr/>
            <p:nvPr>
              <p:custDataLst>
                <p:tags r:id="rId122"/>
              </p:custDataLst>
            </p:nvPr>
          </p:nvSpPr>
          <p:spPr>
            <a:xfrm>
              <a:off x="1869879" y="5391150"/>
              <a:ext cx="263722" cy="82551"/>
            </a:xfrm>
            <a:custGeom>
              <a:avLst/>
              <a:gdLst/>
              <a:ahLst/>
              <a:cxnLst/>
              <a:rect l="0" t="0" r="0" b="0"/>
              <a:pathLst>
                <a:path w="2637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82550"/>
                  </a:lnTo>
                  <a:lnTo>
                    <a:pt x="35918" y="71000"/>
                  </a:lnTo>
                  <a:lnTo>
                    <a:pt x="72635" y="58131"/>
                  </a:lnTo>
                  <a:lnTo>
                    <a:pt x="118586" y="43004"/>
                  </a:lnTo>
                  <a:lnTo>
                    <a:pt x="143681" y="35020"/>
                  </a:lnTo>
                  <a:lnTo>
                    <a:pt x="168172" y="27580"/>
                  </a:lnTo>
                  <a:lnTo>
                    <a:pt x="192261" y="20503"/>
                  </a:lnTo>
                  <a:lnTo>
                    <a:pt x="231961" y="9112"/>
                  </a:lnTo>
                  <a:lnTo>
                    <a:pt x="263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303"/>
          <p:cNvGrpSpPr/>
          <p:nvPr/>
        </p:nvGrpSpPr>
        <p:grpSpPr>
          <a:xfrm>
            <a:off x="2584450" y="5017644"/>
            <a:ext cx="1788739" cy="453887"/>
            <a:chOff x="2584450" y="5017644"/>
            <a:chExt cx="1788739" cy="453887"/>
          </a:xfrm>
        </p:grpSpPr>
        <p:sp>
          <p:nvSpPr>
            <p:cNvPr id="220" name="SMARTInkShape-1586"/>
            <p:cNvSpPr/>
            <p:nvPr>
              <p:custDataLst>
                <p:tags r:id="rId104"/>
              </p:custDataLst>
            </p:nvPr>
          </p:nvSpPr>
          <p:spPr>
            <a:xfrm>
              <a:off x="4248150" y="5017644"/>
              <a:ext cx="125039" cy="449707"/>
            </a:xfrm>
            <a:custGeom>
              <a:avLst/>
              <a:gdLst/>
              <a:ahLst/>
              <a:cxnLst/>
              <a:rect l="0" t="0" r="0" b="0"/>
              <a:pathLst>
                <a:path w="125039" h="449707">
                  <a:moveTo>
                    <a:pt x="0" y="11556"/>
                  </a:moveTo>
                  <a:lnTo>
                    <a:pt x="0" y="11556"/>
                  </a:lnTo>
                  <a:lnTo>
                    <a:pt x="43308" y="4648"/>
                  </a:lnTo>
                  <a:lnTo>
                    <a:pt x="86558" y="0"/>
                  </a:lnTo>
                  <a:lnTo>
                    <a:pt x="108354" y="2566"/>
                  </a:lnTo>
                  <a:lnTo>
                    <a:pt x="120378" y="7795"/>
                  </a:lnTo>
                  <a:lnTo>
                    <a:pt x="124056" y="11766"/>
                  </a:lnTo>
                  <a:lnTo>
                    <a:pt x="125038" y="13812"/>
                  </a:lnTo>
                  <a:lnTo>
                    <a:pt x="117989" y="54174"/>
                  </a:lnTo>
                  <a:lnTo>
                    <a:pt x="115393" y="89095"/>
                  </a:lnTo>
                  <a:lnTo>
                    <a:pt x="117995" y="136366"/>
                  </a:lnTo>
                  <a:lnTo>
                    <a:pt x="119469" y="172154"/>
                  </a:lnTo>
                  <a:lnTo>
                    <a:pt x="120125" y="208522"/>
                  </a:lnTo>
                  <a:lnTo>
                    <a:pt x="120417" y="243500"/>
                  </a:lnTo>
                  <a:lnTo>
                    <a:pt x="122428" y="275979"/>
                  </a:lnTo>
                  <a:lnTo>
                    <a:pt x="123763" y="318269"/>
                  </a:lnTo>
                  <a:lnTo>
                    <a:pt x="121060" y="364194"/>
                  </a:lnTo>
                  <a:lnTo>
                    <a:pt x="120832" y="375482"/>
                  </a:lnTo>
                  <a:lnTo>
                    <a:pt x="113962" y="393141"/>
                  </a:lnTo>
                  <a:lnTo>
                    <a:pt x="81963" y="430707"/>
                  </a:lnTo>
                  <a:lnTo>
                    <a:pt x="63326" y="442979"/>
                  </a:lnTo>
                  <a:lnTo>
                    <a:pt x="44450" y="449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587"/>
            <p:cNvSpPr/>
            <p:nvPr>
              <p:custDataLst>
                <p:tags r:id="rId105"/>
              </p:custDataLst>
            </p:nvPr>
          </p:nvSpPr>
          <p:spPr>
            <a:xfrm>
              <a:off x="4066692" y="5043144"/>
              <a:ext cx="143359" cy="117865"/>
            </a:xfrm>
            <a:custGeom>
              <a:avLst/>
              <a:gdLst/>
              <a:ahLst/>
              <a:cxnLst/>
              <a:rect l="0" t="0" r="0" b="0"/>
              <a:pathLst>
                <a:path w="143359" h="117865">
                  <a:moveTo>
                    <a:pt x="3658" y="24156"/>
                  </a:moveTo>
                  <a:lnTo>
                    <a:pt x="3658" y="24156"/>
                  </a:lnTo>
                  <a:lnTo>
                    <a:pt x="3658" y="20785"/>
                  </a:lnTo>
                  <a:lnTo>
                    <a:pt x="1776" y="17248"/>
                  </a:lnTo>
                  <a:lnTo>
                    <a:pt x="287" y="15317"/>
                  </a:lnTo>
                  <a:lnTo>
                    <a:pt x="0" y="13324"/>
                  </a:lnTo>
                  <a:lnTo>
                    <a:pt x="1562" y="9229"/>
                  </a:lnTo>
                  <a:lnTo>
                    <a:pt x="9779" y="2957"/>
                  </a:lnTo>
                  <a:lnTo>
                    <a:pt x="21151" y="0"/>
                  </a:lnTo>
                  <a:lnTo>
                    <a:pt x="31188" y="3072"/>
                  </a:lnTo>
                  <a:lnTo>
                    <a:pt x="46858" y="12735"/>
                  </a:lnTo>
                  <a:lnTo>
                    <a:pt x="64794" y="32013"/>
                  </a:lnTo>
                  <a:lnTo>
                    <a:pt x="69635" y="43876"/>
                  </a:lnTo>
                  <a:lnTo>
                    <a:pt x="72743" y="68738"/>
                  </a:lnTo>
                  <a:lnTo>
                    <a:pt x="69405" y="79483"/>
                  </a:lnTo>
                  <a:lnTo>
                    <a:pt x="48780" y="111398"/>
                  </a:lnTo>
                  <a:lnTo>
                    <a:pt x="50288" y="114201"/>
                  </a:lnTo>
                  <a:lnTo>
                    <a:pt x="51678" y="115936"/>
                  </a:lnTo>
                  <a:lnTo>
                    <a:pt x="58867" y="117864"/>
                  </a:lnTo>
                  <a:lnTo>
                    <a:pt x="78577" y="117068"/>
                  </a:lnTo>
                  <a:lnTo>
                    <a:pt x="120214" y="113848"/>
                  </a:lnTo>
                  <a:lnTo>
                    <a:pt x="143358" y="113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588"/>
            <p:cNvSpPr/>
            <p:nvPr>
              <p:custDataLst>
                <p:tags r:id="rId106"/>
              </p:custDataLst>
            </p:nvPr>
          </p:nvSpPr>
          <p:spPr>
            <a:xfrm>
              <a:off x="3943350" y="5124450"/>
              <a:ext cx="85372" cy="317501"/>
            </a:xfrm>
            <a:custGeom>
              <a:avLst/>
              <a:gdLst/>
              <a:ahLst/>
              <a:cxnLst/>
              <a:rect l="0" t="0" r="0" b="0"/>
              <a:pathLst>
                <a:path w="85372" h="31750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4747" y="5644"/>
                  </a:lnTo>
                  <a:lnTo>
                    <a:pt x="44275" y="49113"/>
                  </a:lnTo>
                  <a:lnTo>
                    <a:pt x="66897" y="95769"/>
                  </a:lnTo>
                  <a:lnTo>
                    <a:pt x="78180" y="136168"/>
                  </a:lnTo>
                  <a:lnTo>
                    <a:pt x="84136" y="178112"/>
                  </a:lnTo>
                  <a:lnTo>
                    <a:pt x="85371" y="218155"/>
                  </a:lnTo>
                  <a:lnTo>
                    <a:pt x="81217" y="252415"/>
                  </a:lnTo>
                  <a:lnTo>
                    <a:pt x="67573" y="289357"/>
                  </a:lnTo>
                  <a:lnTo>
                    <a:pt x="56138" y="303346"/>
                  </a:lnTo>
                  <a:lnTo>
                    <a:pt x="381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589"/>
            <p:cNvSpPr/>
            <p:nvPr>
              <p:custDataLst>
                <p:tags r:id="rId107"/>
              </p:custDataLst>
            </p:nvPr>
          </p:nvSpPr>
          <p:spPr>
            <a:xfrm>
              <a:off x="3813637" y="5124450"/>
              <a:ext cx="59864" cy="228601"/>
            </a:xfrm>
            <a:custGeom>
              <a:avLst/>
              <a:gdLst/>
              <a:ahLst/>
              <a:cxnLst/>
              <a:rect l="0" t="0" r="0" b="0"/>
              <a:pathLst>
                <a:path w="59864" h="228601">
                  <a:moveTo>
                    <a:pt x="59863" y="0"/>
                  </a:moveTo>
                  <a:lnTo>
                    <a:pt x="59863" y="0"/>
                  </a:lnTo>
                  <a:lnTo>
                    <a:pt x="54794" y="5774"/>
                  </a:lnTo>
                  <a:lnTo>
                    <a:pt x="51025" y="12209"/>
                  </a:lnTo>
                  <a:lnTo>
                    <a:pt x="40406" y="55497"/>
                  </a:lnTo>
                  <a:lnTo>
                    <a:pt x="19288" y="98101"/>
                  </a:lnTo>
                  <a:lnTo>
                    <a:pt x="10080" y="116978"/>
                  </a:lnTo>
                  <a:lnTo>
                    <a:pt x="312" y="160662"/>
                  </a:lnTo>
                  <a:lnTo>
                    <a:pt x="0" y="173946"/>
                  </a:lnTo>
                  <a:lnTo>
                    <a:pt x="8857" y="221064"/>
                  </a:lnTo>
                  <a:lnTo>
                    <a:pt x="8971" y="224780"/>
                  </a:lnTo>
                  <a:lnTo>
                    <a:pt x="9708" y="226054"/>
                  </a:lnTo>
                  <a:lnTo>
                    <a:pt x="10904" y="226902"/>
                  </a:lnTo>
                  <a:lnTo>
                    <a:pt x="1541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590"/>
            <p:cNvSpPr/>
            <p:nvPr>
              <p:custDataLst>
                <p:tags r:id="rId108"/>
              </p:custDataLst>
            </p:nvPr>
          </p:nvSpPr>
          <p:spPr>
            <a:xfrm>
              <a:off x="3702050" y="51435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54272" y="53803"/>
                  </a:lnTo>
                  <a:lnTo>
                    <a:pt x="97179" y="89722"/>
                  </a:lnTo>
                  <a:lnTo>
                    <a:pt x="1143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591"/>
            <p:cNvSpPr/>
            <p:nvPr>
              <p:custDataLst>
                <p:tags r:id="rId109"/>
              </p:custDataLst>
            </p:nvPr>
          </p:nvSpPr>
          <p:spPr>
            <a:xfrm>
              <a:off x="3563233" y="5194300"/>
              <a:ext cx="16686" cy="209551"/>
            </a:xfrm>
            <a:custGeom>
              <a:avLst/>
              <a:gdLst/>
              <a:ahLst/>
              <a:cxnLst/>
              <a:rect l="0" t="0" r="0" b="0"/>
              <a:pathLst>
                <a:path w="16686" h="2095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4662" y="57795"/>
                  </a:lnTo>
                  <a:lnTo>
                    <a:pt x="8599" y="94343"/>
                  </a:lnTo>
                  <a:lnTo>
                    <a:pt x="14235" y="133081"/>
                  </a:lnTo>
                  <a:lnTo>
                    <a:pt x="16685" y="177616"/>
                  </a:lnTo>
                  <a:lnTo>
                    <a:pt x="1181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592"/>
            <p:cNvSpPr/>
            <p:nvPr>
              <p:custDataLst>
                <p:tags r:id="rId110"/>
              </p:custDataLst>
            </p:nvPr>
          </p:nvSpPr>
          <p:spPr>
            <a:xfrm>
              <a:off x="3454923" y="5283200"/>
              <a:ext cx="170928" cy="6351"/>
            </a:xfrm>
            <a:custGeom>
              <a:avLst/>
              <a:gdLst/>
              <a:ahLst/>
              <a:cxnLst/>
              <a:rect l="0" t="0" r="0" b="0"/>
              <a:pathLst>
                <a:path w="170928" h="6351">
                  <a:moveTo>
                    <a:pt x="12177" y="6350"/>
                  </a:moveTo>
                  <a:lnTo>
                    <a:pt x="12177" y="6350"/>
                  </a:lnTo>
                  <a:lnTo>
                    <a:pt x="0" y="6350"/>
                  </a:lnTo>
                  <a:lnTo>
                    <a:pt x="39522" y="2979"/>
                  </a:lnTo>
                  <a:lnTo>
                    <a:pt x="79624" y="883"/>
                  </a:lnTo>
                  <a:lnTo>
                    <a:pt x="122786" y="261"/>
                  </a:lnTo>
                  <a:lnTo>
                    <a:pt x="170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593"/>
            <p:cNvSpPr/>
            <p:nvPr>
              <p:custDataLst>
                <p:tags r:id="rId111"/>
              </p:custDataLst>
            </p:nvPr>
          </p:nvSpPr>
          <p:spPr>
            <a:xfrm>
              <a:off x="3238500" y="518795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40190" y="3371"/>
                  </a:lnTo>
                  <a:lnTo>
                    <a:pt x="125263" y="22322"/>
                  </a:lnTo>
                  <a:lnTo>
                    <a:pt x="107435" y="57022"/>
                  </a:lnTo>
                  <a:lnTo>
                    <a:pt x="82005" y="98583"/>
                  </a:lnTo>
                  <a:lnTo>
                    <a:pt x="52128" y="145548"/>
                  </a:lnTo>
                  <a:lnTo>
                    <a:pt x="17614" y="19029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594"/>
            <p:cNvSpPr/>
            <p:nvPr>
              <p:custDataLst>
                <p:tags r:id="rId112"/>
              </p:custDataLst>
            </p:nvPr>
          </p:nvSpPr>
          <p:spPr>
            <a:xfrm>
              <a:off x="3207633" y="5207261"/>
              <a:ext cx="176918" cy="196590"/>
            </a:xfrm>
            <a:custGeom>
              <a:avLst/>
              <a:gdLst/>
              <a:ahLst/>
              <a:cxnLst/>
              <a:rect l="0" t="0" r="0" b="0"/>
              <a:pathLst>
                <a:path w="176918" h="1965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50" y="0"/>
                  </a:lnTo>
                  <a:lnTo>
                    <a:pt x="41856" y="33019"/>
                  </a:lnTo>
                  <a:lnTo>
                    <a:pt x="73320" y="68945"/>
                  </a:lnTo>
                  <a:lnTo>
                    <a:pt x="104986" y="107498"/>
                  </a:lnTo>
                  <a:lnTo>
                    <a:pt x="141516" y="151970"/>
                  </a:lnTo>
                  <a:lnTo>
                    <a:pt x="173707" y="188743"/>
                  </a:lnTo>
                  <a:lnTo>
                    <a:pt x="176917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595"/>
            <p:cNvSpPr/>
            <p:nvPr>
              <p:custDataLst>
                <p:tags r:id="rId113"/>
              </p:custDataLst>
            </p:nvPr>
          </p:nvSpPr>
          <p:spPr>
            <a:xfrm>
              <a:off x="3043229" y="5153130"/>
              <a:ext cx="131772" cy="301969"/>
            </a:xfrm>
            <a:custGeom>
              <a:avLst/>
              <a:gdLst/>
              <a:ahLst/>
              <a:cxnLst/>
              <a:rect l="0" t="0" r="0" b="0"/>
              <a:pathLst>
                <a:path w="131772" h="301969">
                  <a:moveTo>
                    <a:pt x="119071" y="9420"/>
                  </a:moveTo>
                  <a:lnTo>
                    <a:pt x="119071" y="9420"/>
                  </a:lnTo>
                  <a:lnTo>
                    <a:pt x="110233" y="581"/>
                  </a:lnTo>
                  <a:lnTo>
                    <a:pt x="107534" y="0"/>
                  </a:lnTo>
                  <a:lnTo>
                    <a:pt x="100773" y="1235"/>
                  </a:lnTo>
                  <a:lnTo>
                    <a:pt x="82291" y="16010"/>
                  </a:lnTo>
                  <a:lnTo>
                    <a:pt x="53715" y="63612"/>
                  </a:lnTo>
                  <a:lnTo>
                    <a:pt x="32874" y="99357"/>
                  </a:lnTo>
                  <a:lnTo>
                    <a:pt x="15145" y="140643"/>
                  </a:lnTo>
                  <a:lnTo>
                    <a:pt x="3032" y="181335"/>
                  </a:lnTo>
                  <a:lnTo>
                    <a:pt x="0" y="213532"/>
                  </a:lnTo>
                  <a:lnTo>
                    <a:pt x="9002" y="255458"/>
                  </a:lnTo>
                  <a:lnTo>
                    <a:pt x="23114" y="277991"/>
                  </a:lnTo>
                  <a:lnTo>
                    <a:pt x="31816" y="287951"/>
                  </a:lnTo>
                  <a:lnTo>
                    <a:pt x="52775" y="299017"/>
                  </a:lnTo>
                  <a:lnTo>
                    <a:pt x="64289" y="301968"/>
                  </a:lnTo>
                  <a:lnTo>
                    <a:pt x="90255" y="295839"/>
                  </a:lnTo>
                  <a:lnTo>
                    <a:pt x="131771" y="27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596"/>
            <p:cNvSpPr/>
            <p:nvPr>
              <p:custDataLst>
                <p:tags r:id="rId114"/>
              </p:custDataLst>
            </p:nvPr>
          </p:nvSpPr>
          <p:spPr>
            <a:xfrm>
              <a:off x="2846123" y="5093039"/>
              <a:ext cx="151078" cy="378492"/>
            </a:xfrm>
            <a:custGeom>
              <a:avLst/>
              <a:gdLst/>
              <a:ahLst/>
              <a:cxnLst/>
              <a:rect l="0" t="0" r="0" b="0"/>
              <a:pathLst>
                <a:path w="151078" h="378492">
                  <a:moveTo>
                    <a:pt x="151077" y="12361"/>
                  </a:moveTo>
                  <a:lnTo>
                    <a:pt x="151077" y="12361"/>
                  </a:lnTo>
                  <a:lnTo>
                    <a:pt x="147706" y="8990"/>
                  </a:lnTo>
                  <a:lnTo>
                    <a:pt x="135497" y="3522"/>
                  </a:lnTo>
                  <a:lnTo>
                    <a:pt x="93282" y="0"/>
                  </a:lnTo>
                  <a:lnTo>
                    <a:pt x="70217" y="3132"/>
                  </a:lnTo>
                  <a:lnTo>
                    <a:pt x="60341" y="8494"/>
                  </a:lnTo>
                  <a:lnTo>
                    <a:pt x="44881" y="26806"/>
                  </a:lnTo>
                  <a:lnTo>
                    <a:pt x="35807" y="51369"/>
                  </a:lnTo>
                  <a:lnTo>
                    <a:pt x="32021" y="87732"/>
                  </a:lnTo>
                  <a:lnTo>
                    <a:pt x="30899" y="133158"/>
                  </a:lnTo>
                  <a:lnTo>
                    <a:pt x="28756" y="165767"/>
                  </a:lnTo>
                  <a:lnTo>
                    <a:pt x="24745" y="200486"/>
                  </a:lnTo>
                  <a:lnTo>
                    <a:pt x="18259" y="239435"/>
                  </a:lnTo>
                  <a:lnTo>
                    <a:pt x="12554" y="276501"/>
                  </a:lnTo>
                  <a:lnTo>
                    <a:pt x="5376" y="323458"/>
                  </a:lnTo>
                  <a:lnTo>
                    <a:pt x="0" y="364188"/>
                  </a:lnTo>
                  <a:lnTo>
                    <a:pt x="970" y="369679"/>
                  </a:lnTo>
                  <a:lnTo>
                    <a:pt x="3028" y="373339"/>
                  </a:lnTo>
                  <a:lnTo>
                    <a:pt x="5811" y="375780"/>
                  </a:lnTo>
                  <a:lnTo>
                    <a:pt x="14548" y="378491"/>
                  </a:lnTo>
                  <a:lnTo>
                    <a:pt x="38892" y="378136"/>
                  </a:lnTo>
                  <a:lnTo>
                    <a:pt x="77385" y="373563"/>
                  </a:lnTo>
                  <a:lnTo>
                    <a:pt x="116307" y="369621"/>
                  </a:lnTo>
                  <a:lnTo>
                    <a:pt x="151077" y="367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597"/>
            <p:cNvSpPr/>
            <p:nvPr>
              <p:custDataLst>
                <p:tags r:id="rId115"/>
              </p:custDataLst>
            </p:nvPr>
          </p:nvSpPr>
          <p:spPr>
            <a:xfrm>
              <a:off x="2584450" y="53022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4812" y="22290"/>
                  </a:lnTo>
                  <a:lnTo>
                    <a:pt x="88302" y="13269"/>
                  </a:lnTo>
                  <a:lnTo>
                    <a:pt x="131291" y="502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598"/>
            <p:cNvSpPr/>
            <p:nvPr>
              <p:custDataLst>
                <p:tags r:id="rId116"/>
              </p:custDataLst>
            </p:nvPr>
          </p:nvSpPr>
          <p:spPr>
            <a:xfrm>
              <a:off x="2585642" y="5119529"/>
              <a:ext cx="144859" cy="320208"/>
            </a:xfrm>
            <a:custGeom>
              <a:avLst/>
              <a:gdLst/>
              <a:ahLst/>
              <a:cxnLst/>
              <a:rect l="0" t="0" r="0" b="0"/>
              <a:pathLst>
                <a:path w="144859" h="320208">
                  <a:moveTo>
                    <a:pt x="132158" y="23971"/>
                  </a:moveTo>
                  <a:lnTo>
                    <a:pt x="132158" y="23971"/>
                  </a:lnTo>
                  <a:lnTo>
                    <a:pt x="119327" y="11140"/>
                  </a:lnTo>
                  <a:lnTo>
                    <a:pt x="101467" y="3392"/>
                  </a:lnTo>
                  <a:lnTo>
                    <a:pt x="81672" y="0"/>
                  </a:lnTo>
                  <a:lnTo>
                    <a:pt x="68797" y="2969"/>
                  </a:lnTo>
                  <a:lnTo>
                    <a:pt x="43286" y="16373"/>
                  </a:lnTo>
                  <a:lnTo>
                    <a:pt x="34333" y="31883"/>
                  </a:lnTo>
                  <a:lnTo>
                    <a:pt x="23445" y="68179"/>
                  </a:lnTo>
                  <a:lnTo>
                    <a:pt x="15402" y="100769"/>
                  </a:lnTo>
                  <a:lnTo>
                    <a:pt x="7124" y="141124"/>
                  </a:lnTo>
                  <a:lnTo>
                    <a:pt x="2504" y="177403"/>
                  </a:lnTo>
                  <a:lnTo>
                    <a:pt x="451" y="209991"/>
                  </a:lnTo>
                  <a:lnTo>
                    <a:pt x="0" y="253988"/>
                  </a:lnTo>
                  <a:lnTo>
                    <a:pt x="7710" y="300910"/>
                  </a:lnTo>
                  <a:lnTo>
                    <a:pt x="11798" y="306669"/>
                  </a:lnTo>
                  <a:lnTo>
                    <a:pt x="23866" y="314950"/>
                  </a:lnTo>
                  <a:lnTo>
                    <a:pt x="53270" y="320207"/>
                  </a:lnTo>
                  <a:lnTo>
                    <a:pt x="92164" y="318394"/>
                  </a:lnTo>
                  <a:lnTo>
                    <a:pt x="144858" y="30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304"/>
          <p:cNvGrpSpPr/>
          <p:nvPr/>
        </p:nvGrpSpPr>
        <p:grpSpPr>
          <a:xfrm>
            <a:off x="4635500" y="5093683"/>
            <a:ext cx="2684353" cy="413438"/>
            <a:chOff x="4635500" y="5093683"/>
            <a:chExt cx="2684353" cy="413438"/>
          </a:xfrm>
        </p:grpSpPr>
        <p:sp>
          <p:nvSpPr>
            <p:cNvPr id="234" name="SMARTInkShape-1599"/>
            <p:cNvSpPr/>
            <p:nvPr>
              <p:custDataLst>
                <p:tags r:id="rId83"/>
              </p:custDataLst>
            </p:nvPr>
          </p:nvSpPr>
          <p:spPr>
            <a:xfrm>
              <a:off x="6845300" y="5221629"/>
              <a:ext cx="114301" cy="137772"/>
            </a:xfrm>
            <a:custGeom>
              <a:avLst/>
              <a:gdLst/>
              <a:ahLst/>
              <a:cxnLst/>
              <a:rect l="0" t="0" r="0" b="0"/>
              <a:pathLst>
                <a:path w="114301" h="137772">
                  <a:moveTo>
                    <a:pt x="0" y="29821"/>
                  </a:moveTo>
                  <a:lnTo>
                    <a:pt x="0" y="29821"/>
                  </a:lnTo>
                  <a:lnTo>
                    <a:pt x="6907" y="7836"/>
                  </a:lnTo>
                  <a:lnTo>
                    <a:pt x="11556" y="0"/>
                  </a:lnTo>
                  <a:lnTo>
                    <a:pt x="13349" y="769"/>
                  </a:lnTo>
                  <a:lnTo>
                    <a:pt x="19103" y="5385"/>
                  </a:lnTo>
                  <a:lnTo>
                    <a:pt x="42148" y="43336"/>
                  </a:lnTo>
                  <a:lnTo>
                    <a:pt x="72766" y="90111"/>
                  </a:lnTo>
                  <a:lnTo>
                    <a:pt x="100590" y="126398"/>
                  </a:lnTo>
                  <a:lnTo>
                    <a:pt x="114300" y="137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600"/>
            <p:cNvSpPr/>
            <p:nvPr>
              <p:custDataLst>
                <p:tags r:id="rId84"/>
              </p:custDataLst>
            </p:nvPr>
          </p:nvSpPr>
          <p:spPr>
            <a:xfrm>
              <a:off x="6711950" y="52832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1411" y="38269"/>
                  </a:lnTo>
                  <a:lnTo>
                    <a:pt x="11933" y="78951"/>
                  </a:lnTo>
                  <a:lnTo>
                    <a:pt x="22476" y="124148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601"/>
            <p:cNvSpPr/>
            <p:nvPr>
              <p:custDataLst>
                <p:tags r:id="rId85"/>
              </p:custDataLst>
            </p:nvPr>
          </p:nvSpPr>
          <p:spPr>
            <a:xfrm>
              <a:off x="6648450" y="53594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18031" y="1986"/>
                  </a:lnTo>
                  <a:lnTo>
                    <a:pt x="62462" y="2273"/>
                  </a:lnTo>
                  <a:lnTo>
                    <a:pt x="108999" y="55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602"/>
            <p:cNvSpPr/>
            <p:nvPr>
              <p:custDataLst>
                <p:tags r:id="rId86"/>
              </p:custDataLst>
            </p:nvPr>
          </p:nvSpPr>
          <p:spPr>
            <a:xfrm>
              <a:off x="6460642" y="5222679"/>
              <a:ext cx="86209" cy="200222"/>
            </a:xfrm>
            <a:custGeom>
              <a:avLst/>
              <a:gdLst/>
              <a:ahLst/>
              <a:cxnLst/>
              <a:rect l="0" t="0" r="0" b="0"/>
              <a:pathLst>
                <a:path w="86209" h="200222">
                  <a:moveTo>
                    <a:pt x="86208" y="3371"/>
                  </a:moveTo>
                  <a:lnTo>
                    <a:pt x="86208" y="3371"/>
                  </a:lnTo>
                  <a:lnTo>
                    <a:pt x="82837" y="0"/>
                  </a:lnTo>
                  <a:lnTo>
                    <a:pt x="80433" y="418"/>
                  </a:lnTo>
                  <a:lnTo>
                    <a:pt x="40429" y="26631"/>
                  </a:lnTo>
                  <a:lnTo>
                    <a:pt x="19727" y="49068"/>
                  </a:lnTo>
                  <a:lnTo>
                    <a:pt x="10094" y="66719"/>
                  </a:lnTo>
                  <a:lnTo>
                    <a:pt x="43" y="108782"/>
                  </a:lnTo>
                  <a:lnTo>
                    <a:pt x="0" y="134087"/>
                  </a:lnTo>
                  <a:lnTo>
                    <a:pt x="8911" y="177645"/>
                  </a:lnTo>
                  <a:lnTo>
                    <a:pt x="16358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603"/>
            <p:cNvSpPr/>
            <p:nvPr>
              <p:custDataLst>
                <p:tags r:id="rId87"/>
              </p:custDataLst>
            </p:nvPr>
          </p:nvSpPr>
          <p:spPr>
            <a:xfrm>
              <a:off x="6384729" y="5202415"/>
              <a:ext cx="73222" cy="93486"/>
            </a:xfrm>
            <a:custGeom>
              <a:avLst/>
              <a:gdLst/>
              <a:ahLst/>
              <a:cxnLst/>
              <a:rect l="0" t="0" r="0" b="0"/>
              <a:pathLst>
                <a:path w="73222" h="93486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418" y="2207"/>
                  </a:lnTo>
                  <a:lnTo>
                    <a:pt x="2108" y="884"/>
                  </a:lnTo>
                  <a:lnTo>
                    <a:pt x="4646" y="0"/>
                  </a:lnTo>
                  <a:lnTo>
                    <a:pt x="7748" y="1528"/>
                  </a:lnTo>
                  <a:lnTo>
                    <a:pt x="19563" y="15203"/>
                  </a:lnTo>
                  <a:lnTo>
                    <a:pt x="48281" y="57367"/>
                  </a:lnTo>
                  <a:lnTo>
                    <a:pt x="73221" y="9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604"/>
            <p:cNvSpPr/>
            <p:nvPr>
              <p:custDataLst>
                <p:tags r:id="rId88"/>
              </p:custDataLst>
            </p:nvPr>
          </p:nvSpPr>
          <p:spPr>
            <a:xfrm>
              <a:off x="6251921" y="5226050"/>
              <a:ext cx="110780" cy="184151"/>
            </a:xfrm>
            <a:custGeom>
              <a:avLst/>
              <a:gdLst/>
              <a:ahLst/>
              <a:cxnLst/>
              <a:rect l="0" t="0" r="0" b="0"/>
              <a:pathLst>
                <a:path w="110780" h="184151">
                  <a:moveTo>
                    <a:pt x="110779" y="0"/>
                  </a:moveTo>
                  <a:lnTo>
                    <a:pt x="110779" y="0"/>
                  </a:lnTo>
                  <a:lnTo>
                    <a:pt x="107408" y="0"/>
                  </a:lnTo>
                  <a:lnTo>
                    <a:pt x="76573" y="40181"/>
                  </a:lnTo>
                  <a:lnTo>
                    <a:pt x="42083" y="83167"/>
                  </a:lnTo>
                  <a:lnTo>
                    <a:pt x="15165" y="125300"/>
                  </a:lnTo>
                  <a:lnTo>
                    <a:pt x="170" y="167351"/>
                  </a:lnTo>
                  <a:lnTo>
                    <a:pt x="0" y="176684"/>
                  </a:lnTo>
                  <a:lnTo>
                    <a:pt x="282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605"/>
            <p:cNvSpPr/>
            <p:nvPr>
              <p:custDataLst>
                <p:tags r:id="rId89"/>
              </p:custDataLst>
            </p:nvPr>
          </p:nvSpPr>
          <p:spPr>
            <a:xfrm>
              <a:off x="6200579" y="5222679"/>
              <a:ext cx="130372" cy="130372"/>
            </a:xfrm>
            <a:custGeom>
              <a:avLst/>
              <a:gdLst/>
              <a:ahLst/>
              <a:cxnLst/>
              <a:rect l="0" t="0" r="0" b="0"/>
              <a:pathLst>
                <a:path w="130372" h="1303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45903" y="45903"/>
                  </a:lnTo>
                  <a:lnTo>
                    <a:pt x="87371" y="86666"/>
                  </a:lnTo>
                  <a:lnTo>
                    <a:pt x="130371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606"/>
            <p:cNvSpPr/>
            <p:nvPr>
              <p:custDataLst>
                <p:tags r:id="rId90"/>
              </p:custDataLst>
            </p:nvPr>
          </p:nvSpPr>
          <p:spPr>
            <a:xfrm>
              <a:off x="6051385" y="5198612"/>
              <a:ext cx="108116" cy="193917"/>
            </a:xfrm>
            <a:custGeom>
              <a:avLst/>
              <a:gdLst/>
              <a:ahLst/>
              <a:cxnLst/>
              <a:rect l="0" t="0" r="0" b="0"/>
              <a:pathLst>
                <a:path w="108116" h="193917">
                  <a:moveTo>
                    <a:pt x="12865" y="52838"/>
                  </a:moveTo>
                  <a:lnTo>
                    <a:pt x="12865" y="52838"/>
                  </a:lnTo>
                  <a:lnTo>
                    <a:pt x="12865" y="35162"/>
                  </a:lnTo>
                  <a:lnTo>
                    <a:pt x="16628" y="27108"/>
                  </a:lnTo>
                  <a:lnTo>
                    <a:pt x="23709" y="18824"/>
                  </a:lnTo>
                  <a:lnTo>
                    <a:pt x="33913" y="10439"/>
                  </a:lnTo>
                  <a:lnTo>
                    <a:pt x="58299" y="1156"/>
                  </a:lnTo>
                  <a:lnTo>
                    <a:pt x="72099" y="0"/>
                  </a:lnTo>
                  <a:lnTo>
                    <a:pt x="77754" y="679"/>
                  </a:lnTo>
                  <a:lnTo>
                    <a:pt x="81524" y="3249"/>
                  </a:lnTo>
                  <a:lnTo>
                    <a:pt x="84038" y="7078"/>
                  </a:lnTo>
                  <a:lnTo>
                    <a:pt x="85714" y="11748"/>
                  </a:lnTo>
                  <a:lnTo>
                    <a:pt x="80049" y="28225"/>
                  </a:lnTo>
                  <a:lnTo>
                    <a:pt x="60993" y="63184"/>
                  </a:lnTo>
                  <a:lnTo>
                    <a:pt x="37473" y="102940"/>
                  </a:lnTo>
                  <a:lnTo>
                    <a:pt x="16393" y="139650"/>
                  </a:lnTo>
                  <a:lnTo>
                    <a:pt x="0" y="173546"/>
                  </a:lnTo>
                  <a:lnTo>
                    <a:pt x="55" y="178466"/>
                  </a:lnTo>
                  <a:lnTo>
                    <a:pt x="2209" y="182451"/>
                  </a:lnTo>
                  <a:lnTo>
                    <a:pt x="5760" y="185813"/>
                  </a:lnTo>
                  <a:lnTo>
                    <a:pt x="24243" y="193916"/>
                  </a:lnTo>
                  <a:lnTo>
                    <a:pt x="43322" y="192915"/>
                  </a:lnTo>
                  <a:lnTo>
                    <a:pt x="86693" y="180775"/>
                  </a:lnTo>
                  <a:lnTo>
                    <a:pt x="108115" y="17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607"/>
            <p:cNvSpPr/>
            <p:nvPr>
              <p:custDataLst>
                <p:tags r:id="rId91"/>
              </p:custDataLst>
            </p:nvPr>
          </p:nvSpPr>
          <p:spPr>
            <a:xfrm>
              <a:off x="5873750" y="5264150"/>
              <a:ext cx="10052" cy="165101"/>
            </a:xfrm>
            <a:custGeom>
              <a:avLst/>
              <a:gdLst/>
              <a:ahLst/>
              <a:cxnLst/>
              <a:rect l="0" t="0" r="0" b="0"/>
              <a:pathLst>
                <a:path w="10052" h="1651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0051" y="19459"/>
                  </a:lnTo>
                  <a:lnTo>
                    <a:pt x="8805" y="66482"/>
                  </a:lnTo>
                  <a:lnTo>
                    <a:pt x="3707" y="106952"/>
                  </a:lnTo>
                  <a:lnTo>
                    <a:pt x="733" y="14995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608"/>
            <p:cNvSpPr/>
            <p:nvPr>
              <p:custDataLst>
                <p:tags r:id="rId92"/>
              </p:custDataLst>
            </p:nvPr>
          </p:nvSpPr>
          <p:spPr>
            <a:xfrm>
              <a:off x="5803900" y="53276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5975" y="883"/>
                  </a:lnTo>
                  <a:lnTo>
                    <a:pt x="82653" y="1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609"/>
            <p:cNvSpPr/>
            <p:nvPr>
              <p:custDataLst>
                <p:tags r:id="rId93"/>
              </p:custDataLst>
            </p:nvPr>
          </p:nvSpPr>
          <p:spPr>
            <a:xfrm>
              <a:off x="5600700" y="5093683"/>
              <a:ext cx="114301" cy="86165"/>
            </a:xfrm>
            <a:custGeom>
              <a:avLst/>
              <a:gdLst/>
              <a:ahLst/>
              <a:cxnLst/>
              <a:rect l="0" t="0" r="0" b="0"/>
              <a:pathLst>
                <a:path w="114301" h="86165">
                  <a:moveTo>
                    <a:pt x="0" y="18067"/>
                  </a:moveTo>
                  <a:lnTo>
                    <a:pt x="0" y="18067"/>
                  </a:lnTo>
                  <a:lnTo>
                    <a:pt x="3371" y="11325"/>
                  </a:lnTo>
                  <a:lnTo>
                    <a:pt x="8788" y="6134"/>
                  </a:lnTo>
                  <a:lnTo>
                    <a:pt x="12209" y="3761"/>
                  </a:lnTo>
                  <a:lnTo>
                    <a:pt x="27136" y="423"/>
                  </a:lnTo>
                  <a:lnTo>
                    <a:pt x="53390" y="0"/>
                  </a:lnTo>
                  <a:lnTo>
                    <a:pt x="56760" y="1083"/>
                  </a:lnTo>
                  <a:lnTo>
                    <a:pt x="59007" y="2511"/>
                  </a:lnTo>
                  <a:lnTo>
                    <a:pt x="61503" y="9743"/>
                  </a:lnTo>
                  <a:lnTo>
                    <a:pt x="62169" y="14633"/>
                  </a:lnTo>
                  <a:lnTo>
                    <a:pt x="57264" y="27595"/>
                  </a:lnTo>
                  <a:lnTo>
                    <a:pt x="25427" y="71660"/>
                  </a:lnTo>
                  <a:lnTo>
                    <a:pt x="24007" y="75668"/>
                  </a:lnTo>
                  <a:lnTo>
                    <a:pt x="23766" y="79045"/>
                  </a:lnTo>
                  <a:lnTo>
                    <a:pt x="24311" y="82003"/>
                  </a:lnTo>
                  <a:lnTo>
                    <a:pt x="26085" y="83974"/>
                  </a:lnTo>
                  <a:lnTo>
                    <a:pt x="31819" y="86164"/>
                  </a:lnTo>
                  <a:lnTo>
                    <a:pt x="72429" y="78897"/>
                  </a:lnTo>
                  <a:lnTo>
                    <a:pt x="114300" y="6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610"/>
            <p:cNvSpPr/>
            <p:nvPr>
              <p:custDataLst>
                <p:tags r:id="rId94"/>
              </p:custDataLst>
            </p:nvPr>
          </p:nvSpPr>
          <p:spPr>
            <a:xfrm>
              <a:off x="5454650" y="52197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3371"/>
                  </a:lnTo>
                  <a:lnTo>
                    <a:pt x="90535" y="15580"/>
                  </a:lnTo>
                  <a:lnTo>
                    <a:pt x="68919" y="55288"/>
                  </a:lnTo>
                  <a:lnTo>
                    <a:pt x="50524" y="98540"/>
                  </a:lnTo>
                  <a:lnTo>
                    <a:pt x="32374" y="137382"/>
                  </a:lnTo>
                  <a:lnTo>
                    <a:pt x="5885" y="18260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611"/>
            <p:cNvSpPr/>
            <p:nvPr>
              <p:custDataLst>
                <p:tags r:id="rId95"/>
              </p:custDataLst>
            </p:nvPr>
          </p:nvSpPr>
          <p:spPr>
            <a:xfrm>
              <a:off x="5410200" y="5194300"/>
              <a:ext cx="158751" cy="177801"/>
            </a:xfrm>
            <a:custGeom>
              <a:avLst/>
              <a:gdLst/>
              <a:ahLst/>
              <a:cxnLst/>
              <a:rect l="0" t="0" r="0" b="0"/>
              <a:pathLst>
                <a:path w="158751" h="1778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3585" y="44444"/>
                  </a:lnTo>
                  <a:lnTo>
                    <a:pt x="93500" y="83385"/>
                  </a:lnTo>
                  <a:lnTo>
                    <a:pt x="127214" y="130507"/>
                  </a:lnTo>
                  <a:lnTo>
                    <a:pt x="158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612"/>
            <p:cNvSpPr/>
            <p:nvPr>
              <p:custDataLst>
                <p:tags r:id="rId96"/>
              </p:custDataLst>
            </p:nvPr>
          </p:nvSpPr>
          <p:spPr>
            <a:xfrm>
              <a:off x="5214682" y="5119244"/>
              <a:ext cx="163769" cy="257783"/>
            </a:xfrm>
            <a:custGeom>
              <a:avLst/>
              <a:gdLst/>
              <a:ahLst/>
              <a:cxnLst/>
              <a:rect l="0" t="0" r="0" b="0"/>
              <a:pathLst>
                <a:path w="163769" h="257783">
                  <a:moveTo>
                    <a:pt x="163768" y="11556"/>
                  </a:moveTo>
                  <a:lnTo>
                    <a:pt x="163768" y="11556"/>
                  </a:lnTo>
                  <a:lnTo>
                    <a:pt x="163768" y="8185"/>
                  </a:lnTo>
                  <a:lnTo>
                    <a:pt x="160005" y="4648"/>
                  </a:lnTo>
                  <a:lnTo>
                    <a:pt x="157026" y="2718"/>
                  </a:lnTo>
                  <a:lnTo>
                    <a:pt x="142720" y="0"/>
                  </a:lnTo>
                  <a:lnTo>
                    <a:pt x="100771" y="888"/>
                  </a:lnTo>
                  <a:lnTo>
                    <a:pt x="84969" y="4698"/>
                  </a:lnTo>
                  <a:lnTo>
                    <a:pt x="73243" y="11095"/>
                  </a:lnTo>
                  <a:lnTo>
                    <a:pt x="58708" y="26000"/>
                  </a:lnTo>
                  <a:lnTo>
                    <a:pt x="48834" y="47193"/>
                  </a:lnTo>
                  <a:lnTo>
                    <a:pt x="39178" y="84709"/>
                  </a:lnTo>
                  <a:lnTo>
                    <a:pt x="30475" y="127972"/>
                  </a:lnTo>
                  <a:lnTo>
                    <a:pt x="18592" y="173703"/>
                  </a:lnTo>
                  <a:lnTo>
                    <a:pt x="7725" y="215296"/>
                  </a:lnTo>
                  <a:lnTo>
                    <a:pt x="0" y="245349"/>
                  </a:lnTo>
                  <a:lnTo>
                    <a:pt x="261" y="247851"/>
                  </a:lnTo>
                  <a:lnTo>
                    <a:pt x="1141" y="249519"/>
                  </a:lnTo>
                  <a:lnTo>
                    <a:pt x="2433" y="250632"/>
                  </a:lnTo>
                  <a:lnTo>
                    <a:pt x="14365" y="255568"/>
                  </a:lnTo>
                  <a:lnTo>
                    <a:pt x="51863" y="257782"/>
                  </a:lnTo>
                  <a:lnTo>
                    <a:pt x="93918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613"/>
            <p:cNvSpPr/>
            <p:nvPr>
              <p:custDataLst>
                <p:tags r:id="rId97"/>
              </p:custDataLst>
            </p:nvPr>
          </p:nvSpPr>
          <p:spPr>
            <a:xfrm>
              <a:off x="4972050" y="52705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4812" y="15679"/>
                  </a:lnTo>
                  <a:lnTo>
                    <a:pt x="90226" y="821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614"/>
            <p:cNvSpPr/>
            <p:nvPr>
              <p:custDataLst>
                <p:tags r:id="rId98"/>
              </p:custDataLst>
            </p:nvPr>
          </p:nvSpPr>
          <p:spPr>
            <a:xfrm>
              <a:off x="4994459" y="5131944"/>
              <a:ext cx="129992" cy="239384"/>
            </a:xfrm>
            <a:custGeom>
              <a:avLst/>
              <a:gdLst/>
              <a:ahLst/>
              <a:cxnLst/>
              <a:rect l="0" t="0" r="0" b="0"/>
              <a:pathLst>
                <a:path w="129992" h="239384">
                  <a:moveTo>
                    <a:pt x="129991" y="11556"/>
                  </a:moveTo>
                  <a:lnTo>
                    <a:pt x="129991" y="11556"/>
                  </a:lnTo>
                  <a:lnTo>
                    <a:pt x="129991" y="8185"/>
                  </a:lnTo>
                  <a:lnTo>
                    <a:pt x="128110" y="4648"/>
                  </a:lnTo>
                  <a:lnTo>
                    <a:pt x="126620" y="2717"/>
                  </a:lnTo>
                  <a:lnTo>
                    <a:pt x="117439" y="572"/>
                  </a:lnTo>
                  <a:lnTo>
                    <a:pt x="111040" y="0"/>
                  </a:lnTo>
                  <a:lnTo>
                    <a:pt x="88549" y="5937"/>
                  </a:lnTo>
                  <a:lnTo>
                    <a:pt x="47280" y="24631"/>
                  </a:lnTo>
                  <a:lnTo>
                    <a:pt x="32553" y="33595"/>
                  </a:lnTo>
                  <a:lnTo>
                    <a:pt x="23656" y="44634"/>
                  </a:lnTo>
                  <a:lnTo>
                    <a:pt x="19231" y="56597"/>
                  </a:lnTo>
                  <a:lnTo>
                    <a:pt x="15451" y="94314"/>
                  </a:lnTo>
                  <a:lnTo>
                    <a:pt x="8875" y="137970"/>
                  </a:lnTo>
                  <a:lnTo>
                    <a:pt x="4153" y="180773"/>
                  </a:lnTo>
                  <a:lnTo>
                    <a:pt x="0" y="213068"/>
                  </a:lnTo>
                  <a:lnTo>
                    <a:pt x="2400" y="231356"/>
                  </a:lnTo>
                  <a:lnTo>
                    <a:pt x="4008" y="234289"/>
                  </a:lnTo>
                  <a:lnTo>
                    <a:pt x="6491" y="236245"/>
                  </a:lnTo>
                  <a:lnTo>
                    <a:pt x="9558" y="237548"/>
                  </a:lnTo>
                  <a:lnTo>
                    <a:pt x="27358" y="239383"/>
                  </a:lnTo>
                  <a:lnTo>
                    <a:pt x="68795" y="234934"/>
                  </a:lnTo>
                  <a:lnTo>
                    <a:pt x="117291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615"/>
            <p:cNvSpPr/>
            <p:nvPr>
              <p:custDataLst>
                <p:tags r:id="rId99"/>
              </p:custDataLst>
            </p:nvPr>
          </p:nvSpPr>
          <p:spPr>
            <a:xfrm>
              <a:off x="4635500" y="5359400"/>
              <a:ext cx="139701" cy="11818"/>
            </a:xfrm>
            <a:custGeom>
              <a:avLst/>
              <a:gdLst/>
              <a:ahLst/>
              <a:cxnLst/>
              <a:rect l="0" t="0" r="0" b="0"/>
              <a:pathLst>
                <a:path w="1397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8951" y="11817"/>
                  </a:lnTo>
                  <a:lnTo>
                    <a:pt x="55980" y="7456"/>
                  </a:lnTo>
                  <a:lnTo>
                    <a:pt x="93884" y="252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616"/>
            <p:cNvSpPr/>
            <p:nvPr>
              <p:custDataLst>
                <p:tags r:id="rId100"/>
              </p:custDataLst>
            </p:nvPr>
          </p:nvSpPr>
          <p:spPr>
            <a:xfrm>
              <a:off x="4641850" y="52514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45190" y="17561"/>
                  </a:lnTo>
                  <a:lnTo>
                    <a:pt x="82769" y="12259"/>
                  </a:lnTo>
                  <a:lnTo>
                    <a:pt x="120715" y="622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617"/>
            <p:cNvSpPr/>
            <p:nvPr>
              <p:custDataLst>
                <p:tags r:id="rId101"/>
              </p:custDataLst>
            </p:nvPr>
          </p:nvSpPr>
          <p:spPr>
            <a:xfrm>
              <a:off x="6953250" y="5254141"/>
              <a:ext cx="57151" cy="232260"/>
            </a:xfrm>
            <a:custGeom>
              <a:avLst/>
              <a:gdLst/>
              <a:ahLst/>
              <a:cxnLst/>
              <a:rect l="0" t="0" r="0" b="0"/>
              <a:pathLst>
                <a:path w="57151" h="232260">
                  <a:moveTo>
                    <a:pt x="57150" y="3659"/>
                  </a:moveTo>
                  <a:lnTo>
                    <a:pt x="57150" y="3659"/>
                  </a:lnTo>
                  <a:lnTo>
                    <a:pt x="57150" y="288"/>
                  </a:lnTo>
                  <a:lnTo>
                    <a:pt x="55738" y="0"/>
                  </a:lnTo>
                  <a:lnTo>
                    <a:pt x="50408" y="1563"/>
                  </a:lnTo>
                  <a:lnTo>
                    <a:pt x="39474" y="9780"/>
                  </a:lnTo>
                  <a:lnTo>
                    <a:pt x="23925" y="27894"/>
                  </a:lnTo>
                  <a:lnTo>
                    <a:pt x="12655" y="57877"/>
                  </a:lnTo>
                  <a:lnTo>
                    <a:pt x="8218" y="96942"/>
                  </a:lnTo>
                  <a:lnTo>
                    <a:pt x="6904" y="139797"/>
                  </a:lnTo>
                  <a:lnTo>
                    <a:pt x="6514" y="180404"/>
                  </a:lnTo>
                  <a:lnTo>
                    <a:pt x="598" y="226959"/>
                  </a:lnTo>
                  <a:lnTo>
                    <a:pt x="0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618"/>
            <p:cNvSpPr/>
            <p:nvPr>
              <p:custDataLst>
                <p:tags r:id="rId102"/>
              </p:custDataLst>
            </p:nvPr>
          </p:nvSpPr>
          <p:spPr>
            <a:xfrm>
              <a:off x="7086600" y="5156300"/>
              <a:ext cx="82551" cy="72353"/>
            </a:xfrm>
            <a:custGeom>
              <a:avLst/>
              <a:gdLst/>
              <a:ahLst/>
              <a:cxnLst/>
              <a:rect l="0" t="0" r="0" b="0"/>
              <a:pathLst>
                <a:path w="82551" h="72353">
                  <a:moveTo>
                    <a:pt x="0" y="12600"/>
                  </a:moveTo>
                  <a:lnTo>
                    <a:pt x="0" y="12600"/>
                  </a:lnTo>
                  <a:lnTo>
                    <a:pt x="8839" y="3762"/>
                  </a:lnTo>
                  <a:lnTo>
                    <a:pt x="14746" y="1616"/>
                  </a:lnTo>
                  <a:lnTo>
                    <a:pt x="47920" y="0"/>
                  </a:lnTo>
                  <a:lnTo>
                    <a:pt x="50292" y="672"/>
                  </a:lnTo>
                  <a:lnTo>
                    <a:pt x="51167" y="1826"/>
                  </a:lnTo>
                  <a:lnTo>
                    <a:pt x="47501" y="15489"/>
                  </a:lnTo>
                  <a:lnTo>
                    <a:pt x="5869" y="60987"/>
                  </a:lnTo>
                  <a:lnTo>
                    <a:pt x="4618" y="63908"/>
                  </a:lnTo>
                  <a:lnTo>
                    <a:pt x="4490" y="65855"/>
                  </a:lnTo>
                  <a:lnTo>
                    <a:pt x="5111" y="67153"/>
                  </a:lnTo>
                  <a:lnTo>
                    <a:pt x="22837" y="72352"/>
                  </a:lnTo>
                  <a:lnTo>
                    <a:pt x="65633" y="70995"/>
                  </a:lnTo>
                  <a:lnTo>
                    <a:pt x="82550" y="69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619"/>
            <p:cNvSpPr/>
            <p:nvPr>
              <p:custDataLst>
                <p:tags r:id="rId103"/>
              </p:custDataLst>
            </p:nvPr>
          </p:nvSpPr>
          <p:spPr>
            <a:xfrm>
              <a:off x="7150100" y="5157606"/>
              <a:ext cx="169753" cy="349515"/>
            </a:xfrm>
            <a:custGeom>
              <a:avLst/>
              <a:gdLst/>
              <a:ahLst/>
              <a:cxnLst/>
              <a:rect l="0" t="0" r="0" b="0"/>
              <a:pathLst>
                <a:path w="169753" h="349515">
                  <a:moveTo>
                    <a:pt x="107950" y="17644"/>
                  </a:moveTo>
                  <a:lnTo>
                    <a:pt x="107950" y="17644"/>
                  </a:lnTo>
                  <a:lnTo>
                    <a:pt x="121765" y="5711"/>
                  </a:lnTo>
                  <a:lnTo>
                    <a:pt x="125626" y="3339"/>
                  </a:lnTo>
                  <a:lnTo>
                    <a:pt x="141174" y="0"/>
                  </a:lnTo>
                  <a:lnTo>
                    <a:pt x="155816" y="2381"/>
                  </a:lnTo>
                  <a:lnTo>
                    <a:pt x="162855" y="7567"/>
                  </a:lnTo>
                  <a:lnTo>
                    <a:pt x="165720" y="10926"/>
                  </a:lnTo>
                  <a:lnTo>
                    <a:pt x="169752" y="32509"/>
                  </a:lnTo>
                  <a:lnTo>
                    <a:pt x="166045" y="77887"/>
                  </a:lnTo>
                  <a:lnTo>
                    <a:pt x="160519" y="124237"/>
                  </a:lnTo>
                  <a:lnTo>
                    <a:pt x="156479" y="159563"/>
                  </a:lnTo>
                  <a:lnTo>
                    <a:pt x="152331" y="196430"/>
                  </a:lnTo>
                  <a:lnTo>
                    <a:pt x="148136" y="233982"/>
                  </a:lnTo>
                  <a:lnTo>
                    <a:pt x="143919" y="271839"/>
                  </a:lnTo>
                  <a:lnTo>
                    <a:pt x="140950" y="311997"/>
                  </a:lnTo>
                  <a:lnTo>
                    <a:pt x="143009" y="347173"/>
                  </a:lnTo>
                  <a:lnTo>
                    <a:pt x="141906" y="349514"/>
                  </a:lnTo>
                  <a:lnTo>
                    <a:pt x="95346" y="343835"/>
                  </a:lnTo>
                  <a:lnTo>
                    <a:pt x="48961" y="339477"/>
                  </a:lnTo>
                  <a:lnTo>
                    <a:pt x="0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305"/>
          <p:cNvGrpSpPr/>
          <p:nvPr/>
        </p:nvGrpSpPr>
        <p:grpSpPr>
          <a:xfrm>
            <a:off x="921633" y="5702300"/>
            <a:ext cx="278185" cy="273051"/>
            <a:chOff x="921633" y="5702300"/>
            <a:chExt cx="278185" cy="273051"/>
          </a:xfrm>
        </p:grpSpPr>
        <p:sp>
          <p:nvSpPr>
            <p:cNvPr id="256" name="SMARTInkShape-1620"/>
            <p:cNvSpPr/>
            <p:nvPr>
              <p:custDataLst>
                <p:tags r:id="rId78"/>
              </p:custDataLst>
            </p:nvPr>
          </p:nvSpPr>
          <p:spPr>
            <a:xfrm>
              <a:off x="940192" y="5848350"/>
              <a:ext cx="25009" cy="127001"/>
            </a:xfrm>
            <a:custGeom>
              <a:avLst/>
              <a:gdLst/>
              <a:ahLst/>
              <a:cxnLst/>
              <a:rect l="0" t="0" r="0" b="0"/>
              <a:pathLst>
                <a:path w="25009" h="12700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5"/>
                  </a:lnTo>
                  <a:lnTo>
                    <a:pt x="932" y="1881"/>
                  </a:lnTo>
                  <a:lnTo>
                    <a:pt x="0" y="8789"/>
                  </a:lnTo>
                  <a:lnTo>
                    <a:pt x="1606" y="23535"/>
                  </a:lnTo>
                  <a:lnTo>
                    <a:pt x="9749" y="66338"/>
                  </a:lnTo>
                  <a:lnTo>
                    <a:pt x="15342" y="106512"/>
                  </a:lnTo>
                  <a:lnTo>
                    <a:pt x="2500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621"/>
            <p:cNvSpPr/>
            <p:nvPr>
              <p:custDataLst>
                <p:tags r:id="rId79"/>
              </p:custDataLst>
            </p:nvPr>
          </p:nvSpPr>
          <p:spPr>
            <a:xfrm>
              <a:off x="921633" y="574675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622"/>
            <p:cNvSpPr/>
            <p:nvPr>
              <p:custDataLst>
                <p:tags r:id="rId80"/>
              </p:custDataLst>
            </p:nvPr>
          </p:nvSpPr>
          <p:spPr>
            <a:xfrm>
              <a:off x="1016000" y="58547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3371" y="77720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623"/>
            <p:cNvSpPr/>
            <p:nvPr>
              <p:custDataLst>
                <p:tags r:id="rId81"/>
              </p:custDataLst>
            </p:nvPr>
          </p:nvSpPr>
          <p:spPr>
            <a:xfrm>
              <a:off x="1018692" y="5772150"/>
              <a:ext cx="10009" cy="1"/>
            </a:xfrm>
            <a:custGeom>
              <a:avLst/>
              <a:gdLst/>
              <a:ahLst/>
              <a:cxnLst/>
              <a:rect l="0" t="0" r="0" b="0"/>
              <a:pathLst>
                <a:path w="1000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624"/>
            <p:cNvSpPr/>
            <p:nvPr>
              <p:custDataLst>
                <p:tags r:id="rId82"/>
              </p:custDataLst>
            </p:nvPr>
          </p:nvSpPr>
          <p:spPr>
            <a:xfrm>
              <a:off x="1128001" y="5702300"/>
              <a:ext cx="71817" cy="248698"/>
            </a:xfrm>
            <a:custGeom>
              <a:avLst/>
              <a:gdLst/>
              <a:ahLst/>
              <a:cxnLst/>
              <a:rect l="0" t="0" r="0" b="0"/>
              <a:pathLst>
                <a:path w="71817" h="248698">
                  <a:moveTo>
                    <a:pt x="21349" y="133350"/>
                  </a:moveTo>
                  <a:lnTo>
                    <a:pt x="21349" y="133350"/>
                  </a:lnTo>
                  <a:lnTo>
                    <a:pt x="301" y="157769"/>
                  </a:lnTo>
                  <a:lnTo>
                    <a:pt x="0" y="187947"/>
                  </a:lnTo>
                  <a:lnTo>
                    <a:pt x="9849" y="233723"/>
                  </a:lnTo>
                  <a:lnTo>
                    <a:pt x="13683" y="242599"/>
                  </a:lnTo>
                  <a:lnTo>
                    <a:pt x="18355" y="247105"/>
                  </a:lnTo>
                  <a:lnTo>
                    <a:pt x="23586" y="248697"/>
                  </a:lnTo>
                  <a:lnTo>
                    <a:pt x="29190" y="248349"/>
                  </a:lnTo>
                  <a:lnTo>
                    <a:pt x="39277" y="217071"/>
                  </a:lnTo>
                  <a:lnTo>
                    <a:pt x="52351" y="165176"/>
                  </a:lnTo>
                  <a:lnTo>
                    <a:pt x="67417" y="99533"/>
                  </a:lnTo>
                  <a:lnTo>
                    <a:pt x="71816" y="59300"/>
                  </a:lnTo>
                  <a:lnTo>
                    <a:pt x="69105" y="36006"/>
                  </a:lnTo>
                  <a:lnTo>
                    <a:pt x="46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306"/>
          <p:cNvGrpSpPr/>
          <p:nvPr/>
        </p:nvGrpSpPr>
        <p:grpSpPr>
          <a:xfrm>
            <a:off x="1530350" y="5749441"/>
            <a:ext cx="367428" cy="257660"/>
            <a:chOff x="1530350" y="5749441"/>
            <a:chExt cx="367428" cy="257660"/>
          </a:xfrm>
        </p:grpSpPr>
        <p:sp>
          <p:nvSpPr>
            <p:cNvPr id="262" name="SMARTInkShape-1625"/>
            <p:cNvSpPr/>
            <p:nvPr>
              <p:custDataLst>
                <p:tags r:id="rId75"/>
              </p:custDataLst>
            </p:nvPr>
          </p:nvSpPr>
          <p:spPr>
            <a:xfrm>
              <a:off x="1734694" y="5749441"/>
              <a:ext cx="163084" cy="257660"/>
            </a:xfrm>
            <a:custGeom>
              <a:avLst/>
              <a:gdLst/>
              <a:ahLst/>
              <a:cxnLst/>
              <a:rect l="0" t="0" r="0" b="0"/>
              <a:pathLst>
                <a:path w="163084" h="257660">
                  <a:moveTo>
                    <a:pt x="11556" y="3659"/>
                  </a:moveTo>
                  <a:lnTo>
                    <a:pt x="11556" y="3659"/>
                  </a:lnTo>
                  <a:lnTo>
                    <a:pt x="8185" y="288"/>
                  </a:lnTo>
                  <a:lnTo>
                    <a:pt x="6486" y="0"/>
                  </a:lnTo>
                  <a:lnTo>
                    <a:pt x="4648" y="514"/>
                  </a:lnTo>
                  <a:lnTo>
                    <a:pt x="2717" y="1563"/>
                  </a:lnTo>
                  <a:lnTo>
                    <a:pt x="1430" y="3673"/>
                  </a:lnTo>
                  <a:lnTo>
                    <a:pt x="0" y="9780"/>
                  </a:lnTo>
                  <a:lnTo>
                    <a:pt x="1735" y="13384"/>
                  </a:lnTo>
                  <a:lnTo>
                    <a:pt x="28842" y="36829"/>
                  </a:lnTo>
                  <a:lnTo>
                    <a:pt x="70161" y="61090"/>
                  </a:lnTo>
                  <a:lnTo>
                    <a:pt x="116910" y="92595"/>
                  </a:lnTo>
                  <a:lnTo>
                    <a:pt x="154007" y="121824"/>
                  </a:lnTo>
                  <a:lnTo>
                    <a:pt x="159534" y="130496"/>
                  </a:lnTo>
                  <a:lnTo>
                    <a:pt x="162646" y="143310"/>
                  </a:lnTo>
                  <a:lnTo>
                    <a:pt x="163083" y="147560"/>
                  </a:lnTo>
                  <a:lnTo>
                    <a:pt x="157923" y="157926"/>
                  </a:lnTo>
                  <a:lnTo>
                    <a:pt x="123445" y="194323"/>
                  </a:lnTo>
                  <a:lnTo>
                    <a:pt x="83205" y="229590"/>
                  </a:lnTo>
                  <a:lnTo>
                    <a:pt x="36956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626"/>
            <p:cNvSpPr/>
            <p:nvPr>
              <p:custDataLst>
                <p:tags r:id="rId76"/>
              </p:custDataLst>
            </p:nvPr>
          </p:nvSpPr>
          <p:spPr>
            <a:xfrm>
              <a:off x="1555750" y="5862344"/>
              <a:ext cx="234951" cy="5057"/>
            </a:xfrm>
            <a:custGeom>
              <a:avLst/>
              <a:gdLst/>
              <a:ahLst/>
              <a:cxnLst/>
              <a:rect l="0" t="0" r="0" b="0"/>
              <a:pathLst>
                <a:path w="234951" h="5057">
                  <a:moveTo>
                    <a:pt x="0" y="5056"/>
                  </a:moveTo>
                  <a:lnTo>
                    <a:pt x="0" y="5056"/>
                  </a:lnTo>
                  <a:lnTo>
                    <a:pt x="32403" y="4351"/>
                  </a:lnTo>
                  <a:lnTo>
                    <a:pt x="77901" y="1685"/>
                  </a:lnTo>
                  <a:lnTo>
                    <a:pt x="103440" y="692"/>
                  </a:lnTo>
                  <a:lnTo>
                    <a:pt x="129638" y="30"/>
                  </a:lnTo>
                  <a:lnTo>
                    <a:pt x="176150" y="0"/>
                  </a:lnTo>
                  <a:lnTo>
                    <a:pt x="219494" y="3848"/>
                  </a:lnTo>
                  <a:lnTo>
                    <a:pt x="2349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627"/>
            <p:cNvSpPr/>
            <p:nvPr>
              <p:custDataLst>
                <p:tags r:id="rId77"/>
              </p:custDataLst>
            </p:nvPr>
          </p:nvSpPr>
          <p:spPr>
            <a:xfrm>
              <a:off x="1530350" y="5918200"/>
              <a:ext cx="323851" cy="15487"/>
            </a:xfrm>
            <a:custGeom>
              <a:avLst/>
              <a:gdLst/>
              <a:ahLst/>
              <a:cxnLst/>
              <a:rect l="0" t="0" r="0" b="0"/>
              <a:pathLst>
                <a:path w="323851" h="15487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45156" y="8623"/>
                  </a:lnTo>
                  <a:lnTo>
                    <a:pt x="80903" y="9982"/>
                  </a:lnTo>
                  <a:lnTo>
                    <a:pt x="114614" y="11594"/>
                  </a:lnTo>
                  <a:lnTo>
                    <a:pt x="146964" y="13374"/>
                  </a:lnTo>
                  <a:lnTo>
                    <a:pt x="178410" y="15266"/>
                  </a:lnTo>
                  <a:lnTo>
                    <a:pt x="224638" y="15486"/>
                  </a:lnTo>
                  <a:lnTo>
                    <a:pt x="258589" y="13938"/>
                  </a:lnTo>
                  <a:lnTo>
                    <a:pt x="295419" y="11656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307"/>
          <p:cNvGrpSpPr/>
          <p:nvPr/>
        </p:nvGrpSpPr>
        <p:grpSpPr>
          <a:xfrm>
            <a:off x="2222500" y="5671312"/>
            <a:ext cx="1238251" cy="310389"/>
            <a:chOff x="2222500" y="5671312"/>
            <a:chExt cx="1238251" cy="310389"/>
          </a:xfrm>
        </p:grpSpPr>
        <p:sp>
          <p:nvSpPr>
            <p:cNvPr id="266" name="SMARTInkShape-1628"/>
            <p:cNvSpPr/>
            <p:nvPr>
              <p:custDataLst>
                <p:tags r:id="rId66"/>
              </p:custDataLst>
            </p:nvPr>
          </p:nvSpPr>
          <p:spPr>
            <a:xfrm>
              <a:off x="2235359" y="5683534"/>
              <a:ext cx="133192" cy="249843"/>
            </a:xfrm>
            <a:custGeom>
              <a:avLst/>
              <a:gdLst/>
              <a:ahLst/>
              <a:cxnLst/>
              <a:rect l="0" t="0" r="0" b="0"/>
              <a:pathLst>
                <a:path w="133192" h="249843">
                  <a:moveTo>
                    <a:pt x="120491" y="12416"/>
                  </a:moveTo>
                  <a:lnTo>
                    <a:pt x="120491" y="12416"/>
                  </a:lnTo>
                  <a:lnTo>
                    <a:pt x="120491" y="9045"/>
                  </a:lnTo>
                  <a:lnTo>
                    <a:pt x="119785" y="8052"/>
                  </a:lnTo>
                  <a:lnTo>
                    <a:pt x="118610" y="7390"/>
                  </a:lnTo>
                  <a:lnTo>
                    <a:pt x="117120" y="6949"/>
                  </a:lnTo>
                  <a:lnTo>
                    <a:pt x="111652" y="2956"/>
                  </a:lnTo>
                  <a:lnTo>
                    <a:pt x="98822" y="676"/>
                  </a:lnTo>
                  <a:lnTo>
                    <a:pt x="78244" y="0"/>
                  </a:lnTo>
                  <a:lnTo>
                    <a:pt x="64320" y="5487"/>
                  </a:lnTo>
                  <a:lnTo>
                    <a:pt x="28061" y="36590"/>
                  </a:lnTo>
                  <a:lnTo>
                    <a:pt x="12593" y="57209"/>
                  </a:lnTo>
                  <a:lnTo>
                    <a:pt x="3933" y="81583"/>
                  </a:lnTo>
                  <a:lnTo>
                    <a:pt x="649" y="122948"/>
                  </a:lnTo>
                  <a:lnTo>
                    <a:pt x="0" y="164935"/>
                  </a:lnTo>
                  <a:lnTo>
                    <a:pt x="6769" y="207121"/>
                  </a:lnTo>
                  <a:lnTo>
                    <a:pt x="8693" y="214185"/>
                  </a:lnTo>
                  <a:lnTo>
                    <a:pt x="16475" y="225799"/>
                  </a:lnTo>
                  <a:lnTo>
                    <a:pt x="26990" y="234958"/>
                  </a:lnTo>
                  <a:lnTo>
                    <a:pt x="46926" y="244081"/>
                  </a:lnTo>
                  <a:lnTo>
                    <a:pt x="76587" y="249842"/>
                  </a:lnTo>
                  <a:lnTo>
                    <a:pt x="118570" y="246971"/>
                  </a:lnTo>
                  <a:lnTo>
                    <a:pt x="133191" y="241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629"/>
            <p:cNvSpPr/>
            <p:nvPr>
              <p:custDataLst>
                <p:tags r:id="rId67"/>
              </p:custDataLst>
            </p:nvPr>
          </p:nvSpPr>
          <p:spPr>
            <a:xfrm>
              <a:off x="2222500" y="58293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7494"/>
                  </a:lnTo>
                  <a:lnTo>
                    <a:pt x="706" y="7112"/>
                  </a:lnTo>
                  <a:lnTo>
                    <a:pt x="44813" y="300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630"/>
            <p:cNvSpPr/>
            <p:nvPr>
              <p:custDataLst>
                <p:tags r:id="rId68"/>
              </p:custDataLst>
            </p:nvPr>
          </p:nvSpPr>
          <p:spPr>
            <a:xfrm>
              <a:off x="2458418" y="5677269"/>
              <a:ext cx="144200" cy="272682"/>
            </a:xfrm>
            <a:custGeom>
              <a:avLst/>
              <a:gdLst/>
              <a:ahLst/>
              <a:cxnLst/>
              <a:rect l="0" t="0" r="0" b="0"/>
              <a:pathLst>
                <a:path w="144200" h="272682">
                  <a:moveTo>
                    <a:pt x="138732" y="25031"/>
                  </a:moveTo>
                  <a:lnTo>
                    <a:pt x="138732" y="25031"/>
                  </a:lnTo>
                  <a:lnTo>
                    <a:pt x="142103" y="21660"/>
                  </a:lnTo>
                  <a:lnTo>
                    <a:pt x="143758" y="18123"/>
                  </a:lnTo>
                  <a:lnTo>
                    <a:pt x="144199" y="16193"/>
                  </a:lnTo>
                  <a:lnTo>
                    <a:pt x="143788" y="14200"/>
                  </a:lnTo>
                  <a:lnTo>
                    <a:pt x="141449" y="10104"/>
                  </a:lnTo>
                  <a:lnTo>
                    <a:pt x="129424" y="3831"/>
                  </a:lnTo>
                  <a:lnTo>
                    <a:pt x="81813" y="0"/>
                  </a:lnTo>
                  <a:lnTo>
                    <a:pt x="63575" y="5439"/>
                  </a:lnTo>
                  <a:lnTo>
                    <a:pt x="35613" y="22807"/>
                  </a:lnTo>
                  <a:lnTo>
                    <a:pt x="29401" y="33214"/>
                  </a:lnTo>
                  <a:lnTo>
                    <a:pt x="27745" y="38953"/>
                  </a:lnTo>
                  <a:lnTo>
                    <a:pt x="29894" y="85339"/>
                  </a:lnTo>
                  <a:lnTo>
                    <a:pt x="26756" y="121217"/>
                  </a:lnTo>
                  <a:lnTo>
                    <a:pt x="18771" y="158659"/>
                  </a:lnTo>
                  <a:lnTo>
                    <a:pt x="6380" y="202493"/>
                  </a:lnTo>
                  <a:lnTo>
                    <a:pt x="0" y="233143"/>
                  </a:lnTo>
                  <a:lnTo>
                    <a:pt x="167" y="241703"/>
                  </a:lnTo>
                  <a:lnTo>
                    <a:pt x="2594" y="247859"/>
                  </a:lnTo>
                  <a:lnTo>
                    <a:pt x="7906" y="252947"/>
                  </a:lnTo>
                  <a:lnTo>
                    <a:pt x="11298" y="255291"/>
                  </a:lnTo>
                  <a:lnTo>
                    <a:pt x="55181" y="267783"/>
                  </a:lnTo>
                  <a:lnTo>
                    <a:pt x="100632" y="27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631"/>
            <p:cNvSpPr/>
            <p:nvPr>
              <p:custDataLst>
                <p:tags r:id="rId69"/>
              </p:custDataLst>
            </p:nvPr>
          </p:nvSpPr>
          <p:spPr>
            <a:xfrm>
              <a:off x="2635250" y="5753100"/>
              <a:ext cx="158751" cy="184151"/>
            </a:xfrm>
            <a:custGeom>
              <a:avLst/>
              <a:gdLst/>
              <a:ahLst/>
              <a:cxnLst/>
              <a:rect l="0" t="0" r="0" b="0"/>
              <a:pathLst>
                <a:path w="158751" h="184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43738" y="51447"/>
                  </a:lnTo>
                  <a:lnTo>
                    <a:pt x="80240" y="94750"/>
                  </a:lnTo>
                  <a:lnTo>
                    <a:pt x="121056" y="134114"/>
                  </a:lnTo>
                  <a:lnTo>
                    <a:pt x="1587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632"/>
            <p:cNvSpPr/>
            <p:nvPr>
              <p:custDataLst>
                <p:tags r:id="rId70"/>
              </p:custDataLst>
            </p:nvPr>
          </p:nvSpPr>
          <p:spPr>
            <a:xfrm>
              <a:off x="2647950" y="5755792"/>
              <a:ext cx="146051" cy="200509"/>
            </a:xfrm>
            <a:custGeom>
              <a:avLst/>
              <a:gdLst/>
              <a:ahLst/>
              <a:cxnLst/>
              <a:rect l="0" t="0" r="0" b="0"/>
              <a:pathLst>
                <a:path w="146051" h="200509">
                  <a:moveTo>
                    <a:pt x="146050" y="3658"/>
                  </a:moveTo>
                  <a:lnTo>
                    <a:pt x="146050" y="3658"/>
                  </a:lnTo>
                  <a:lnTo>
                    <a:pt x="142679" y="287"/>
                  </a:lnTo>
                  <a:lnTo>
                    <a:pt x="140275" y="0"/>
                  </a:lnTo>
                  <a:lnTo>
                    <a:pt x="130149" y="2966"/>
                  </a:lnTo>
                  <a:lnTo>
                    <a:pt x="118212" y="9019"/>
                  </a:lnTo>
                  <a:lnTo>
                    <a:pt x="87211" y="40852"/>
                  </a:lnTo>
                  <a:lnTo>
                    <a:pt x="61510" y="78492"/>
                  </a:lnTo>
                  <a:lnTo>
                    <a:pt x="36021" y="124296"/>
                  </a:lnTo>
                  <a:lnTo>
                    <a:pt x="13965" y="163501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633"/>
            <p:cNvSpPr/>
            <p:nvPr>
              <p:custDataLst>
                <p:tags r:id="rId71"/>
              </p:custDataLst>
            </p:nvPr>
          </p:nvSpPr>
          <p:spPr>
            <a:xfrm>
              <a:off x="2838450" y="5671312"/>
              <a:ext cx="82551" cy="105432"/>
            </a:xfrm>
            <a:custGeom>
              <a:avLst/>
              <a:gdLst/>
              <a:ahLst/>
              <a:cxnLst/>
              <a:rect l="0" t="0" r="0" b="0"/>
              <a:pathLst>
                <a:path w="82551" h="105432">
                  <a:moveTo>
                    <a:pt x="0" y="11938"/>
                  </a:moveTo>
                  <a:lnTo>
                    <a:pt x="0" y="11938"/>
                  </a:lnTo>
                  <a:lnTo>
                    <a:pt x="3371" y="8567"/>
                  </a:lnTo>
                  <a:lnTo>
                    <a:pt x="5026" y="5030"/>
                  </a:lnTo>
                  <a:lnTo>
                    <a:pt x="5467" y="3100"/>
                  </a:lnTo>
                  <a:lnTo>
                    <a:pt x="7173" y="1812"/>
                  </a:lnTo>
                  <a:lnTo>
                    <a:pt x="16315" y="0"/>
                  </a:lnTo>
                  <a:lnTo>
                    <a:pt x="28666" y="170"/>
                  </a:lnTo>
                  <a:lnTo>
                    <a:pt x="39552" y="2709"/>
                  </a:lnTo>
                  <a:lnTo>
                    <a:pt x="44007" y="5786"/>
                  </a:lnTo>
                  <a:lnTo>
                    <a:pt x="50838" y="14848"/>
                  </a:lnTo>
                  <a:lnTo>
                    <a:pt x="55280" y="31850"/>
                  </a:lnTo>
                  <a:lnTo>
                    <a:pt x="48793" y="45953"/>
                  </a:lnTo>
                  <a:lnTo>
                    <a:pt x="18442" y="90878"/>
                  </a:lnTo>
                  <a:lnTo>
                    <a:pt x="17233" y="94903"/>
                  </a:lnTo>
                  <a:lnTo>
                    <a:pt x="17133" y="98292"/>
                  </a:lnTo>
                  <a:lnTo>
                    <a:pt x="17772" y="101258"/>
                  </a:lnTo>
                  <a:lnTo>
                    <a:pt x="20315" y="103234"/>
                  </a:lnTo>
                  <a:lnTo>
                    <a:pt x="28784" y="105431"/>
                  </a:lnTo>
                  <a:lnTo>
                    <a:pt x="82550" y="100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634"/>
            <p:cNvSpPr/>
            <p:nvPr>
              <p:custDataLst>
                <p:tags r:id="rId72"/>
              </p:custDataLst>
            </p:nvPr>
          </p:nvSpPr>
          <p:spPr>
            <a:xfrm>
              <a:off x="3009900" y="5679027"/>
              <a:ext cx="103850" cy="302674"/>
            </a:xfrm>
            <a:custGeom>
              <a:avLst/>
              <a:gdLst/>
              <a:ahLst/>
              <a:cxnLst/>
              <a:rect l="0" t="0" r="0" b="0"/>
              <a:pathLst>
                <a:path w="103850" h="302674">
                  <a:moveTo>
                    <a:pt x="0" y="29623"/>
                  </a:moveTo>
                  <a:lnTo>
                    <a:pt x="0" y="29623"/>
                  </a:lnTo>
                  <a:lnTo>
                    <a:pt x="0" y="26252"/>
                  </a:lnTo>
                  <a:lnTo>
                    <a:pt x="1881" y="22716"/>
                  </a:lnTo>
                  <a:lnTo>
                    <a:pt x="3371" y="20784"/>
                  </a:lnTo>
                  <a:lnTo>
                    <a:pt x="39345" y="5053"/>
                  </a:lnTo>
                  <a:lnTo>
                    <a:pt x="65358" y="0"/>
                  </a:lnTo>
                  <a:lnTo>
                    <a:pt x="78673" y="2582"/>
                  </a:lnTo>
                  <a:lnTo>
                    <a:pt x="84198" y="5245"/>
                  </a:lnTo>
                  <a:lnTo>
                    <a:pt x="87882" y="8432"/>
                  </a:lnTo>
                  <a:lnTo>
                    <a:pt x="91975" y="15736"/>
                  </a:lnTo>
                  <a:lnTo>
                    <a:pt x="94819" y="56818"/>
                  </a:lnTo>
                  <a:lnTo>
                    <a:pt x="93241" y="91068"/>
                  </a:lnTo>
                  <a:lnTo>
                    <a:pt x="90186" y="130614"/>
                  </a:lnTo>
                  <a:lnTo>
                    <a:pt x="91162" y="169143"/>
                  </a:lnTo>
                  <a:lnTo>
                    <a:pt x="95921" y="207369"/>
                  </a:lnTo>
                  <a:lnTo>
                    <a:pt x="103849" y="251471"/>
                  </a:lnTo>
                  <a:lnTo>
                    <a:pt x="103099" y="260072"/>
                  </a:lnTo>
                  <a:lnTo>
                    <a:pt x="96621" y="275272"/>
                  </a:lnTo>
                  <a:lnTo>
                    <a:pt x="81075" y="292359"/>
                  </a:lnTo>
                  <a:lnTo>
                    <a:pt x="65431" y="298090"/>
                  </a:lnTo>
                  <a:lnTo>
                    <a:pt x="12700" y="302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635"/>
            <p:cNvSpPr/>
            <p:nvPr>
              <p:custDataLst>
                <p:tags r:id="rId73"/>
              </p:custDataLst>
            </p:nvPr>
          </p:nvSpPr>
          <p:spPr>
            <a:xfrm>
              <a:off x="3283833" y="5862033"/>
              <a:ext cx="176918" cy="18068"/>
            </a:xfrm>
            <a:custGeom>
              <a:avLst/>
              <a:gdLst/>
              <a:ahLst/>
              <a:cxnLst/>
              <a:rect l="0" t="0" r="0" b="0"/>
              <a:pathLst>
                <a:path w="176918" h="18068">
                  <a:moveTo>
                    <a:pt x="5467" y="18067"/>
                  </a:moveTo>
                  <a:lnTo>
                    <a:pt x="5467" y="18067"/>
                  </a:lnTo>
                  <a:lnTo>
                    <a:pt x="2096" y="14696"/>
                  </a:lnTo>
                  <a:lnTo>
                    <a:pt x="441" y="11160"/>
                  </a:lnTo>
                  <a:lnTo>
                    <a:pt x="0" y="9228"/>
                  </a:lnTo>
                  <a:lnTo>
                    <a:pt x="1116" y="7941"/>
                  </a:lnTo>
                  <a:lnTo>
                    <a:pt x="26984" y="2335"/>
                  </a:lnTo>
                  <a:lnTo>
                    <a:pt x="65621" y="0"/>
                  </a:lnTo>
                  <a:lnTo>
                    <a:pt x="109447" y="2680"/>
                  </a:lnTo>
                  <a:lnTo>
                    <a:pt x="151882" y="5541"/>
                  </a:lnTo>
                  <a:lnTo>
                    <a:pt x="176917" y="11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636"/>
            <p:cNvSpPr/>
            <p:nvPr>
              <p:custDataLst>
                <p:tags r:id="rId74"/>
              </p:custDataLst>
            </p:nvPr>
          </p:nvSpPr>
          <p:spPr>
            <a:xfrm>
              <a:off x="3340100" y="5765800"/>
              <a:ext cx="38101" cy="203201"/>
            </a:xfrm>
            <a:custGeom>
              <a:avLst/>
              <a:gdLst/>
              <a:ahLst/>
              <a:cxnLst/>
              <a:rect l="0" t="0" r="0" b="0"/>
              <a:pathLst>
                <a:path w="38101" h="203201">
                  <a:moveTo>
                    <a:pt x="38100" y="0"/>
                  </a:moveTo>
                  <a:lnTo>
                    <a:pt x="38100" y="0"/>
                  </a:lnTo>
                  <a:lnTo>
                    <a:pt x="34729" y="43369"/>
                  </a:lnTo>
                  <a:lnTo>
                    <a:pt x="27429" y="80659"/>
                  </a:lnTo>
                  <a:lnTo>
                    <a:pt x="17835" y="123337"/>
                  </a:lnTo>
                  <a:lnTo>
                    <a:pt x="8868" y="16347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308"/>
          <p:cNvGrpSpPr/>
          <p:nvPr/>
        </p:nvGrpSpPr>
        <p:grpSpPr>
          <a:xfrm>
            <a:off x="3644900" y="5721748"/>
            <a:ext cx="285751" cy="210885"/>
            <a:chOff x="3644900" y="5721748"/>
            <a:chExt cx="285751" cy="210885"/>
          </a:xfrm>
        </p:grpSpPr>
        <p:sp>
          <p:nvSpPr>
            <p:cNvPr id="276" name="SMARTInkShape-1637"/>
            <p:cNvSpPr/>
            <p:nvPr>
              <p:custDataLst>
                <p:tags r:id="rId64"/>
              </p:custDataLst>
            </p:nvPr>
          </p:nvSpPr>
          <p:spPr>
            <a:xfrm>
              <a:off x="3644900" y="5721748"/>
              <a:ext cx="203201" cy="210885"/>
            </a:xfrm>
            <a:custGeom>
              <a:avLst/>
              <a:gdLst/>
              <a:ahLst/>
              <a:cxnLst/>
              <a:rect l="0" t="0" r="0" b="0"/>
              <a:pathLst>
                <a:path w="203201" h="210885">
                  <a:moveTo>
                    <a:pt x="0" y="56752"/>
                  </a:moveTo>
                  <a:lnTo>
                    <a:pt x="0" y="56752"/>
                  </a:lnTo>
                  <a:lnTo>
                    <a:pt x="3371" y="53381"/>
                  </a:lnTo>
                  <a:lnTo>
                    <a:pt x="17712" y="27516"/>
                  </a:lnTo>
                  <a:lnTo>
                    <a:pt x="29080" y="16732"/>
                  </a:lnTo>
                  <a:lnTo>
                    <a:pt x="57634" y="4140"/>
                  </a:lnTo>
                  <a:lnTo>
                    <a:pt x="100760" y="0"/>
                  </a:lnTo>
                  <a:lnTo>
                    <a:pt x="105979" y="1279"/>
                  </a:lnTo>
                  <a:lnTo>
                    <a:pt x="113659" y="6462"/>
                  </a:lnTo>
                  <a:lnTo>
                    <a:pt x="121949" y="20684"/>
                  </a:lnTo>
                  <a:lnTo>
                    <a:pt x="120992" y="36018"/>
                  </a:lnTo>
                  <a:lnTo>
                    <a:pt x="108880" y="74607"/>
                  </a:lnTo>
                  <a:lnTo>
                    <a:pt x="76810" y="119816"/>
                  </a:lnTo>
                  <a:lnTo>
                    <a:pt x="35156" y="167284"/>
                  </a:lnTo>
                  <a:lnTo>
                    <a:pt x="29736" y="176668"/>
                  </a:lnTo>
                  <a:lnTo>
                    <a:pt x="28291" y="181146"/>
                  </a:lnTo>
                  <a:lnTo>
                    <a:pt x="28566" y="189884"/>
                  </a:lnTo>
                  <a:lnTo>
                    <a:pt x="29628" y="194191"/>
                  </a:lnTo>
                  <a:lnTo>
                    <a:pt x="34570" y="200856"/>
                  </a:lnTo>
                  <a:lnTo>
                    <a:pt x="49240" y="210884"/>
                  </a:lnTo>
                  <a:lnTo>
                    <a:pt x="89663" y="210226"/>
                  </a:lnTo>
                  <a:lnTo>
                    <a:pt x="133082" y="207482"/>
                  </a:lnTo>
                  <a:lnTo>
                    <a:pt x="179248" y="203213"/>
                  </a:lnTo>
                  <a:lnTo>
                    <a:pt x="203200" y="202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638"/>
            <p:cNvSpPr/>
            <p:nvPr>
              <p:custDataLst>
                <p:tags r:id="rId65"/>
              </p:custDataLst>
            </p:nvPr>
          </p:nvSpPr>
          <p:spPr>
            <a:xfrm>
              <a:off x="3917950" y="58991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309"/>
          <p:cNvGrpSpPr/>
          <p:nvPr/>
        </p:nvGrpSpPr>
        <p:grpSpPr>
          <a:xfrm>
            <a:off x="4068384" y="5623347"/>
            <a:ext cx="1043367" cy="369067"/>
            <a:chOff x="4068384" y="5623347"/>
            <a:chExt cx="1043367" cy="369067"/>
          </a:xfrm>
        </p:grpSpPr>
        <p:sp>
          <p:nvSpPr>
            <p:cNvPr id="279" name="SMARTInkShape-1639"/>
            <p:cNvSpPr/>
            <p:nvPr>
              <p:custDataLst>
                <p:tags r:id="rId55"/>
              </p:custDataLst>
            </p:nvPr>
          </p:nvSpPr>
          <p:spPr>
            <a:xfrm>
              <a:off x="4068384" y="5697117"/>
              <a:ext cx="84517" cy="240134"/>
            </a:xfrm>
            <a:custGeom>
              <a:avLst/>
              <a:gdLst/>
              <a:ahLst/>
              <a:cxnLst/>
              <a:rect l="0" t="0" r="0" b="0"/>
              <a:pathLst>
                <a:path w="84517" h="240134">
                  <a:moveTo>
                    <a:pt x="78166" y="17883"/>
                  </a:moveTo>
                  <a:lnTo>
                    <a:pt x="78166" y="17883"/>
                  </a:lnTo>
                  <a:lnTo>
                    <a:pt x="78166" y="8423"/>
                  </a:lnTo>
                  <a:lnTo>
                    <a:pt x="76284" y="4742"/>
                  </a:lnTo>
                  <a:lnTo>
                    <a:pt x="74795" y="2772"/>
                  </a:lnTo>
                  <a:lnTo>
                    <a:pt x="71259" y="584"/>
                  </a:lnTo>
                  <a:lnTo>
                    <a:pt x="69328" y="0"/>
                  </a:lnTo>
                  <a:lnTo>
                    <a:pt x="63419" y="1233"/>
                  </a:lnTo>
                  <a:lnTo>
                    <a:pt x="54678" y="5544"/>
                  </a:lnTo>
                  <a:lnTo>
                    <a:pt x="41386" y="14516"/>
                  </a:lnTo>
                  <a:lnTo>
                    <a:pt x="29834" y="31202"/>
                  </a:lnTo>
                  <a:lnTo>
                    <a:pt x="15397" y="66279"/>
                  </a:lnTo>
                  <a:lnTo>
                    <a:pt x="4064" y="109833"/>
                  </a:lnTo>
                  <a:lnTo>
                    <a:pt x="0" y="152843"/>
                  </a:lnTo>
                  <a:lnTo>
                    <a:pt x="3209" y="175937"/>
                  </a:lnTo>
                  <a:lnTo>
                    <a:pt x="16915" y="204100"/>
                  </a:lnTo>
                  <a:lnTo>
                    <a:pt x="40511" y="231055"/>
                  </a:lnTo>
                  <a:lnTo>
                    <a:pt x="46712" y="236198"/>
                  </a:lnTo>
                  <a:lnTo>
                    <a:pt x="53669" y="238920"/>
                  </a:lnTo>
                  <a:lnTo>
                    <a:pt x="84516" y="24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640"/>
            <p:cNvSpPr/>
            <p:nvPr>
              <p:custDataLst>
                <p:tags r:id="rId56"/>
              </p:custDataLst>
            </p:nvPr>
          </p:nvSpPr>
          <p:spPr>
            <a:xfrm>
              <a:off x="4261369" y="5727778"/>
              <a:ext cx="107432" cy="189501"/>
            </a:xfrm>
            <a:custGeom>
              <a:avLst/>
              <a:gdLst/>
              <a:ahLst/>
              <a:cxnLst/>
              <a:rect l="0" t="0" r="0" b="0"/>
              <a:pathLst>
                <a:path w="107432" h="189501">
                  <a:moveTo>
                    <a:pt x="107431" y="6272"/>
                  </a:moveTo>
                  <a:lnTo>
                    <a:pt x="107431" y="6272"/>
                  </a:lnTo>
                  <a:lnTo>
                    <a:pt x="107431" y="805"/>
                  </a:lnTo>
                  <a:lnTo>
                    <a:pt x="83012" y="0"/>
                  </a:lnTo>
                  <a:lnTo>
                    <a:pt x="43503" y="6840"/>
                  </a:lnTo>
                  <a:lnTo>
                    <a:pt x="24048" y="12790"/>
                  </a:lnTo>
                  <a:lnTo>
                    <a:pt x="16750" y="17636"/>
                  </a:lnTo>
                  <a:lnTo>
                    <a:pt x="11154" y="24493"/>
                  </a:lnTo>
                  <a:lnTo>
                    <a:pt x="10085" y="29002"/>
                  </a:lnTo>
                  <a:lnTo>
                    <a:pt x="11904" y="73884"/>
                  </a:lnTo>
                  <a:lnTo>
                    <a:pt x="10688" y="103524"/>
                  </a:lnTo>
                  <a:lnTo>
                    <a:pt x="1235" y="147795"/>
                  </a:lnTo>
                  <a:lnTo>
                    <a:pt x="0" y="163288"/>
                  </a:lnTo>
                  <a:lnTo>
                    <a:pt x="3475" y="171542"/>
                  </a:lnTo>
                  <a:lnTo>
                    <a:pt x="6376" y="175717"/>
                  </a:lnTo>
                  <a:lnTo>
                    <a:pt x="13364" y="180359"/>
                  </a:lnTo>
                  <a:lnTo>
                    <a:pt x="46474" y="188772"/>
                  </a:lnTo>
                  <a:lnTo>
                    <a:pt x="81529" y="189500"/>
                  </a:lnTo>
                  <a:lnTo>
                    <a:pt x="107431" y="18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641"/>
            <p:cNvSpPr/>
            <p:nvPr>
              <p:custDataLst>
                <p:tags r:id="rId57"/>
              </p:custDataLst>
            </p:nvPr>
          </p:nvSpPr>
          <p:spPr>
            <a:xfrm>
              <a:off x="4254500" y="5835650"/>
              <a:ext cx="88901" cy="5763"/>
            </a:xfrm>
            <a:custGeom>
              <a:avLst/>
              <a:gdLst/>
              <a:ahLst/>
              <a:cxnLst/>
              <a:rect l="0" t="0" r="0" b="0"/>
              <a:pathLst>
                <a:path w="88901" h="5763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8543" y="5762"/>
                  </a:lnTo>
                  <a:lnTo>
                    <a:pt x="70034" y="443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642"/>
            <p:cNvSpPr/>
            <p:nvPr>
              <p:custDataLst>
                <p:tags r:id="rId58"/>
              </p:custDataLst>
            </p:nvPr>
          </p:nvSpPr>
          <p:spPr>
            <a:xfrm>
              <a:off x="4426005" y="5734312"/>
              <a:ext cx="114246" cy="207932"/>
            </a:xfrm>
            <a:custGeom>
              <a:avLst/>
              <a:gdLst/>
              <a:ahLst/>
              <a:cxnLst/>
              <a:rect l="0" t="0" r="0" b="0"/>
              <a:pathLst>
                <a:path w="114246" h="207932">
                  <a:moveTo>
                    <a:pt x="114245" y="6088"/>
                  </a:moveTo>
                  <a:lnTo>
                    <a:pt x="114245" y="6088"/>
                  </a:lnTo>
                  <a:lnTo>
                    <a:pt x="110874" y="2717"/>
                  </a:lnTo>
                  <a:lnTo>
                    <a:pt x="105456" y="1062"/>
                  </a:lnTo>
                  <a:lnTo>
                    <a:pt x="87109" y="0"/>
                  </a:lnTo>
                  <a:lnTo>
                    <a:pt x="69281" y="3187"/>
                  </a:lnTo>
                  <a:lnTo>
                    <a:pt x="53963" y="11970"/>
                  </a:lnTo>
                  <a:lnTo>
                    <a:pt x="33026" y="39237"/>
                  </a:lnTo>
                  <a:lnTo>
                    <a:pt x="28759" y="51160"/>
                  </a:lnTo>
                  <a:lnTo>
                    <a:pt x="18737" y="95600"/>
                  </a:lnTo>
                  <a:lnTo>
                    <a:pt x="4719" y="137402"/>
                  </a:lnTo>
                  <a:lnTo>
                    <a:pt x="364" y="181648"/>
                  </a:lnTo>
                  <a:lnTo>
                    <a:pt x="0" y="194481"/>
                  </a:lnTo>
                  <a:lnTo>
                    <a:pt x="10074" y="199334"/>
                  </a:lnTo>
                  <a:lnTo>
                    <a:pt x="52216" y="207823"/>
                  </a:lnTo>
                  <a:lnTo>
                    <a:pt x="64099" y="207931"/>
                  </a:lnTo>
                  <a:lnTo>
                    <a:pt x="88845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643"/>
            <p:cNvSpPr/>
            <p:nvPr>
              <p:custDataLst>
                <p:tags r:id="rId59"/>
              </p:custDataLst>
            </p:nvPr>
          </p:nvSpPr>
          <p:spPr>
            <a:xfrm>
              <a:off x="4533900" y="5797550"/>
              <a:ext cx="120651" cy="152401"/>
            </a:xfrm>
            <a:custGeom>
              <a:avLst/>
              <a:gdLst/>
              <a:ahLst/>
              <a:cxnLst/>
              <a:rect l="0" t="0" r="0" b="0"/>
              <a:pathLst>
                <a:path w="120651" h="152401">
                  <a:moveTo>
                    <a:pt x="0" y="0"/>
                  </a:moveTo>
                  <a:lnTo>
                    <a:pt x="0" y="0"/>
                  </a:lnTo>
                  <a:lnTo>
                    <a:pt x="15901" y="705"/>
                  </a:lnTo>
                  <a:lnTo>
                    <a:pt x="23765" y="3371"/>
                  </a:lnTo>
                  <a:lnTo>
                    <a:pt x="39497" y="15580"/>
                  </a:lnTo>
                  <a:lnTo>
                    <a:pt x="63071" y="44444"/>
                  </a:lnTo>
                  <a:lnTo>
                    <a:pt x="83077" y="90319"/>
                  </a:lnTo>
                  <a:lnTo>
                    <a:pt x="102695" y="135013"/>
                  </a:lnTo>
                  <a:lnTo>
                    <a:pt x="109377" y="143026"/>
                  </a:lnTo>
                  <a:lnTo>
                    <a:pt x="1206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644"/>
            <p:cNvSpPr/>
            <p:nvPr>
              <p:custDataLst>
                <p:tags r:id="rId60"/>
              </p:custDataLst>
            </p:nvPr>
          </p:nvSpPr>
          <p:spPr>
            <a:xfrm>
              <a:off x="4572000" y="5804783"/>
              <a:ext cx="95251" cy="138818"/>
            </a:xfrm>
            <a:custGeom>
              <a:avLst/>
              <a:gdLst/>
              <a:ahLst/>
              <a:cxnLst/>
              <a:rect l="0" t="0" r="0" b="0"/>
              <a:pathLst>
                <a:path w="95251" h="138818">
                  <a:moveTo>
                    <a:pt x="95250" y="5467"/>
                  </a:moveTo>
                  <a:lnTo>
                    <a:pt x="95250" y="5467"/>
                  </a:lnTo>
                  <a:lnTo>
                    <a:pt x="95250" y="2096"/>
                  </a:lnTo>
                  <a:lnTo>
                    <a:pt x="94544" y="1103"/>
                  </a:lnTo>
                  <a:lnTo>
                    <a:pt x="93368" y="441"/>
                  </a:lnTo>
                  <a:lnTo>
                    <a:pt x="91879" y="0"/>
                  </a:lnTo>
                  <a:lnTo>
                    <a:pt x="83041" y="2749"/>
                  </a:lnTo>
                  <a:lnTo>
                    <a:pt x="68114" y="14773"/>
                  </a:lnTo>
                  <a:lnTo>
                    <a:pt x="37871" y="59652"/>
                  </a:lnTo>
                  <a:lnTo>
                    <a:pt x="16026" y="100994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645"/>
            <p:cNvSpPr/>
            <p:nvPr>
              <p:custDataLst>
                <p:tags r:id="rId61"/>
              </p:custDataLst>
            </p:nvPr>
          </p:nvSpPr>
          <p:spPr>
            <a:xfrm>
              <a:off x="4686300" y="5741333"/>
              <a:ext cx="129406" cy="251081"/>
            </a:xfrm>
            <a:custGeom>
              <a:avLst/>
              <a:gdLst/>
              <a:ahLst/>
              <a:cxnLst/>
              <a:rect l="0" t="0" r="0" b="0"/>
              <a:pathLst>
                <a:path w="129406" h="251081">
                  <a:moveTo>
                    <a:pt x="0" y="18117"/>
                  </a:moveTo>
                  <a:lnTo>
                    <a:pt x="0" y="18117"/>
                  </a:lnTo>
                  <a:lnTo>
                    <a:pt x="0" y="14746"/>
                  </a:lnTo>
                  <a:lnTo>
                    <a:pt x="1411" y="13753"/>
                  </a:lnTo>
                  <a:lnTo>
                    <a:pt x="10845" y="12355"/>
                  </a:lnTo>
                  <a:lnTo>
                    <a:pt x="54278" y="6749"/>
                  </a:lnTo>
                  <a:lnTo>
                    <a:pt x="97267" y="218"/>
                  </a:lnTo>
                  <a:lnTo>
                    <a:pt x="119663" y="0"/>
                  </a:lnTo>
                  <a:lnTo>
                    <a:pt x="122109" y="1100"/>
                  </a:lnTo>
                  <a:lnTo>
                    <a:pt x="129405" y="7935"/>
                  </a:lnTo>
                  <a:lnTo>
                    <a:pt x="129308" y="11329"/>
                  </a:lnTo>
                  <a:lnTo>
                    <a:pt x="117699" y="54351"/>
                  </a:lnTo>
                  <a:lnTo>
                    <a:pt x="115677" y="95751"/>
                  </a:lnTo>
                  <a:lnTo>
                    <a:pt x="119459" y="138632"/>
                  </a:lnTo>
                  <a:lnTo>
                    <a:pt x="124857" y="185185"/>
                  </a:lnTo>
                  <a:lnTo>
                    <a:pt x="125660" y="203163"/>
                  </a:lnTo>
                  <a:lnTo>
                    <a:pt x="121037" y="221582"/>
                  </a:lnTo>
                  <a:lnTo>
                    <a:pt x="114707" y="234136"/>
                  </a:lnTo>
                  <a:lnTo>
                    <a:pt x="105309" y="243007"/>
                  </a:lnTo>
                  <a:lnTo>
                    <a:pt x="94076" y="248595"/>
                  </a:lnTo>
                  <a:lnTo>
                    <a:pt x="82028" y="251080"/>
                  </a:lnTo>
                  <a:lnTo>
                    <a:pt x="69618" y="248420"/>
                  </a:lnTo>
                  <a:lnTo>
                    <a:pt x="38100" y="23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646"/>
            <p:cNvSpPr/>
            <p:nvPr>
              <p:custDataLst>
                <p:tags r:id="rId62"/>
              </p:custDataLst>
            </p:nvPr>
          </p:nvSpPr>
          <p:spPr>
            <a:xfrm>
              <a:off x="4889500" y="5753100"/>
              <a:ext cx="54443" cy="222251"/>
            </a:xfrm>
            <a:custGeom>
              <a:avLst/>
              <a:gdLst/>
              <a:ahLst/>
              <a:cxnLst/>
              <a:rect l="0" t="0" r="0" b="0"/>
              <a:pathLst>
                <a:path w="54443" h="222251">
                  <a:moveTo>
                    <a:pt x="0" y="0"/>
                  </a:moveTo>
                  <a:lnTo>
                    <a:pt x="0" y="0"/>
                  </a:lnTo>
                  <a:lnTo>
                    <a:pt x="10844" y="6480"/>
                  </a:lnTo>
                  <a:lnTo>
                    <a:pt x="26732" y="23087"/>
                  </a:lnTo>
                  <a:lnTo>
                    <a:pt x="43434" y="53877"/>
                  </a:lnTo>
                  <a:lnTo>
                    <a:pt x="52772" y="90517"/>
                  </a:lnTo>
                  <a:lnTo>
                    <a:pt x="54442" y="131634"/>
                  </a:lnTo>
                  <a:lnTo>
                    <a:pt x="49831" y="157987"/>
                  </a:lnTo>
                  <a:lnTo>
                    <a:pt x="29190" y="193253"/>
                  </a:lnTo>
                  <a:lnTo>
                    <a:pt x="6701" y="221088"/>
                  </a:lnTo>
                  <a:lnTo>
                    <a:pt x="6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647"/>
            <p:cNvSpPr/>
            <p:nvPr>
              <p:custDataLst>
                <p:tags r:id="rId63"/>
              </p:custDataLst>
            </p:nvPr>
          </p:nvSpPr>
          <p:spPr>
            <a:xfrm>
              <a:off x="4959350" y="5623347"/>
              <a:ext cx="152401" cy="106061"/>
            </a:xfrm>
            <a:custGeom>
              <a:avLst/>
              <a:gdLst/>
              <a:ahLst/>
              <a:cxnLst/>
              <a:rect l="0" t="0" r="0" b="0"/>
              <a:pathLst>
                <a:path w="152401" h="106061">
                  <a:moveTo>
                    <a:pt x="0" y="9103"/>
                  </a:moveTo>
                  <a:lnTo>
                    <a:pt x="0" y="9103"/>
                  </a:lnTo>
                  <a:lnTo>
                    <a:pt x="17677" y="264"/>
                  </a:lnTo>
                  <a:lnTo>
                    <a:pt x="27612" y="0"/>
                  </a:lnTo>
                  <a:lnTo>
                    <a:pt x="51236" y="5580"/>
                  </a:lnTo>
                  <a:lnTo>
                    <a:pt x="55325" y="8871"/>
                  </a:lnTo>
                  <a:lnTo>
                    <a:pt x="59866" y="18172"/>
                  </a:lnTo>
                  <a:lnTo>
                    <a:pt x="62423" y="38679"/>
                  </a:lnTo>
                  <a:lnTo>
                    <a:pt x="59259" y="52587"/>
                  </a:lnTo>
                  <a:lnTo>
                    <a:pt x="49543" y="70436"/>
                  </a:lnTo>
                  <a:lnTo>
                    <a:pt x="43186" y="80106"/>
                  </a:lnTo>
                  <a:lnTo>
                    <a:pt x="40360" y="89108"/>
                  </a:lnTo>
                  <a:lnTo>
                    <a:pt x="40986" y="95932"/>
                  </a:lnTo>
                  <a:lnTo>
                    <a:pt x="42140" y="98739"/>
                  </a:lnTo>
                  <a:lnTo>
                    <a:pt x="50949" y="103739"/>
                  </a:lnTo>
                  <a:lnTo>
                    <a:pt x="57250" y="106060"/>
                  </a:lnTo>
                  <a:lnTo>
                    <a:pt x="102142" y="105422"/>
                  </a:lnTo>
                  <a:lnTo>
                    <a:pt x="152400" y="104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310"/>
          <p:cNvGrpSpPr/>
          <p:nvPr/>
        </p:nvGrpSpPr>
        <p:grpSpPr>
          <a:xfrm>
            <a:off x="5241442" y="5842000"/>
            <a:ext cx="213209" cy="222251"/>
            <a:chOff x="5241442" y="5842000"/>
            <a:chExt cx="213209" cy="222251"/>
          </a:xfrm>
        </p:grpSpPr>
        <p:sp>
          <p:nvSpPr>
            <p:cNvPr id="289" name="SMARTInkShape-1648"/>
            <p:cNvSpPr/>
            <p:nvPr>
              <p:custDataLst>
                <p:tags r:id="rId53"/>
              </p:custDataLst>
            </p:nvPr>
          </p:nvSpPr>
          <p:spPr>
            <a:xfrm>
              <a:off x="5241442" y="5937250"/>
              <a:ext cx="213209" cy="9850"/>
            </a:xfrm>
            <a:custGeom>
              <a:avLst/>
              <a:gdLst/>
              <a:ahLst/>
              <a:cxnLst/>
              <a:rect l="0" t="0" r="0" b="0"/>
              <a:pathLst>
                <a:path w="213209" h="9850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5645"/>
                  </a:lnTo>
                  <a:lnTo>
                    <a:pt x="1562" y="2979"/>
                  </a:lnTo>
                  <a:lnTo>
                    <a:pt x="6489" y="1324"/>
                  </a:lnTo>
                  <a:lnTo>
                    <a:pt x="15500" y="1294"/>
                  </a:lnTo>
                  <a:lnTo>
                    <a:pt x="53792" y="5142"/>
                  </a:lnTo>
                  <a:lnTo>
                    <a:pt x="98005" y="7874"/>
                  </a:lnTo>
                  <a:lnTo>
                    <a:pt x="130962" y="9849"/>
                  </a:lnTo>
                  <a:lnTo>
                    <a:pt x="171905" y="6994"/>
                  </a:lnTo>
                  <a:lnTo>
                    <a:pt x="213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649"/>
            <p:cNvSpPr/>
            <p:nvPr>
              <p:custDataLst>
                <p:tags r:id="rId54"/>
              </p:custDataLst>
            </p:nvPr>
          </p:nvSpPr>
          <p:spPr>
            <a:xfrm>
              <a:off x="5346700" y="5842000"/>
              <a:ext cx="21968" cy="222251"/>
            </a:xfrm>
            <a:custGeom>
              <a:avLst/>
              <a:gdLst/>
              <a:ahLst/>
              <a:cxnLst/>
              <a:rect l="0" t="0" r="0" b="0"/>
              <a:pathLst>
                <a:path w="21968" h="2222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3815" y="50215"/>
                  </a:lnTo>
                  <a:lnTo>
                    <a:pt x="21967" y="90607"/>
                  </a:lnTo>
                  <a:lnTo>
                    <a:pt x="20620" y="135737"/>
                  </a:lnTo>
                  <a:lnTo>
                    <a:pt x="15047" y="177331"/>
                  </a:lnTo>
                  <a:lnTo>
                    <a:pt x="15277" y="203766"/>
                  </a:lnTo>
                  <a:lnTo>
                    <a:pt x="190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311"/>
          <p:cNvGrpSpPr/>
          <p:nvPr/>
        </p:nvGrpSpPr>
        <p:grpSpPr>
          <a:xfrm>
            <a:off x="5676900" y="5722245"/>
            <a:ext cx="808163" cy="411856"/>
            <a:chOff x="5676900" y="5722245"/>
            <a:chExt cx="808163" cy="411856"/>
          </a:xfrm>
        </p:grpSpPr>
        <p:sp>
          <p:nvSpPr>
            <p:cNvPr id="292" name="SMARTInkShape-1650"/>
            <p:cNvSpPr/>
            <p:nvPr>
              <p:custDataLst>
                <p:tags r:id="rId46"/>
              </p:custDataLst>
            </p:nvPr>
          </p:nvSpPr>
          <p:spPr>
            <a:xfrm>
              <a:off x="5686512" y="5766308"/>
              <a:ext cx="149139" cy="239066"/>
            </a:xfrm>
            <a:custGeom>
              <a:avLst/>
              <a:gdLst/>
              <a:ahLst/>
              <a:cxnLst/>
              <a:rect l="0" t="0" r="0" b="0"/>
              <a:pathLst>
                <a:path w="149139" h="239066">
                  <a:moveTo>
                    <a:pt x="149138" y="12192"/>
                  </a:moveTo>
                  <a:lnTo>
                    <a:pt x="149138" y="12192"/>
                  </a:lnTo>
                  <a:lnTo>
                    <a:pt x="145767" y="12192"/>
                  </a:lnTo>
                  <a:lnTo>
                    <a:pt x="142231" y="10310"/>
                  </a:lnTo>
                  <a:lnTo>
                    <a:pt x="130840" y="3354"/>
                  </a:lnTo>
                  <a:lnTo>
                    <a:pt x="93281" y="0"/>
                  </a:lnTo>
                  <a:lnTo>
                    <a:pt x="60621" y="3405"/>
                  </a:lnTo>
                  <a:lnTo>
                    <a:pt x="34246" y="13351"/>
                  </a:lnTo>
                  <a:lnTo>
                    <a:pt x="23286" y="21174"/>
                  </a:lnTo>
                  <a:lnTo>
                    <a:pt x="16063" y="29354"/>
                  </a:lnTo>
                  <a:lnTo>
                    <a:pt x="8030" y="48635"/>
                  </a:lnTo>
                  <a:lnTo>
                    <a:pt x="4064" y="94938"/>
                  </a:lnTo>
                  <a:lnTo>
                    <a:pt x="2671" y="132194"/>
                  </a:lnTo>
                  <a:lnTo>
                    <a:pt x="0" y="176746"/>
                  </a:lnTo>
                  <a:lnTo>
                    <a:pt x="2478" y="209404"/>
                  </a:lnTo>
                  <a:lnTo>
                    <a:pt x="4798" y="214928"/>
                  </a:lnTo>
                  <a:lnTo>
                    <a:pt x="13020" y="224829"/>
                  </a:lnTo>
                  <a:lnTo>
                    <a:pt x="32920" y="234964"/>
                  </a:lnTo>
                  <a:lnTo>
                    <a:pt x="56690" y="239065"/>
                  </a:lnTo>
                  <a:lnTo>
                    <a:pt x="102218" y="235172"/>
                  </a:lnTo>
                  <a:lnTo>
                    <a:pt x="111038" y="234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651"/>
            <p:cNvSpPr/>
            <p:nvPr>
              <p:custDataLst>
                <p:tags r:id="rId47"/>
              </p:custDataLst>
            </p:nvPr>
          </p:nvSpPr>
          <p:spPr>
            <a:xfrm>
              <a:off x="5676900" y="58928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10845" y="19638"/>
                  </a:lnTo>
                  <a:lnTo>
                    <a:pt x="56707" y="12177"/>
                  </a:lnTo>
                  <a:lnTo>
                    <a:pt x="99395" y="413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652"/>
            <p:cNvSpPr/>
            <p:nvPr>
              <p:custDataLst>
                <p:tags r:id="rId48"/>
              </p:custDataLst>
            </p:nvPr>
          </p:nvSpPr>
          <p:spPr>
            <a:xfrm>
              <a:off x="5937648" y="5769141"/>
              <a:ext cx="136324" cy="237960"/>
            </a:xfrm>
            <a:custGeom>
              <a:avLst/>
              <a:gdLst/>
              <a:ahLst/>
              <a:cxnLst/>
              <a:rect l="0" t="0" r="0" b="0"/>
              <a:pathLst>
                <a:path w="136324" h="237960">
                  <a:moveTo>
                    <a:pt x="132952" y="22059"/>
                  </a:moveTo>
                  <a:lnTo>
                    <a:pt x="132952" y="22059"/>
                  </a:lnTo>
                  <a:lnTo>
                    <a:pt x="136323" y="18688"/>
                  </a:lnTo>
                  <a:lnTo>
                    <a:pt x="135905" y="16989"/>
                  </a:lnTo>
                  <a:lnTo>
                    <a:pt x="131677" y="13220"/>
                  </a:lnTo>
                  <a:lnTo>
                    <a:pt x="117993" y="7132"/>
                  </a:lnTo>
                  <a:lnTo>
                    <a:pt x="76486" y="0"/>
                  </a:lnTo>
                  <a:lnTo>
                    <a:pt x="56955" y="1020"/>
                  </a:lnTo>
                  <a:lnTo>
                    <a:pt x="34390" y="9161"/>
                  </a:lnTo>
                  <a:lnTo>
                    <a:pt x="23765" y="18443"/>
                  </a:lnTo>
                  <a:lnTo>
                    <a:pt x="11195" y="41649"/>
                  </a:lnTo>
                  <a:lnTo>
                    <a:pt x="1616" y="84863"/>
                  </a:lnTo>
                  <a:lnTo>
                    <a:pt x="0" y="126031"/>
                  </a:lnTo>
                  <a:lnTo>
                    <a:pt x="385" y="173516"/>
                  </a:lnTo>
                  <a:lnTo>
                    <a:pt x="6525" y="205892"/>
                  </a:lnTo>
                  <a:lnTo>
                    <a:pt x="14532" y="223080"/>
                  </a:lnTo>
                  <a:lnTo>
                    <a:pt x="17317" y="225923"/>
                  </a:lnTo>
                  <a:lnTo>
                    <a:pt x="35967" y="234231"/>
                  </a:lnTo>
                  <a:lnTo>
                    <a:pt x="66486" y="237631"/>
                  </a:lnTo>
                  <a:lnTo>
                    <a:pt x="107552" y="23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653"/>
            <p:cNvSpPr/>
            <p:nvPr>
              <p:custDataLst>
                <p:tags r:id="rId49"/>
              </p:custDataLst>
            </p:nvPr>
          </p:nvSpPr>
          <p:spPr>
            <a:xfrm>
              <a:off x="6083300" y="5844691"/>
              <a:ext cx="139701" cy="156060"/>
            </a:xfrm>
            <a:custGeom>
              <a:avLst/>
              <a:gdLst/>
              <a:ahLst/>
              <a:cxnLst/>
              <a:rect l="0" t="0" r="0" b="0"/>
              <a:pathLst>
                <a:path w="139701" h="1560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44848" y="25987"/>
                  </a:lnTo>
                  <a:lnTo>
                    <a:pt x="78395" y="60594"/>
                  </a:lnTo>
                  <a:lnTo>
                    <a:pt x="102060" y="100696"/>
                  </a:lnTo>
                  <a:lnTo>
                    <a:pt x="128267" y="146542"/>
                  </a:lnTo>
                  <a:lnTo>
                    <a:pt x="13970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654"/>
            <p:cNvSpPr/>
            <p:nvPr>
              <p:custDataLst>
                <p:tags r:id="rId50"/>
              </p:custDataLst>
            </p:nvPr>
          </p:nvSpPr>
          <p:spPr>
            <a:xfrm>
              <a:off x="6142962" y="5877030"/>
              <a:ext cx="73689" cy="155471"/>
            </a:xfrm>
            <a:custGeom>
              <a:avLst/>
              <a:gdLst/>
              <a:ahLst/>
              <a:cxnLst/>
              <a:rect l="0" t="0" r="0" b="0"/>
              <a:pathLst>
                <a:path w="73689" h="155471">
                  <a:moveTo>
                    <a:pt x="73688" y="9420"/>
                  </a:moveTo>
                  <a:lnTo>
                    <a:pt x="73688" y="9420"/>
                  </a:lnTo>
                  <a:lnTo>
                    <a:pt x="73688" y="6049"/>
                  </a:lnTo>
                  <a:lnTo>
                    <a:pt x="71806" y="2513"/>
                  </a:lnTo>
                  <a:lnTo>
                    <a:pt x="70317" y="581"/>
                  </a:lnTo>
                  <a:lnTo>
                    <a:pt x="67208" y="0"/>
                  </a:lnTo>
                  <a:lnTo>
                    <a:pt x="58108" y="1235"/>
                  </a:lnTo>
                  <a:lnTo>
                    <a:pt x="48890" y="7899"/>
                  </a:lnTo>
                  <a:lnTo>
                    <a:pt x="40089" y="19327"/>
                  </a:lnTo>
                  <a:lnTo>
                    <a:pt x="22940" y="57290"/>
                  </a:lnTo>
                  <a:lnTo>
                    <a:pt x="10205" y="92983"/>
                  </a:lnTo>
                  <a:lnTo>
                    <a:pt x="0" y="132857"/>
                  </a:lnTo>
                  <a:lnTo>
                    <a:pt x="485" y="143773"/>
                  </a:lnTo>
                  <a:lnTo>
                    <a:pt x="3838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655"/>
            <p:cNvSpPr/>
            <p:nvPr>
              <p:custDataLst>
                <p:tags r:id="rId51"/>
              </p:custDataLst>
            </p:nvPr>
          </p:nvSpPr>
          <p:spPr>
            <a:xfrm>
              <a:off x="6216650" y="5735194"/>
              <a:ext cx="82551" cy="99063"/>
            </a:xfrm>
            <a:custGeom>
              <a:avLst/>
              <a:gdLst/>
              <a:ahLst/>
              <a:cxnLst/>
              <a:rect l="0" t="0" r="0" b="0"/>
              <a:pathLst>
                <a:path w="82551" h="99063">
                  <a:moveTo>
                    <a:pt x="0" y="11556"/>
                  </a:moveTo>
                  <a:lnTo>
                    <a:pt x="0" y="11556"/>
                  </a:lnTo>
                  <a:lnTo>
                    <a:pt x="21048" y="2717"/>
                  </a:lnTo>
                  <a:lnTo>
                    <a:pt x="42063" y="0"/>
                  </a:lnTo>
                  <a:lnTo>
                    <a:pt x="59422" y="2566"/>
                  </a:lnTo>
                  <a:lnTo>
                    <a:pt x="63603" y="5563"/>
                  </a:lnTo>
                  <a:lnTo>
                    <a:pt x="70131" y="14536"/>
                  </a:lnTo>
                  <a:lnTo>
                    <a:pt x="74401" y="28118"/>
                  </a:lnTo>
                  <a:lnTo>
                    <a:pt x="71638" y="38673"/>
                  </a:lnTo>
                  <a:lnTo>
                    <a:pt x="60267" y="56514"/>
                  </a:lnTo>
                  <a:lnTo>
                    <a:pt x="31070" y="88276"/>
                  </a:lnTo>
                  <a:lnTo>
                    <a:pt x="29886" y="90926"/>
                  </a:lnTo>
                  <a:lnTo>
                    <a:pt x="29801" y="93397"/>
                  </a:lnTo>
                  <a:lnTo>
                    <a:pt x="30451" y="95750"/>
                  </a:lnTo>
                  <a:lnTo>
                    <a:pt x="33001" y="97319"/>
                  </a:lnTo>
                  <a:lnTo>
                    <a:pt x="41478" y="99062"/>
                  </a:lnTo>
                  <a:lnTo>
                    <a:pt x="8255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656"/>
            <p:cNvSpPr/>
            <p:nvPr>
              <p:custDataLst>
                <p:tags r:id="rId52"/>
              </p:custDataLst>
            </p:nvPr>
          </p:nvSpPr>
          <p:spPr>
            <a:xfrm>
              <a:off x="6305550" y="5722245"/>
              <a:ext cx="179513" cy="411856"/>
            </a:xfrm>
            <a:custGeom>
              <a:avLst/>
              <a:gdLst/>
              <a:ahLst/>
              <a:cxnLst/>
              <a:rect l="0" t="0" r="0" b="0"/>
              <a:pathLst>
                <a:path w="179513" h="411856">
                  <a:moveTo>
                    <a:pt x="95250" y="11805"/>
                  </a:moveTo>
                  <a:lnTo>
                    <a:pt x="95250" y="11805"/>
                  </a:lnTo>
                  <a:lnTo>
                    <a:pt x="95250" y="8434"/>
                  </a:lnTo>
                  <a:lnTo>
                    <a:pt x="96661" y="7441"/>
                  </a:lnTo>
                  <a:lnTo>
                    <a:pt x="131845" y="65"/>
                  </a:lnTo>
                  <a:lnTo>
                    <a:pt x="157747" y="0"/>
                  </a:lnTo>
                  <a:lnTo>
                    <a:pt x="171937" y="4230"/>
                  </a:lnTo>
                  <a:lnTo>
                    <a:pt x="178252" y="7968"/>
                  </a:lnTo>
                  <a:lnTo>
                    <a:pt x="179512" y="10659"/>
                  </a:lnTo>
                  <a:lnTo>
                    <a:pt x="177166" y="56597"/>
                  </a:lnTo>
                  <a:lnTo>
                    <a:pt x="172788" y="99022"/>
                  </a:lnTo>
                  <a:lnTo>
                    <a:pt x="171847" y="140188"/>
                  </a:lnTo>
                  <a:lnTo>
                    <a:pt x="171568" y="183665"/>
                  </a:lnTo>
                  <a:lnTo>
                    <a:pt x="171485" y="225945"/>
                  </a:lnTo>
                  <a:lnTo>
                    <a:pt x="174828" y="268044"/>
                  </a:lnTo>
                  <a:lnTo>
                    <a:pt x="176919" y="289987"/>
                  </a:lnTo>
                  <a:lnTo>
                    <a:pt x="173646" y="301482"/>
                  </a:lnTo>
                  <a:lnTo>
                    <a:pt x="170797" y="306523"/>
                  </a:lnTo>
                  <a:lnTo>
                    <a:pt x="156342" y="315887"/>
                  </a:lnTo>
                  <a:lnTo>
                    <a:pt x="116879" y="332856"/>
                  </a:lnTo>
                  <a:lnTo>
                    <a:pt x="80169" y="351344"/>
                  </a:lnTo>
                  <a:lnTo>
                    <a:pt x="40334" y="380728"/>
                  </a:lnTo>
                  <a:lnTo>
                    <a:pt x="0" y="411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312"/>
          <p:cNvGrpSpPr/>
          <p:nvPr/>
        </p:nvGrpSpPr>
        <p:grpSpPr>
          <a:xfrm>
            <a:off x="826383" y="6292850"/>
            <a:ext cx="1040530" cy="323851"/>
            <a:chOff x="826383" y="6292850"/>
            <a:chExt cx="1040530" cy="323851"/>
          </a:xfrm>
        </p:grpSpPr>
        <p:sp>
          <p:nvSpPr>
            <p:cNvPr id="300" name="SMARTInkShape-1657"/>
            <p:cNvSpPr/>
            <p:nvPr>
              <p:custDataLst>
                <p:tags r:id="rId37"/>
              </p:custDataLst>
            </p:nvPr>
          </p:nvSpPr>
          <p:spPr>
            <a:xfrm>
              <a:off x="826383" y="6324600"/>
              <a:ext cx="176918" cy="196851"/>
            </a:xfrm>
            <a:custGeom>
              <a:avLst/>
              <a:gdLst/>
              <a:ahLst/>
              <a:cxnLst/>
              <a:rect l="0" t="0" r="0" b="0"/>
              <a:pathLst>
                <a:path w="176918" h="1968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11404" y="3371"/>
                  </a:lnTo>
                  <a:lnTo>
                    <a:pt x="50830" y="39346"/>
                  </a:lnTo>
                  <a:lnTo>
                    <a:pt x="85663" y="84050"/>
                  </a:lnTo>
                  <a:lnTo>
                    <a:pt x="110524" y="120389"/>
                  </a:lnTo>
                  <a:lnTo>
                    <a:pt x="138246" y="162748"/>
                  </a:lnTo>
                  <a:lnTo>
                    <a:pt x="160733" y="191760"/>
                  </a:lnTo>
                  <a:lnTo>
                    <a:pt x="164717" y="194867"/>
                  </a:lnTo>
                  <a:lnTo>
                    <a:pt x="168078" y="196234"/>
                  </a:lnTo>
                  <a:lnTo>
                    <a:pt x="17691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658"/>
            <p:cNvSpPr/>
            <p:nvPr>
              <p:custDataLst>
                <p:tags r:id="rId38"/>
              </p:custDataLst>
            </p:nvPr>
          </p:nvSpPr>
          <p:spPr>
            <a:xfrm>
              <a:off x="831850" y="6292850"/>
              <a:ext cx="171451" cy="247651"/>
            </a:xfrm>
            <a:custGeom>
              <a:avLst/>
              <a:gdLst/>
              <a:ahLst/>
              <a:cxnLst/>
              <a:rect l="0" t="0" r="0" b="0"/>
              <a:pathLst>
                <a:path w="171451" h="247651">
                  <a:moveTo>
                    <a:pt x="171450" y="0"/>
                  </a:moveTo>
                  <a:lnTo>
                    <a:pt x="171450" y="0"/>
                  </a:lnTo>
                  <a:lnTo>
                    <a:pt x="164708" y="0"/>
                  </a:lnTo>
                  <a:lnTo>
                    <a:pt x="157635" y="3763"/>
                  </a:lnTo>
                  <a:lnTo>
                    <a:pt x="134854" y="24419"/>
                  </a:lnTo>
                  <a:lnTo>
                    <a:pt x="111375" y="57643"/>
                  </a:lnTo>
                  <a:lnTo>
                    <a:pt x="93009" y="88414"/>
                  </a:lnTo>
                  <a:lnTo>
                    <a:pt x="73793" y="122550"/>
                  </a:lnTo>
                  <a:lnTo>
                    <a:pt x="55845" y="156537"/>
                  </a:lnTo>
                  <a:lnTo>
                    <a:pt x="33245" y="19729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659"/>
            <p:cNvSpPr/>
            <p:nvPr>
              <p:custDataLst>
                <p:tags r:id="rId39"/>
              </p:custDataLst>
            </p:nvPr>
          </p:nvSpPr>
          <p:spPr>
            <a:xfrm>
              <a:off x="1054100" y="64008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40495" y="144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660"/>
            <p:cNvSpPr/>
            <p:nvPr>
              <p:custDataLst>
                <p:tags r:id="rId40"/>
              </p:custDataLst>
            </p:nvPr>
          </p:nvSpPr>
          <p:spPr>
            <a:xfrm>
              <a:off x="1086733" y="6457950"/>
              <a:ext cx="132468" cy="27628"/>
            </a:xfrm>
            <a:custGeom>
              <a:avLst/>
              <a:gdLst/>
              <a:ahLst/>
              <a:cxnLst/>
              <a:rect l="0" t="0" r="0" b="0"/>
              <a:pathLst>
                <a:path w="132468" h="27628">
                  <a:moveTo>
                    <a:pt x="5467" y="12700"/>
                  </a:moveTo>
                  <a:lnTo>
                    <a:pt x="5467" y="12700"/>
                  </a:lnTo>
                  <a:lnTo>
                    <a:pt x="2096" y="12699"/>
                  </a:lnTo>
                  <a:lnTo>
                    <a:pt x="1103" y="13405"/>
                  </a:lnTo>
                  <a:lnTo>
                    <a:pt x="441" y="14582"/>
                  </a:lnTo>
                  <a:lnTo>
                    <a:pt x="0" y="16071"/>
                  </a:lnTo>
                  <a:lnTo>
                    <a:pt x="411" y="17769"/>
                  </a:lnTo>
                  <a:lnTo>
                    <a:pt x="2749" y="21539"/>
                  </a:lnTo>
                  <a:lnTo>
                    <a:pt x="14775" y="27627"/>
                  </a:lnTo>
                  <a:lnTo>
                    <a:pt x="41856" y="27157"/>
                  </a:lnTo>
                  <a:lnTo>
                    <a:pt x="88228" y="15608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661"/>
            <p:cNvSpPr/>
            <p:nvPr>
              <p:custDataLst>
                <p:tags r:id="rId41"/>
              </p:custDataLst>
            </p:nvPr>
          </p:nvSpPr>
          <p:spPr>
            <a:xfrm>
              <a:off x="1238250" y="629285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0" y="0"/>
                  </a:lnTo>
                  <a:lnTo>
                    <a:pt x="32493" y="23778"/>
                  </a:lnTo>
                  <a:lnTo>
                    <a:pt x="63598" y="65542"/>
                  </a:lnTo>
                  <a:lnTo>
                    <a:pt x="1016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662"/>
            <p:cNvSpPr/>
            <p:nvPr>
              <p:custDataLst>
                <p:tags r:id="rId42"/>
              </p:custDataLst>
            </p:nvPr>
          </p:nvSpPr>
          <p:spPr>
            <a:xfrm>
              <a:off x="1352550" y="6292850"/>
              <a:ext cx="120651" cy="279401"/>
            </a:xfrm>
            <a:custGeom>
              <a:avLst/>
              <a:gdLst/>
              <a:ahLst/>
              <a:cxnLst/>
              <a:rect l="0" t="0" r="0" b="0"/>
              <a:pathLst>
                <a:path w="120651" h="279401">
                  <a:moveTo>
                    <a:pt x="120650" y="0"/>
                  </a:moveTo>
                  <a:lnTo>
                    <a:pt x="120650" y="0"/>
                  </a:lnTo>
                  <a:lnTo>
                    <a:pt x="75100" y="29249"/>
                  </a:lnTo>
                  <a:lnTo>
                    <a:pt x="27651" y="70965"/>
                  </a:lnTo>
                  <a:lnTo>
                    <a:pt x="15248" y="89231"/>
                  </a:lnTo>
                  <a:lnTo>
                    <a:pt x="10305" y="102453"/>
                  </a:lnTo>
                  <a:lnTo>
                    <a:pt x="6697" y="146180"/>
                  </a:lnTo>
                  <a:lnTo>
                    <a:pt x="6396" y="186563"/>
                  </a:lnTo>
                  <a:lnTo>
                    <a:pt x="1330" y="23240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663"/>
            <p:cNvSpPr/>
            <p:nvPr>
              <p:custDataLst>
                <p:tags r:id="rId43"/>
              </p:custDataLst>
            </p:nvPr>
          </p:nvSpPr>
          <p:spPr>
            <a:xfrm>
              <a:off x="1587500" y="647065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6350"/>
                  </a:moveTo>
                  <a:lnTo>
                    <a:pt x="0" y="6350"/>
                  </a:lnTo>
                  <a:lnTo>
                    <a:pt x="35800" y="5645"/>
                  </a:lnTo>
                  <a:lnTo>
                    <a:pt x="69023" y="4469"/>
                  </a:lnTo>
                  <a:lnTo>
                    <a:pt x="109515" y="297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664"/>
            <p:cNvSpPr/>
            <p:nvPr>
              <p:custDataLst>
                <p:tags r:id="rId44"/>
              </p:custDataLst>
            </p:nvPr>
          </p:nvSpPr>
          <p:spPr>
            <a:xfrm>
              <a:off x="1593850" y="6527800"/>
              <a:ext cx="273051" cy="30868"/>
            </a:xfrm>
            <a:custGeom>
              <a:avLst/>
              <a:gdLst/>
              <a:ahLst/>
              <a:cxnLst/>
              <a:rect l="0" t="0" r="0" b="0"/>
              <a:pathLst>
                <a:path w="273051" h="30868">
                  <a:moveTo>
                    <a:pt x="0" y="25400"/>
                  </a:moveTo>
                  <a:lnTo>
                    <a:pt x="0" y="25400"/>
                  </a:lnTo>
                  <a:lnTo>
                    <a:pt x="3371" y="28770"/>
                  </a:lnTo>
                  <a:lnTo>
                    <a:pt x="22322" y="30867"/>
                  </a:lnTo>
                  <a:lnTo>
                    <a:pt x="43809" y="29045"/>
                  </a:lnTo>
                  <a:lnTo>
                    <a:pt x="74362" y="25714"/>
                  </a:lnTo>
                  <a:lnTo>
                    <a:pt x="110958" y="21376"/>
                  </a:lnTo>
                  <a:lnTo>
                    <a:pt x="145233" y="17073"/>
                  </a:lnTo>
                  <a:lnTo>
                    <a:pt x="177961" y="12793"/>
                  </a:lnTo>
                  <a:lnTo>
                    <a:pt x="209657" y="8529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665"/>
            <p:cNvSpPr/>
            <p:nvPr>
              <p:custDataLst>
                <p:tags r:id="rId45"/>
              </p:custDataLst>
            </p:nvPr>
          </p:nvSpPr>
          <p:spPr>
            <a:xfrm>
              <a:off x="1758950" y="6362700"/>
              <a:ext cx="107963" cy="254001"/>
            </a:xfrm>
            <a:custGeom>
              <a:avLst/>
              <a:gdLst/>
              <a:ahLst/>
              <a:cxnLst/>
              <a:rect l="0" t="0" r="0" b="0"/>
              <a:pathLst>
                <a:path w="107963" h="254001">
                  <a:moveTo>
                    <a:pt x="6350" y="0"/>
                  </a:moveTo>
                  <a:lnTo>
                    <a:pt x="6350" y="0"/>
                  </a:lnTo>
                  <a:lnTo>
                    <a:pt x="36454" y="20697"/>
                  </a:lnTo>
                  <a:lnTo>
                    <a:pt x="77585" y="52237"/>
                  </a:lnTo>
                  <a:lnTo>
                    <a:pt x="100569" y="80366"/>
                  </a:lnTo>
                  <a:lnTo>
                    <a:pt x="107962" y="110742"/>
                  </a:lnTo>
                  <a:lnTo>
                    <a:pt x="105133" y="142352"/>
                  </a:lnTo>
                  <a:lnTo>
                    <a:pt x="94468" y="172864"/>
                  </a:lnTo>
                  <a:lnTo>
                    <a:pt x="72795" y="199125"/>
                  </a:lnTo>
                  <a:lnTo>
                    <a:pt x="34504" y="22997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313"/>
          <p:cNvGrpSpPr/>
          <p:nvPr/>
        </p:nvGrpSpPr>
        <p:grpSpPr>
          <a:xfrm>
            <a:off x="2280794" y="6261177"/>
            <a:ext cx="1135300" cy="317424"/>
            <a:chOff x="2280794" y="6261177"/>
            <a:chExt cx="1135300" cy="317424"/>
          </a:xfrm>
        </p:grpSpPr>
        <p:sp>
          <p:nvSpPr>
            <p:cNvPr id="310" name="SMARTInkShape-1666"/>
            <p:cNvSpPr/>
            <p:nvPr>
              <p:custDataLst>
                <p:tags r:id="rId27"/>
              </p:custDataLst>
            </p:nvPr>
          </p:nvSpPr>
          <p:spPr>
            <a:xfrm>
              <a:off x="2281209" y="6299484"/>
              <a:ext cx="138142" cy="234165"/>
            </a:xfrm>
            <a:custGeom>
              <a:avLst/>
              <a:gdLst/>
              <a:ahLst/>
              <a:cxnLst/>
              <a:rect l="0" t="0" r="0" b="0"/>
              <a:pathLst>
                <a:path w="138142" h="234165">
                  <a:moveTo>
                    <a:pt x="138141" y="12416"/>
                  </a:moveTo>
                  <a:lnTo>
                    <a:pt x="138141" y="12416"/>
                  </a:lnTo>
                  <a:lnTo>
                    <a:pt x="134770" y="9045"/>
                  </a:lnTo>
                  <a:lnTo>
                    <a:pt x="131233" y="7390"/>
                  </a:lnTo>
                  <a:lnTo>
                    <a:pt x="129303" y="6949"/>
                  </a:lnTo>
                  <a:lnTo>
                    <a:pt x="119042" y="1157"/>
                  </a:lnTo>
                  <a:lnTo>
                    <a:pt x="103873" y="0"/>
                  </a:lnTo>
                  <a:lnTo>
                    <a:pt x="83224" y="6542"/>
                  </a:lnTo>
                  <a:lnTo>
                    <a:pt x="51417" y="25458"/>
                  </a:lnTo>
                  <a:lnTo>
                    <a:pt x="46458" y="29577"/>
                  </a:lnTo>
                  <a:lnTo>
                    <a:pt x="39067" y="41680"/>
                  </a:lnTo>
                  <a:lnTo>
                    <a:pt x="21926" y="81363"/>
                  </a:lnTo>
                  <a:lnTo>
                    <a:pt x="11599" y="121024"/>
                  </a:lnTo>
                  <a:lnTo>
                    <a:pt x="1323" y="168300"/>
                  </a:lnTo>
                  <a:lnTo>
                    <a:pt x="0" y="192816"/>
                  </a:lnTo>
                  <a:lnTo>
                    <a:pt x="2191" y="204542"/>
                  </a:lnTo>
                  <a:lnTo>
                    <a:pt x="10763" y="219076"/>
                  </a:lnTo>
                  <a:lnTo>
                    <a:pt x="20145" y="226091"/>
                  </a:lnTo>
                  <a:lnTo>
                    <a:pt x="32782" y="230855"/>
                  </a:lnTo>
                  <a:lnTo>
                    <a:pt x="79773" y="234164"/>
                  </a:lnTo>
                  <a:lnTo>
                    <a:pt x="119091" y="228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667"/>
            <p:cNvSpPr/>
            <p:nvPr>
              <p:custDataLst>
                <p:tags r:id="rId28"/>
              </p:custDataLst>
            </p:nvPr>
          </p:nvSpPr>
          <p:spPr>
            <a:xfrm>
              <a:off x="2280794" y="6432550"/>
              <a:ext cx="106807" cy="12701"/>
            </a:xfrm>
            <a:custGeom>
              <a:avLst/>
              <a:gdLst/>
              <a:ahLst/>
              <a:cxnLst/>
              <a:rect l="0" t="0" r="0" b="0"/>
              <a:pathLst>
                <a:path w="106807" h="12701">
                  <a:moveTo>
                    <a:pt x="11556" y="12700"/>
                  </a:moveTo>
                  <a:lnTo>
                    <a:pt x="11556" y="12700"/>
                  </a:lnTo>
                  <a:lnTo>
                    <a:pt x="0" y="12700"/>
                  </a:lnTo>
                  <a:lnTo>
                    <a:pt x="2566" y="12700"/>
                  </a:lnTo>
                  <a:lnTo>
                    <a:pt x="42628" y="2574"/>
                  </a:lnTo>
                  <a:lnTo>
                    <a:pt x="83232" y="508"/>
                  </a:lnTo>
                  <a:lnTo>
                    <a:pt x="106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668"/>
            <p:cNvSpPr/>
            <p:nvPr>
              <p:custDataLst>
                <p:tags r:id="rId29"/>
              </p:custDataLst>
            </p:nvPr>
          </p:nvSpPr>
          <p:spPr>
            <a:xfrm>
              <a:off x="2521086" y="6299462"/>
              <a:ext cx="145915" cy="266080"/>
            </a:xfrm>
            <a:custGeom>
              <a:avLst/>
              <a:gdLst/>
              <a:ahLst/>
              <a:cxnLst/>
              <a:rect l="0" t="0" r="0" b="0"/>
              <a:pathLst>
                <a:path w="145915" h="266080">
                  <a:moveTo>
                    <a:pt x="145914" y="6088"/>
                  </a:moveTo>
                  <a:lnTo>
                    <a:pt x="145914" y="6088"/>
                  </a:lnTo>
                  <a:lnTo>
                    <a:pt x="145914" y="2717"/>
                  </a:lnTo>
                  <a:lnTo>
                    <a:pt x="143797" y="1724"/>
                  </a:lnTo>
                  <a:lnTo>
                    <a:pt x="116028" y="0"/>
                  </a:lnTo>
                  <a:lnTo>
                    <a:pt x="69272" y="5832"/>
                  </a:lnTo>
                  <a:lnTo>
                    <a:pt x="64108" y="7857"/>
                  </a:lnTo>
                  <a:lnTo>
                    <a:pt x="61744" y="9384"/>
                  </a:lnTo>
                  <a:lnTo>
                    <a:pt x="55044" y="18275"/>
                  </a:lnTo>
                  <a:lnTo>
                    <a:pt x="44306" y="63260"/>
                  </a:lnTo>
                  <a:lnTo>
                    <a:pt x="29783" y="108241"/>
                  </a:lnTo>
                  <a:lnTo>
                    <a:pt x="17507" y="155592"/>
                  </a:lnTo>
                  <a:lnTo>
                    <a:pt x="7679" y="193849"/>
                  </a:lnTo>
                  <a:lnTo>
                    <a:pt x="893" y="238299"/>
                  </a:lnTo>
                  <a:lnTo>
                    <a:pt x="0" y="260311"/>
                  </a:lnTo>
                  <a:lnTo>
                    <a:pt x="660" y="262354"/>
                  </a:lnTo>
                  <a:lnTo>
                    <a:pt x="1806" y="263715"/>
                  </a:lnTo>
                  <a:lnTo>
                    <a:pt x="3275" y="264623"/>
                  </a:lnTo>
                  <a:lnTo>
                    <a:pt x="17184" y="266079"/>
                  </a:lnTo>
                  <a:lnTo>
                    <a:pt x="62544" y="265701"/>
                  </a:lnTo>
                  <a:lnTo>
                    <a:pt x="101464" y="260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669"/>
            <p:cNvSpPr/>
            <p:nvPr>
              <p:custDataLst>
                <p:tags r:id="rId30"/>
              </p:custDataLst>
            </p:nvPr>
          </p:nvSpPr>
          <p:spPr>
            <a:xfrm>
              <a:off x="2711450" y="6365517"/>
              <a:ext cx="158751" cy="143234"/>
            </a:xfrm>
            <a:custGeom>
              <a:avLst/>
              <a:gdLst/>
              <a:ahLst/>
              <a:cxnLst/>
              <a:rect l="0" t="0" r="0" b="0"/>
              <a:pathLst>
                <a:path w="158751" h="143234">
                  <a:moveTo>
                    <a:pt x="0" y="22583"/>
                  </a:moveTo>
                  <a:lnTo>
                    <a:pt x="0" y="22583"/>
                  </a:lnTo>
                  <a:lnTo>
                    <a:pt x="0" y="19212"/>
                  </a:lnTo>
                  <a:lnTo>
                    <a:pt x="1881" y="15676"/>
                  </a:lnTo>
                  <a:lnTo>
                    <a:pt x="3371" y="13744"/>
                  </a:lnTo>
                  <a:lnTo>
                    <a:pt x="39837" y="1918"/>
                  </a:lnTo>
                  <a:lnTo>
                    <a:pt x="80594" y="0"/>
                  </a:lnTo>
                  <a:lnTo>
                    <a:pt x="89712" y="1178"/>
                  </a:lnTo>
                  <a:lnTo>
                    <a:pt x="97203" y="4785"/>
                  </a:lnTo>
                  <a:lnTo>
                    <a:pt x="109288" y="16319"/>
                  </a:lnTo>
                  <a:lnTo>
                    <a:pt x="115600" y="30853"/>
                  </a:lnTo>
                  <a:lnTo>
                    <a:pt x="117283" y="38679"/>
                  </a:lnTo>
                  <a:lnTo>
                    <a:pt x="115583" y="46720"/>
                  </a:lnTo>
                  <a:lnTo>
                    <a:pt x="99707" y="71519"/>
                  </a:lnTo>
                  <a:lnTo>
                    <a:pt x="69058" y="101420"/>
                  </a:lnTo>
                  <a:lnTo>
                    <a:pt x="31585" y="127806"/>
                  </a:lnTo>
                  <a:lnTo>
                    <a:pt x="30934" y="129421"/>
                  </a:lnTo>
                  <a:lnTo>
                    <a:pt x="31912" y="131204"/>
                  </a:lnTo>
                  <a:lnTo>
                    <a:pt x="33974" y="133096"/>
                  </a:lnTo>
                  <a:lnTo>
                    <a:pt x="79833" y="139921"/>
                  </a:lnTo>
                  <a:lnTo>
                    <a:pt x="125601" y="142579"/>
                  </a:lnTo>
                  <a:lnTo>
                    <a:pt x="158750" y="143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670"/>
            <p:cNvSpPr/>
            <p:nvPr>
              <p:custDataLst>
                <p:tags r:id="rId31"/>
              </p:custDataLst>
            </p:nvPr>
          </p:nvSpPr>
          <p:spPr>
            <a:xfrm>
              <a:off x="2895600" y="6375399"/>
              <a:ext cx="152401" cy="153667"/>
            </a:xfrm>
            <a:custGeom>
              <a:avLst/>
              <a:gdLst/>
              <a:ahLst/>
              <a:cxnLst/>
              <a:rect l="0" t="0" r="0" b="0"/>
              <a:pathLst>
                <a:path w="152401" h="153667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3"/>
                  </a:lnTo>
                  <a:lnTo>
                    <a:pt x="5467" y="3372"/>
                  </a:lnTo>
                  <a:lnTo>
                    <a:pt x="40835" y="47662"/>
                  </a:lnTo>
                  <a:lnTo>
                    <a:pt x="69136" y="87418"/>
                  </a:lnTo>
                  <a:lnTo>
                    <a:pt x="99624" y="130995"/>
                  </a:lnTo>
                  <a:lnTo>
                    <a:pt x="109894" y="143593"/>
                  </a:lnTo>
                  <a:lnTo>
                    <a:pt x="121514" y="151544"/>
                  </a:lnTo>
                  <a:lnTo>
                    <a:pt x="133734" y="153666"/>
                  </a:lnTo>
                  <a:lnTo>
                    <a:pt x="152400" y="15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671"/>
            <p:cNvSpPr/>
            <p:nvPr>
              <p:custDataLst>
                <p:tags r:id="rId32"/>
              </p:custDataLst>
            </p:nvPr>
          </p:nvSpPr>
          <p:spPr>
            <a:xfrm>
              <a:off x="2895600" y="63881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23094" y="10844"/>
                  </a:lnTo>
                  <a:lnTo>
                    <a:pt x="98947" y="40163"/>
                  </a:lnTo>
                  <a:lnTo>
                    <a:pt x="75414" y="80574"/>
                  </a:lnTo>
                  <a:lnTo>
                    <a:pt x="48686" y="124533"/>
                  </a:lnTo>
                  <a:lnTo>
                    <a:pt x="14791" y="17057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672"/>
            <p:cNvSpPr/>
            <p:nvPr>
              <p:custDataLst>
                <p:tags r:id="rId33"/>
              </p:custDataLst>
            </p:nvPr>
          </p:nvSpPr>
          <p:spPr>
            <a:xfrm>
              <a:off x="2618852" y="6330950"/>
              <a:ext cx="48149" cy="228601"/>
            </a:xfrm>
            <a:custGeom>
              <a:avLst/>
              <a:gdLst/>
              <a:ahLst/>
              <a:cxnLst/>
              <a:rect l="0" t="0" r="0" b="0"/>
              <a:pathLst>
                <a:path w="48149" h="228601">
                  <a:moveTo>
                    <a:pt x="35448" y="0"/>
                  </a:moveTo>
                  <a:lnTo>
                    <a:pt x="35448" y="0"/>
                  </a:lnTo>
                  <a:lnTo>
                    <a:pt x="18820" y="45190"/>
                  </a:lnTo>
                  <a:lnTo>
                    <a:pt x="6297" y="82769"/>
                  </a:lnTo>
                  <a:lnTo>
                    <a:pt x="0" y="122596"/>
                  </a:lnTo>
                  <a:lnTo>
                    <a:pt x="1897" y="165677"/>
                  </a:lnTo>
                  <a:lnTo>
                    <a:pt x="4614" y="180301"/>
                  </a:lnTo>
                  <a:lnTo>
                    <a:pt x="18921" y="202195"/>
                  </a:lnTo>
                  <a:lnTo>
                    <a:pt x="4814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673"/>
            <p:cNvSpPr/>
            <p:nvPr>
              <p:custDataLst>
                <p:tags r:id="rId34"/>
              </p:custDataLst>
            </p:nvPr>
          </p:nvSpPr>
          <p:spPr>
            <a:xfrm>
              <a:off x="3054350" y="6350000"/>
              <a:ext cx="81981" cy="196851"/>
            </a:xfrm>
            <a:custGeom>
              <a:avLst/>
              <a:gdLst/>
              <a:ahLst/>
              <a:cxnLst/>
              <a:rect l="0" t="0" r="0" b="0"/>
              <a:pathLst>
                <a:path w="81981" h="19685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17677" y="3371"/>
                  </a:lnTo>
                  <a:lnTo>
                    <a:pt x="25731" y="12552"/>
                  </a:lnTo>
                  <a:lnTo>
                    <a:pt x="55883" y="54926"/>
                  </a:lnTo>
                  <a:lnTo>
                    <a:pt x="76922" y="94591"/>
                  </a:lnTo>
                  <a:lnTo>
                    <a:pt x="81695" y="120357"/>
                  </a:lnTo>
                  <a:lnTo>
                    <a:pt x="81980" y="133154"/>
                  </a:lnTo>
                  <a:lnTo>
                    <a:pt x="72889" y="156782"/>
                  </a:lnTo>
                  <a:lnTo>
                    <a:pt x="58501" y="176219"/>
                  </a:lnTo>
                  <a:lnTo>
                    <a:pt x="31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674"/>
            <p:cNvSpPr/>
            <p:nvPr>
              <p:custDataLst>
                <p:tags r:id="rId35"/>
              </p:custDataLst>
            </p:nvPr>
          </p:nvSpPr>
          <p:spPr>
            <a:xfrm>
              <a:off x="3187700" y="6261177"/>
              <a:ext cx="69851" cy="95174"/>
            </a:xfrm>
            <a:custGeom>
              <a:avLst/>
              <a:gdLst/>
              <a:ahLst/>
              <a:cxnLst/>
              <a:rect l="0" t="0" r="0" b="0"/>
              <a:pathLst>
                <a:path w="69851" h="95174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35354" y="3301"/>
                  </a:lnTo>
                  <a:lnTo>
                    <a:pt x="40502" y="5702"/>
                  </a:lnTo>
                  <a:lnTo>
                    <a:pt x="43935" y="8715"/>
                  </a:lnTo>
                  <a:lnTo>
                    <a:pt x="46224" y="12134"/>
                  </a:lnTo>
                  <a:lnTo>
                    <a:pt x="49444" y="27059"/>
                  </a:lnTo>
                  <a:lnTo>
                    <a:pt x="46434" y="38794"/>
                  </a:lnTo>
                  <a:lnTo>
                    <a:pt x="21375" y="86404"/>
                  </a:lnTo>
                  <a:lnTo>
                    <a:pt x="20600" y="89327"/>
                  </a:lnTo>
                  <a:lnTo>
                    <a:pt x="22200" y="91276"/>
                  </a:lnTo>
                  <a:lnTo>
                    <a:pt x="29622" y="93441"/>
                  </a:lnTo>
                  <a:lnTo>
                    <a:pt x="69850" y="9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675"/>
            <p:cNvSpPr/>
            <p:nvPr>
              <p:custDataLst>
                <p:tags r:id="rId36"/>
              </p:custDataLst>
            </p:nvPr>
          </p:nvSpPr>
          <p:spPr>
            <a:xfrm>
              <a:off x="3327400" y="6268593"/>
              <a:ext cx="88694" cy="290958"/>
            </a:xfrm>
            <a:custGeom>
              <a:avLst/>
              <a:gdLst/>
              <a:ahLst/>
              <a:cxnLst/>
              <a:rect l="0" t="0" r="0" b="0"/>
              <a:pathLst>
                <a:path w="88694" h="290958">
                  <a:moveTo>
                    <a:pt x="0" y="11557"/>
                  </a:moveTo>
                  <a:lnTo>
                    <a:pt x="0" y="11557"/>
                  </a:lnTo>
                  <a:lnTo>
                    <a:pt x="10139" y="10852"/>
                  </a:lnTo>
                  <a:lnTo>
                    <a:pt x="56704" y="0"/>
                  </a:lnTo>
                  <a:lnTo>
                    <a:pt x="65889" y="1246"/>
                  </a:lnTo>
                  <a:lnTo>
                    <a:pt x="69326" y="2567"/>
                  </a:lnTo>
                  <a:lnTo>
                    <a:pt x="75026" y="7796"/>
                  </a:lnTo>
                  <a:lnTo>
                    <a:pt x="77534" y="11167"/>
                  </a:lnTo>
                  <a:lnTo>
                    <a:pt x="78439" y="22437"/>
                  </a:lnTo>
                  <a:lnTo>
                    <a:pt x="77200" y="56473"/>
                  </a:lnTo>
                  <a:lnTo>
                    <a:pt x="81706" y="99935"/>
                  </a:lnTo>
                  <a:lnTo>
                    <a:pt x="83089" y="140989"/>
                  </a:lnTo>
                  <a:lnTo>
                    <a:pt x="85661" y="183070"/>
                  </a:lnTo>
                  <a:lnTo>
                    <a:pt x="85353" y="212894"/>
                  </a:lnTo>
                  <a:lnTo>
                    <a:pt x="88693" y="258334"/>
                  </a:lnTo>
                  <a:lnTo>
                    <a:pt x="85045" y="266110"/>
                  </a:lnTo>
                  <a:lnTo>
                    <a:pt x="82097" y="270159"/>
                  </a:lnTo>
                  <a:lnTo>
                    <a:pt x="71295" y="276540"/>
                  </a:lnTo>
                  <a:lnTo>
                    <a:pt x="51228" y="282216"/>
                  </a:lnTo>
                  <a:lnTo>
                    <a:pt x="12700" y="290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314"/>
          <p:cNvGrpSpPr/>
          <p:nvPr/>
        </p:nvGrpSpPr>
        <p:grpSpPr>
          <a:xfrm>
            <a:off x="3663950" y="6293994"/>
            <a:ext cx="1398845" cy="315234"/>
            <a:chOff x="3663950" y="6293994"/>
            <a:chExt cx="1398845" cy="315234"/>
          </a:xfrm>
        </p:grpSpPr>
        <p:sp>
          <p:nvSpPr>
            <p:cNvPr id="321" name="SMARTInkShape-1676"/>
            <p:cNvSpPr/>
            <p:nvPr>
              <p:custDataLst>
                <p:tags r:id="rId16"/>
              </p:custDataLst>
            </p:nvPr>
          </p:nvSpPr>
          <p:spPr>
            <a:xfrm>
              <a:off x="3689350" y="64198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42716" y="0"/>
                  </a:lnTo>
                  <a:lnTo>
                    <a:pt x="80939" y="3371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677"/>
            <p:cNvSpPr/>
            <p:nvPr>
              <p:custDataLst>
                <p:tags r:id="rId17"/>
              </p:custDataLst>
            </p:nvPr>
          </p:nvSpPr>
          <p:spPr>
            <a:xfrm>
              <a:off x="3663950" y="6515100"/>
              <a:ext cx="146051" cy="12439"/>
            </a:xfrm>
            <a:custGeom>
              <a:avLst/>
              <a:gdLst/>
              <a:ahLst/>
              <a:cxnLst/>
              <a:rect l="0" t="0" r="0" b="0"/>
              <a:pathLst>
                <a:path w="146051" h="12439">
                  <a:moveTo>
                    <a:pt x="0" y="6350"/>
                  </a:moveTo>
                  <a:lnTo>
                    <a:pt x="0" y="6350"/>
                  </a:lnTo>
                  <a:lnTo>
                    <a:pt x="0" y="9720"/>
                  </a:lnTo>
                  <a:lnTo>
                    <a:pt x="7526" y="11376"/>
                  </a:lnTo>
                  <a:lnTo>
                    <a:pt x="52208" y="12438"/>
                  </a:lnTo>
                  <a:lnTo>
                    <a:pt x="87880" y="882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678"/>
            <p:cNvSpPr/>
            <p:nvPr>
              <p:custDataLst>
                <p:tags r:id="rId18"/>
              </p:custDataLst>
            </p:nvPr>
          </p:nvSpPr>
          <p:spPr>
            <a:xfrm>
              <a:off x="4117849" y="6331212"/>
              <a:ext cx="149352" cy="238445"/>
            </a:xfrm>
            <a:custGeom>
              <a:avLst/>
              <a:gdLst/>
              <a:ahLst/>
              <a:cxnLst/>
              <a:rect l="0" t="0" r="0" b="0"/>
              <a:pathLst>
                <a:path w="149352" h="238445">
                  <a:moveTo>
                    <a:pt x="149351" y="6088"/>
                  </a:moveTo>
                  <a:lnTo>
                    <a:pt x="149351" y="6088"/>
                  </a:lnTo>
                  <a:lnTo>
                    <a:pt x="128629" y="4206"/>
                  </a:lnTo>
                  <a:lnTo>
                    <a:pt x="87028" y="130"/>
                  </a:lnTo>
                  <a:lnTo>
                    <a:pt x="80285" y="0"/>
                  </a:lnTo>
                  <a:lnTo>
                    <a:pt x="69031" y="3618"/>
                  </a:lnTo>
                  <a:lnTo>
                    <a:pt x="59325" y="10635"/>
                  </a:lnTo>
                  <a:lnTo>
                    <a:pt x="46634" y="26485"/>
                  </a:lnTo>
                  <a:lnTo>
                    <a:pt x="40669" y="38435"/>
                  </a:lnTo>
                  <a:lnTo>
                    <a:pt x="34749" y="79270"/>
                  </a:lnTo>
                  <a:lnTo>
                    <a:pt x="25241" y="119180"/>
                  </a:lnTo>
                  <a:lnTo>
                    <a:pt x="13486" y="158130"/>
                  </a:lnTo>
                  <a:lnTo>
                    <a:pt x="635" y="205454"/>
                  </a:lnTo>
                  <a:lnTo>
                    <a:pt x="0" y="222400"/>
                  </a:lnTo>
                  <a:lnTo>
                    <a:pt x="4420" y="232284"/>
                  </a:lnTo>
                  <a:lnTo>
                    <a:pt x="8986" y="235202"/>
                  </a:lnTo>
                  <a:lnTo>
                    <a:pt x="21585" y="238444"/>
                  </a:lnTo>
                  <a:lnTo>
                    <a:pt x="51287" y="233527"/>
                  </a:lnTo>
                  <a:lnTo>
                    <a:pt x="90270" y="219763"/>
                  </a:lnTo>
                  <a:lnTo>
                    <a:pt x="117601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679"/>
            <p:cNvSpPr/>
            <p:nvPr>
              <p:custDataLst>
                <p:tags r:id="rId19"/>
              </p:custDataLst>
            </p:nvPr>
          </p:nvSpPr>
          <p:spPr>
            <a:xfrm>
              <a:off x="4108450" y="64643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6898" y="5645"/>
                  </a:lnTo>
                  <a:lnTo>
                    <a:pt x="83839" y="198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680"/>
            <p:cNvSpPr/>
            <p:nvPr>
              <p:custDataLst>
                <p:tags r:id="rId20"/>
              </p:custDataLst>
            </p:nvPr>
          </p:nvSpPr>
          <p:spPr>
            <a:xfrm>
              <a:off x="4330838" y="6321848"/>
              <a:ext cx="184013" cy="243165"/>
            </a:xfrm>
            <a:custGeom>
              <a:avLst/>
              <a:gdLst/>
              <a:ahLst/>
              <a:cxnLst/>
              <a:rect l="0" t="0" r="0" b="0"/>
              <a:pathLst>
                <a:path w="184013" h="243165">
                  <a:moveTo>
                    <a:pt x="184012" y="9102"/>
                  </a:moveTo>
                  <a:lnTo>
                    <a:pt x="184012" y="9102"/>
                  </a:lnTo>
                  <a:lnTo>
                    <a:pt x="175173" y="263"/>
                  </a:lnTo>
                  <a:lnTo>
                    <a:pt x="165502" y="0"/>
                  </a:lnTo>
                  <a:lnTo>
                    <a:pt x="120002" y="6273"/>
                  </a:lnTo>
                  <a:lnTo>
                    <a:pt x="82475" y="25088"/>
                  </a:lnTo>
                  <a:lnTo>
                    <a:pt x="59931" y="42531"/>
                  </a:lnTo>
                  <a:lnTo>
                    <a:pt x="44393" y="65260"/>
                  </a:lnTo>
                  <a:lnTo>
                    <a:pt x="35713" y="89869"/>
                  </a:lnTo>
                  <a:lnTo>
                    <a:pt x="25410" y="131913"/>
                  </a:lnTo>
                  <a:lnTo>
                    <a:pt x="7834" y="179233"/>
                  </a:lnTo>
                  <a:lnTo>
                    <a:pt x="562" y="220566"/>
                  </a:lnTo>
                  <a:lnTo>
                    <a:pt x="0" y="232591"/>
                  </a:lnTo>
                  <a:lnTo>
                    <a:pt x="1365" y="235001"/>
                  </a:lnTo>
                  <a:lnTo>
                    <a:pt x="6645" y="239558"/>
                  </a:lnTo>
                  <a:lnTo>
                    <a:pt x="37447" y="243164"/>
                  </a:lnTo>
                  <a:lnTo>
                    <a:pt x="81683" y="241996"/>
                  </a:lnTo>
                  <a:lnTo>
                    <a:pt x="114162" y="23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681"/>
            <p:cNvSpPr/>
            <p:nvPr>
              <p:custDataLst>
                <p:tags r:id="rId21"/>
              </p:custDataLst>
            </p:nvPr>
          </p:nvSpPr>
          <p:spPr>
            <a:xfrm>
              <a:off x="4551039" y="6343650"/>
              <a:ext cx="71762" cy="150603"/>
            </a:xfrm>
            <a:custGeom>
              <a:avLst/>
              <a:gdLst/>
              <a:ahLst/>
              <a:cxnLst/>
              <a:rect l="0" t="0" r="0" b="0"/>
              <a:pathLst>
                <a:path w="71762" h="150603">
                  <a:moveTo>
                    <a:pt x="59061" y="0"/>
                  </a:moveTo>
                  <a:lnTo>
                    <a:pt x="59061" y="0"/>
                  </a:lnTo>
                  <a:lnTo>
                    <a:pt x="59061" y="3371"/>
                  </a:lnTo>
                  <a:lnTo>
                    <a:pt x="55690" y="12209"/>
                  </a:lnTo>
                  <a:lnTo>
                    <a:pt x="29236" y="52687"/>
                  </a:lnTo>
                  <a:lnTo>
                    <a:pt x="10758" y="93506"/>
                  </a:lnTo>
                  <a:lnTo>
                    <a:pt x="0" y="124695"/>
                  </a:lnTo>
                  <a:lnTo>
                    <a:pt x="591" y="135618"/>
                  </a:lnTo>
                  <a:lnTo>
                    <a:pt x="3205" y="143295"/>
                  </a:lnTo>
                  <a:lnTo>
                    <a:pt x="4891" y="146330"/>
                  </a:lnTo>
                  <a:lnTo>
                    <a:pt x="8130" y="148353"/>
                  </a:lnTo>
                  <a:lnTo>
                    <a:pt x="17375" y="150602"/>
                  </a:lnTo>
                  <a:lnTo>
                    <a:pt x="48579" y="146976"/>
                  </a:lnTo>
                  <a:lnTo>
                    <a:pt x="7176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682"/>
            <p:cNvSpPr/>
            <p:nvPr>
              <p:custDataLst>
                <p:tags r:id="rId22"/>
              </p:custDataLst>
            </p:nvPr>
          </p:nvSpPr>
          <p:spPr>
            <a:xfrm>
              <a:off x="4591050" y="64579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1411"/>
                  </a:lnTo>
                  <a:lnTo>
                    <a:pt x="7310" y="42063"/>
                  </a:lnTo>
                  <a:lnTo>
                    <a:pt x="6434" y="87808"/>
                  </a:lnTo>
                  <a:lnTo>
                    <a:pt x="4506" y="9735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683"/>
            <p:cNvSpPr/>
            <p:nvPr>
              <p:custDataLst>
                <p:tags r:id="rId23"/>
              </p:custDataLst>
            </p:nvPr>
          </p:nvSpPr>
          <p:spPr>
            <a:xfrm>
              <a:off x="4699000" y="63881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0113"/>
                  </a:lnTo>
                  <a:lnTo>
                    <a:pt x="33613" y="48408"/>
                  </a:lnTo>
                  <a:lnTo>
                    <a:pt x="56212" y="87172"/>
                  </a:lnTo>
                  <a:lnTo>
                    <a:pt x="87251" y="132590"/>
                  </a:lnTo>
                  <a:lnTo>
                    <a:pt x="1143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684"/>
            <p:cNvSpPr/>
            <p:nvPr>
              <p:custDataLst>
                <p:tags r:id="rId24"/>
              </p:custDataLst>
            </p:nvPr>
          </p:nvSpPr>
          <p:spPr>
            <a:xfrm>
              <a:off x="4718050" y="6413499"/>
              <a:ext cx="114301" cy="190502"/>
            </a:xfrm>
            <a:custGeom>
              <a:avLst/>
              <a:gdLst/>
              <a:ahLst/>
              <a:cxnLst/>
              <a:rect l="0" t="0" r="0" b="0"/>
              <a:pathLst>
                <a:path w="114301" h="190502">
                  <a:moveTo>
                    <a:pt x="114300" y="1"/>
                  </a:moveTo>
                  <a:lnTo>
                    <a:pt x="114300" y="1"/>
                  </a:lnTo>
                  <a:lnTo>
                    <a:pt x="107558" y="0"/>
                  </a:lnTo>
                  <a:lnTo>
                    <a:pt x="98603" y="9408"/>
                  </a:lnTo>
                  <a:lnTo>
                    <a:pt x="72237" y="54305"/>
                  </a:lnTo>
                  <a:lnTo>
                    <a:pt x="51507" y="101150"/>
                  </a:lnTo>
                  <a:lnTo>
                    <a:pt x="28588" y="144036"/>
                  </a:lnTo>
                  <a:lnTo>
                    <a:pt x="0" y="190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685"/>
            <p:cNvSpPr/>
            <p:nvPr>
              <p:custDataLst>
                <p:tags r:id="rId25"/>
              </p:custDataLst>
            </p:nvPr>
          </p:nvSpPr>
          <p:spPr>
            <a:xfrm>
              <a:off x="4843100" y="6293994"/>
              <a:ext cx="44196" cy="94107"/>
            </a:xfrm>
            <a:custGeom>
              <a:avLst/>
              <a:gdLst/>
              <a:ahLst/>
              <a:cxnLst/>
              <a:rect l="0" t="0" r="0" b="0"/>
              <a:pathLst>
                <a:path w="44196" h="94107">
                  <a:moveTo>
                    <a:pt x="8300" y="11556"/>
                  </a:moveTo>
                  <a:lnTo>
                    <a:pt x="8300" y="11556"/>
                  </a:lnTo>
                  <a:lnTo>
                    <a:pt x="14075" y="6486"/>
                  </a:lnTo>
                  <a:lnTo>
                    <a:pt x="23495" y="1430"/>
                  </a:lnTo>
                  <a:lnTo>
                    <a:pt x="28694" y="0"/>
                  </a:lnTo>
                  <a:lnTo>
                    <a:pt x="35238" y="1246"/>
                  </a:lnTo>
                  <a:lnTo>
                    <a:pt x="38959" y="2566"/>
                  </a:lnTo>
                  <a:lnTo>
                    <a:pt x="41439" y="4857"/>
                  </a:lnTo>
                  <a:lnTo>
                    <a:pt x="44195" y="11166"/>
                  </a:lnTo>
                  <a:lnTo>
                    <a:pt x="43519" y="14823"/>
                  </a:lnTo>
                  <a:lnTo>
                    <a:pt x="15557" y="60332"/>
                  </a:lnTo>
                  <a:lnTo>
                    <a:pt x="83" y="83700"/>
                  </a:lnTo>
                  <a:lnTo>
                    <a:pt x="0" y="86463"/>
                  </a:lnTo>
                  <a:lnTo>
                    <a:pt x="650" y="89011"/>
                  </a:lnTo>
                  <a:lnTo>
                    <a:pt x="3905" y="90709"/>
                  </a:lnTo>
                  <a:lnTo>
                    <a:pt x="2735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686"/>
            <p:cNvSpPr/>
            <p:nvPr>
              <p:custDataLst>
                <p:tags r:id="rId26"/>
              </p:custDataLst>
            </p:nvPr>
          </p:nvSpPr>
          <p:spPr>
            <a:xfrm>
              <a:off x="4883150" y="6301227"/>
              <a:ext cx="179645" cy="308001"/>
            </a:xfrm>
            <a:custGeom>
              <a:avLst/>
              <a:gdLst/>
              <a:ahLst/>
              <a:cxnLst/>
              <a:rect l="0" t="0" r="0" b="0"/>
              <a:pathLst>
                <a:path w="179645" h="308001">
                  <a:moveTo>
                    <a:pt x="88900" y="17023"/>
                  </a:moveTo>
                  <a:lnTo>
                    <a:pt x="88900" y="17023"/>
                  </a:lnTo>
                  <a:lnTo>
                    <a:pt x="88900" y="13652"/>
                  </a:lnTo>
                  <a:lnTo>
                    <a:pt x="99013" y="4814"/>
                  </a:lnTo>
                  <a:lnTo>
                    <a:pt x="107741" y="1013"/>
                  </a:lnTo>
                  <a:lnTo>
                    <a:pt x="112044" y="0"/>
                  </a:lnTo>
                  <a:lnTo>
                    <a:pt x="138523" y="3443"/>
                  </a:lnTo>
                  <a:lnTo>
                    <a:pt x="151877" y="6990"/>
                  </a:lnTo>
                  <a:lnTo>
                    <a:pt x="162986" y="14681"/>
                  </a:lnTo>
                  <a:lnTo>
                    <a:pt x="178245" y="33493"/>
                  </a:lnTo>
                  <a:lnTo>
                    <a:pt x="179644" y="47861"/>
                  </a:lnTo>
                  <a:lnTo>
                    <a:pt x="174583" y="81429"/>
                  </a:lnTo>
                  <a:lnTo>
                    <a:pt x="164147" y="127123"/>
                  </a:lnTo>
                  <a:lnTo>
                    <a:pt x="156210" y="159795"/>
                  </a:lnTo>
                  <a:lnTo>
                    <a:pt x="147978" y="193131"/>
                  </a:lnTo>
                  <a:lnTo>
                    <a:pt x="138782" y="236890"/>
                  </a:lnTo>
                  <a:lnTo>
                    <a:pt x="132183" y="281736"/>
                  </a:lnTo>
                  <a:lnTo>
                    <a:pt x="126655" y="298421"/>
                  </a:lnTo>
                  <a:lnTo>
                    <a:pt x="122613" y="304367"/>
                  </a:lnTo>
                  <a:lnTo>
                    <a:pt x="118465" y="307009"/>
                  </a:lnTo>
                  <a:lnTo>
                    <a:pt x="89070" y="308000"/>
                  </a:lnTo>
                  <a:lnTo>
                    <a:pt x="54614" y="303223"/>
                  </a:lnTo>
                  <a:lnTo>
                    <a:pt x="0" y="29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315"/>
          <p:cNvGrpSpPr/>
          <p:nvPr/>
        </p:nvGrpSpPr>
        <p:grpSpPr>
          <a:xfrm>
            <a:off x="5353050" y="6356350"/>
            <a:ext cx="1294110" cy="311151"/>
            <a:chOff x="5353050" y="6356350"/>
            <a:chExt cx="1294110" cy="311151"/>
          </a:xfrm>
        </p:grpSpPr>
        <p:sp>
          <p:nvSpPr>
            <p:cNvPr id="333" name="SMARTInkShape-1687"/>
            <p:cNvSpPr/>
            <p:nvPr>
              <p:custDataLst>
                <p:tags r:id="rId5"/>
              </p:custDataLst>
            </p:nvPr>
          </p:nvSpPr>
          <p:spPr>
            <a:xfrm>
              <a:off x="5359400" y="6474364"/>
              <a:ext cx="133351" cy="15337"/>
            </a:xfrm>
            <a:custGeom>
              <a:avLst/>
              <a:gdLst/>
              <a:ahLst/>
              <a:cxnLst/>
              <a:rect l="0" t="0" r="0" b="0"/>
              <a:pathLst>
                <a:path w="133351" h="15337">
                  <a:moveTo>
                    <a:pt x="0" y="15336"/>
                  </a:moveTo>
                  <a:lnTo>
                    <a:pt x="0" y="15336"/>
                  </a:lnTo>
                  <a:lnTo>
                    <a:pt x="12962" y="10267"/>
                  </a:lnTo>
                  <a:lnTo>
                    <a:pt x="55242" y="2471"/>
                  </a:lnTo>
                  <a:lnTo>
                    <a:pt x="94685" y="0"/>
                  </a:lnTo>
                  <a:lnTo>
                    <a:pt x="1333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688"/>
            <p:cNvSpPr/>
            <p:nvPr>
              <p:custDataLst>
                <p:tags r:id="rId6"/>
              </p:custDataLst>
            </p:nvPr>
          </p:nvSpPr>
          <p:spPr>
            <a:xfrm>
              <a:off x="5353050" y="65595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8021" y="23353"/>
                  </a:lnTo>
                  <a:lnTo>
                    <a:pt x="80609" y="16023"/>
                  </a:lnTo>
                  <a:lnTo>
                    <a:pt x="116260" y="80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689"/>
            <p:cNvSpPr/>
            <p:nvPr>
              <p:custDataLst>
                <p:tags r:id="rId7"/>
              </p:custDataLst>
            </p:nvPr>
          </p:nvSpPr>
          <p:spPr>
            <a:xfrm>
              <a:off x="5685079" y="6356350"/>
              <a:ext cx="125172" cy="190037"/>
            </a:xfrm>
            <a:custGeom>
              <a:avLst/>
              <a:gdLst/>
              <a:ahLst/>
              <a:cxnLst/>
              <a:rect l="0" t="0" r="0" b="0"/>
              <a:pathLst>
                <a:path w="125172" h="190037">
                  <a:moveTo>
                    <a:pt x="68021" y="0"/>
                  </a:moveTo>
                  <a:lnTo>
                    <a:pt x="68021" y="0"/>
                  </a:lnTo>
                  <a:lnTo>
                    <a:pt x="68021" y="3371"/>
                  </a:lnTo>
                  <a:lnTo>
                    <a:pt x="51414" y="43751"/>
                  </a:lnTo>
                  <a:lnTo>
                    <a:pt x="32912" y="88135"/>
                  </a:lnTo>
                  <a:lnTo>
                    <a:pt x="15303" y="134453"/>
                  </a:lnTo>
                  <a:lnTo>
                    <a:pt x="0" y="176389"/>
                  </a:lnTo>
                  <a:lnTo>
                    <a:pt x="96" y="179681"/>
                  </a:lnTo>
                  <a:lnTo>
                    <a:pt x="2084" y="185221"/>
                  </a:lnTo>
                  <a:lnTo>
                    <a:pt x="12845" y="188154"/>
                  </a:lnTo>
                  <a:lnTo>
                    <a:pt x="51870" y="190036"/>
                  </a:lnTo>
                  <a:lnTo>
                    <a:pt x="93863" y="185339"/>
                  </a:lnTo>
                  <a:lnTo>
                    <a:pt x="12517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690"/>
            <p:cNvSpPr/>
            <p:nvPr>
              <p:custDataLst>
                <p:tags r:id="rId8"/>
              </p:custDataLst>
            </p:nvPr>
          </p:nvSpPr>
          <p:spPr>
            <a:xfrm>
              <a:off x="5759450" y="6483350"/>
              <a:ext cx="5468" cy="146051"/>
            </a:xfrm>
            <a:custGeom>
              <a:avLst/>
              <a:gdLst/>
              <a:ahLst/>
              <a:cxnLst/>
              <a:rect l="0" t="0" r="0" b="0"/>
              <a:pathLst>
                <a:path w="5468" h="146051">
                  <a:moveTo>
                    <a:pt x="0" y="0"/>
                  </a:moveTo>
                  <a:lnTo>
                    <a:pt x="0" y="0"/>
                  </a:lnTo>
                  <a:lnTo>
                    <a:pt x="1881" y="43308"/>
                  </a:lnTo>
                  <a:lnTo>
                    <a:pt x="5467" y="89929"/>
                  </a:lnTo>
                  <a:lnTo>
                    <a:pt x="805" y="13740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691"/>
            <p:cNvSpPr/>
            <p:nvPr>
              <p:custDataLst>
                <p:tags r:id="rId9"/>
              </p:custDataLst>
            </p:nvPr>
          </p:nvSpPr>
          <p:spPr>
            <a:xfrm>
              <a:off x="5945675" y="6358101"/>
              <a:ext cx="150326" cy="241337"/>
            </a:xfrm>
            <a:custGeom>
              <a:avLst/>
              <a:gdLst/>
              <a:ahLst/>
              <a:cxnLst/>
              <a:rect l="0" t="0" r="0" b="0"/>
              <a:pathLst>
                <a:path w="150326" h="241337">
                  <a:moveTo>
                    <a:pt x="150325" y="17299"/>
                  </a:moveTo>
                  <a:lnTo>
                    <a:pt x="150325" y="17299"/>
                  </a:lnTo>
                  <a:lnTo>
                    <a:pt x="150325" y="7839"/>
                  </a:lnTo>
                  <a:lnTo>
                    <a:pt x="148444" y="4158"/>
                  </a:lnTo>
                  <a:lnTo>
                    <a:pt x="146954" y="2189"/>
                  </a:lnTo>
                  <a:lnTo>
                    <a:pt x="137773" y="0"/>
                  </a:lnTo>
                  <a:lnTo>
                    <a:pt x="116738" y="650"/>
                  </a:lnTo>
                  <a:lnTo>
                    <a:pt x="80974" y="10560"/>
                  </a:lnTo>
                  <a:lnTo>
                    <a:pt x="53733" y="28786"/>
                  </a:lnTo>
                  <a:lnTo>
                    <a:pt x="34530" y="55432"/>
                  </a:lnTo>
                  <a:lnTo>
                    <a:pt x="23274" y="85669"/>
                  </a:lnTo>
                  <a:lnTo>
                    <a:pt x="17513" y="132561"/>
                  </a:lnTo>
                  <a:lnTo>
                    <a:pt x="8432" y="178826"/>
                  </a:lnTo>
                  <a:lnTo>
                    <a:pt x="0" y="212189"/>
                  </a:lnTo>
                  <a:lnTo>
                    <a:pt x="2611" y="224096"/>
                  </a:lnTo>
                  <a:lnTo>
                    <a:pt x="5282" y="229247"/>
                  </a:lnTo>
                  <a:lnTo>
                    <a:pt x="15777" y="236851"/>
                  </a:lnTo>
                  <a:lnTo>
                    <a:pt x="22526" y="239867"/>
                  </a:lnTo>
                  <a:lnTo>
                    <a:pt x="39432" y="241336"/>
                  </a:lnTo>
                  <a:lnTo>
                    <a:pt x="82909" y="238373"/>
                  </a:lnTo>
                  <a:lnTo>
                    <a:pt x="105875" y="226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692"/>
            <p:cNvSpPr/>
            <p:nvPr>
              <p:custDataLst>
                <p:tags r:id="rId10"/>
              </p:custDataLst>
            </p:nvPr>
          </p:nvSpPr>
          <p:spPr>
            <a:xfrm>
              <a:off x="5924550" y="65024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5466" y="6349"/>
                  </a:lnTo>
                  <a:lnTo>
                    <a:pt x="89593" y="6349"/>
                  </a:lnTo>
                  <a:lnTo>
                    <a:pt x="131674" y="297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693"/>
            <p:cNvSpPr/>
            <p:nvPr>
              <p:custDataLst>
                <p:tags r:id="rId11"/>
              </p:custDataLst>
            </p:nvPr>
          </p:nvSpPr>
          <p:spPr>
            <a:xfrm>
              <a:off x="6148126" y="6377824"/>
              <a:ext cx="144725" cy="244070"/>
            </a:xfrm>
            <a:custGeom>
              <a:avLst/>
              <a:gdLst/>
              <a:ahLst/>
              <a:cxnLst/>
              <a:rect l="0" t="0" r="0" b="0"/>
              <a:pathLst>
                <a:path w="144725" h="244070">
                  <a:moveTo>
                    <a:pt x="144724" y="16626"/>
                  </a:moveTo>
                  <a:lnTo>
                    <a:pt x="144724" y="16626"/>
                  </a:lnTo>
                  <a:lnTo>
                    <a:pt x="135885" y="7787"/>
                  </a:lnTo>
                  <a:lnTo>
                    <a:pt x="103075" y="325"/>
                  </a:lnTo>
                  <a:lnTo>
                    <a:pt x="65654" y="0"/>
                  </a:lnTo>
                  <a:lnTo>
                    <a:pt x="21299" y="12535"/>
                  </a:lnTo>
                  <a:lnTo>
                    <a:pt x="13903" y="18570"/>
                  </a:lnTo>
                  <a:lnTo>
                    <a:pt x="10944" y="22156"/>
                  </a:lnTo>
                  <a:lnTo>
                    <a:pt x="9537" y="33665"/>
                  </a:lnTo>
                  <a:lnTo>
                    <a:pt x="11838" y="78006"/>
                  </a:lnTo>
                  <a:lnTo>
                    <a:pt x="14255" y="113129"/>
                  </a:lnTo>
                  <a:lnTo>
                    <a:pt x="7681" y="149641"/>
                  </a:lnTo>
                  <a:lnTo>
                    <a:pt x="0" y="194573"/>
                  </a:lnTo>
                  <a:lnTo>
                    <a:pt x="2437" y="213520"/>
                  </a:lnTo>
                  <a:lnTo>
                    <a:pt x="7628" y="229167"/>
                  </a:lnTo>
                  <a:lnTo>
                    <a:pt x="15354" y="236442"/>
                  </a:lnTo>
                  <a:lnTo>
                    <a:pt x="25136" y="241322"/>
                  </a:lnTo>
                  <a:lnTo>
                    <a:pt x="41400" y="244069"/>
                  </a:lnTo>
                  <a:lnTo>
                    <a:pt x="88627" y="241702"/>
                  </a:lnTo>
                  <a:lnTo>
                    <a:pt x="104269" y="234487"/>
                  </a:lnTo>
                  <a:lnTo>
                    <a:pt x="125674" y="219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694"/>
            <p:cNvSpPr/>
            <p:nvPr>
              <p:custDataLst>
                <p:tags r:id="rId12"/>
              </p:custDataLst>
            </p:nvPr>
          </p:nvSpPr>
          <p:spPr>
            <a:xfrm>
              <a:off x="6280149" y="6452483"/>
              <a:ext cx="133352" cy="176918"/>
            </a:xfrm>
            <a:custGeom>
              <a:avLst/>
              <a:gdLst/>
              <a:ahLst/>
              <a:cxnLst/>
              <a:rect l="0" t="0" r="0" b="0"/>
              <a:pathLst>
                <a:path w="133352" h="1769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8790" y="3272"/>
                  </a:lnTo>
                  <a:lnTo>
                    <a:pt x="27137" y="20242"/>
                  </a:lnTo>
                  <a:lnTo>
                    <a:pt x="51850" y="58480"/>
                  </a:lnTo>
                  <a:lnTo>
                    <a:pt x="81294" y="102617"/>
                  </a:lnTo>
                  <a:lnTo>
                    <a:pt x="111074" y="145150"/>
                  </a:lnTo>
                  <a:lnTo>
                    <a:pt x="133351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695"/>
            <p:cNvSpPr/>
            <p:nvPr>
              <p:custDataLst>
                <p:tags r:id="rId13"/>
              </p:custDataLst>
            </p:nvPr>
          </p:nvSpPr>
          <p:spPr>
            <a:xfrm>
              <a:off x="6303864" y="6484756"/>
              <a:ext cx="109637" cy="182745"/>
            </a:xfrm>
            <a:custGeom>
              <a:avLst/>
              <a:gdLst/>
              <a:ahLst/>
              <a:cxnLst/>
              <a:rect l="0" t="0" r="0" b="0"/>
              <a:pathLst>
                <a:path w="109637" h="182745">
                  <a:moveTo>
                    <a:pt x="109636" y="17644"/>
                  </a:moveTo>
                  <a:lnTo>
                    <a:pt x="109636" y="17644"/>
                  </a:lnTo>
                  <a:lnTo>
                    <a:pt x="109635" y="0"/>
                  </a:lnTo>
                  <a:lnTo>
                    <a:pt x="108931" y="237"/>
                  </a:lnTo>
                  <a:lnTo>
                    <a:pt x="106265" y="2381"/>
                  </a:lnTo>
                  <a:lnTo>
                    <a:pt x="82500" y="46814"/>
                  </a:lnTo>
                  <a:lnTo>
                    <a:pt x="57929" y="85632"/>
                  </a:lnTo>
                  <a:lnTo>
                    <a:pt x="31678" y="125043"/>
                  </a:lnTo>
                  <a:lnTo>
                    <a:pt x="4730" y="169561"/>
                  </a:lnTo>
                  <a:lnTo>
                    <a:pt x="216" y="176885"/>
                  </a:lnTo>
                  <a:lnTo>
                    <a:pt x="0" y="178838"/>
                  </a:lnTo>
                  <a:lnTo>
                    <a:pt x="1686" y="18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696"/>
            <p:cNvSpPr/>
            <p:nvPr>
              <p:custDataLst>
                <p:tags r:id="rId14"/>
              </p:custDataLst>
            </p:nvPr>
          </p:nvSpPr>
          <p:spPr>
            <a:xfrm>
              <a:off x="6432550" y="6400800"/>
              <a:ext cx="76201" cy="81158"/>
            </a:xfrm>
            <a:custGeom>
              <a:avLst/>
              <a:gdLst/>
              <a:ahLst/>
              <a:cxnLst/>
              <a:rect l="0" t="0" r="0" b="0"/>
              <a:pathLst>
                <a:path w="76201" h="81158">
                  <a:moveTo>
                    <a:pt x="0" y="0"/>
                  </a:moveTo>
                  <a:lnTo>
                    <a:pt x="0" y="0"/>
                  </a:lnTo>
                  <a:lnTo>
                    <a:pt x="45368" y="705"/>
                  </a:lnTo>
                  <a:lnTo>
                    <a:pt x="51443" y="3371"/>
                  </a:lnTo>
                  <a:lnTo>
                    <a:pt x="52640" y="5775"/>
                  </a:lnTo>
                  <a:lnTo>
                    <a:pt x="52088" y="12209"/>
                  </a:lnTo>
                  <a:lnTo>
                    <a:pt x="19162" y="55496"/>
                  </a:lnTo>
                  <a:lnTo>
                    <a:pt x="10147" y="67478"/>
                  </a:lnTo>
                  <a:lnTo>
                    <a:pt x="5593" y="75498"/>
                  </a:lnTo>
                  <a:lnTo>
                    <a:pt x="3729" y="77848"/>
                  </a:lnTo>
                  <a:lnTo>
                    <a:pt x="3192" y="79415"/>
                  </a:lnTo>
                  <a:lnTo>
                    <a:pt x="3539" y="80460"/>
                  </a:lnTo>
                  <a:lnTo>
                    <a:pt x="4476" y="81157"/>
                  </a:lnTo>
                  <a:lnTo>
                    <a:pt x="42522" y="80485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697"/>
            <p:cNvSpPr/>
            <p:nvPr>
              <p:custDataLst>
                <p:tags r:id="rId15"/>
              </p:custDataLst>
            </p:nvPr>
          </p:nvSpPr>
          <p:spPr>
            <a:xfrm>
              <a:off x="6483350" y="6388983"/>
              <a:ext cx="163810" cy="272168"/>
            </a:xfrm>
            <a:custGeom>
              <a:avLst/>
              <a:gdLst/>
              <a:ahLst/>
              <a:cxnLst/>
              <a:rect l="0" t="0" r="0" b="0"/>
              <a:pathLst>
                <a:path w="163810" h="272168">
                  <a:moveTo>
                    <a:pt x="69850" y="5467"/>
                  </a:moveTo>
                  <a:lnTo>
                    <a:pt x="69850" y="5467"/>
                  </a:lnTo>
                  <a:lnTo>
                    <a:pt x="73220" y="5466"/>
                  </a:lnTo>
                  <a:lnTo>
                    <a:pt x="76757" y="3585"/>
                  </a:lnTo>
                  <a:lnTo>
                    <a:pt x="78689" y="2096"/>
                  </a:lnTo>
                  <a:lnTo>
                    <a:pt x="94890" y="0"/>
                  </a:lnTo>
                  <a:lnTo>
                    <a:pt x="138785" y="4662"/>
                  </a:lnTo>
                  <a:lnTo>
                    <a:pt x="158438" y="6014"/>
                  </a:lnTo>
                  <a:lnTo>
                    <a:pt x="160658" y="7242"/>
                  </a:lnTo>
                  <a:lnTo>
                    <a:pt x="162139" y="8768"/>
                  </a:lnTo>
                  <a:lnTo>
                    <a:pt x="163784" y="14225"/>
                  </a:lnTo>
                  <a:lnTo>
                    <a:pt x="163809" y="22766"/>
                  </a:lnTo>
                  <a:lnTo>
                    <a:pt x="156184" y="62639"/>
                  </a:lnTo>
                  <a:lnTo>
                    <a:pt x="148078" y="103962"/>
                  </a:lnTo>
                  <a:lnTo>
                    <a:pt x="141790" y="139778"/>
                  </a:lnTo>
                  <a:lnTo>
                    <a:pt x="135226" y="186044"/>
                  </a:lnTo>
                  <a:lnTo>
                    <a:pt x="133597" y="230069"/>
                  </a:lnTo>
                  <a:lnTo>
                    <a:pt x="133383" y="253174"/>
                  </a:lnTo>
                  <a:lnTo>
                    <a:pt x="129844" y="255977"/>
                  </a:lnTo>
                  <a:lnTo>
                    <a:pt x="116505" y="260973"/>
                  </a:lnTo>
                  <a:lnTo>
                    <a:pt x="82419" y="261010"/>
                  </a:lnTo>
                  <a:lnTo>
                    <a:pt x="51447" y="263916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007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SMARTInkShape-Group316"/>
          <p:cNvGrpSpPr/>
          <p:nvPr/>
        </p:nvGrpSpPr>
        <p:grpSpPr>
          <a:xfrm>
            <a:off x="1093083" y="462172"/>
            <a:ext cx="557918" cy="382379"/>
            <a:chOff x="1093083" y="462172"/>
            <a:chExt cx="557918" cy="382379"/>
          </a:xfrm>
        </p:grpSpPr>
        <p:sp>
          <p:nvSpPr>
            <p:cNvPr id="3" name="SMARTInkShape-1698"/>
            <p:cNvSpPr/>
            <p:nvPr>
              <p:custDataLst>
                <p:tags r:id="rId187"/>
              </p:custDataLst>
            </p:nvPr>
          </p:nvSpPr>
          <p:spPr>
            <a:xfrm>
              <a:off x="1474251" y="462172"/>
              <a:ext cx="176750" cy="363254"/>
            </a:xfrm>
            <a:custGeom>
              <a:avLst/>
              <a:gdLst/>
              <a:ahLst/>
              <a:cxnLst/>
              <a:rect l="0" t="0" r="0" b="0"/>
              <a:pathLst>
                <a:path w="176750" h="363254">
                  <a:moveTo>
                    <a:pt x="119599" y="261728"/>
                  </a:moveTo>
                  <a:lnTo>
                    <a:pt x="119599" y="261728"/>
                  </a:lnTo>
                  <a:lnTo>
                    <a:pt x="101708" y="221251"/>
                  </a:lnTo>
                  <a:lnTo>
                    <a:pt x="96125" y="207049"/>
                  </a:lnTo>
                  <a:lnTo>
                    <a:pt x="88940" y="196034"/>
                  </a:lnTo>
                  <a:lnTo>
                    <a:pt x="70220" y="181899"/>
                  </a:lnTo>
                  <a:lnTo>
                    <a:pt x="61985" y="181697"/>
                  </a:lnTo>
                  <a:lnTo>
                    <a:pt x="43428" y="189000"/>
                  </a:lnTo>
                  <a:lnTo>
                    <a:pt x="16518" y="219091"/>
                  </a:lnTo>
                  <a:lnTo>
                    <a:pt x="783" y="262657"/>
                  </a:lnTo>
                  <a:lnTo>
                    <a:pt x="0" y="294832"/>
                  </a:lnTo>
                  <a:lnTo>
                    <a:pt x="6471" y="325124"/>
                  </a:lnTo>
                  <a:lnTo>
                    <a:pt x="21107" y="347995"/>
                  </a:lnTo>
                  <a:lnTo>
                    <a:pt x="39371" y="360041"/>
                  </a:lnTo>
                  <a:lnTo>
                    <a:pt x="49181" y="363253"/>
                  </a:lnTo>
                  <a:lnTo>
                    <a:pt x="58542" y="361867"/>
                  </a:lnTo>
                  <a:lnTo>
                    <a:pt x="76470" y="350919"/>
                  </a:lnTo>
                  <a:lnTo>
                    <a:pt x="102430" y="311438"/>
                  </a:lnTo>
                  <a:lnTo>
                    <a:pt x="115731" y="264301"/>
                  </a:lnTo>
                  <a:lnTo>
                    <a:pt x="121254" y="235927"/>
                  </a:lnTo>
                  <a:lnTo>
                    <a:pt x="125641" y="202194"/>
                  </a:lnTo>
                  <a:lnTo>
                    <a:pt x="129272" y="164889"/>
                  </a:lnTo>
                  <a:lnTo>
                    <a:pt x="132398" y="125202"/>
                  </a:lnTo>
                  <a:lnTo>
                    <a:pt x="134481" y="93099"/>
                  </a:lnTo>
                  <a:lnTo>
                    <a:pt x="135870" y="66053"/>
                  </a:lnTo>
                  <a:lnTo>
                    <a:pt x="134592" y="25889"/>
                  </a:lnTo>
                  <a:lnTo>
                    <a:pt x="130300" y="14191"/>
                  </a:lnTo>
                  <a:lnTo>
                    <a:pt x="124616" y="5687"/>
                  </a:lnTo>
                  <a:lnTo>
                    <a:pt x="118005" y="1428"/>
                  </a:lnTo>
                  <a:lnTo>
                    <a:pt x="110775" y="0"/>
                  </a:lnTo>
                  <a:lnTo>
                    <a:pt x="103133" y="460"/>
                  </a:lnTo>
                  <a:lnTo>
                    <a:pt x="97333" y="4999"/>
                  </a:lnTo>
                  <a:lnTo>
                    <a:pt x="89007" y="21332"/>
                  </a:lnTo>
                  <a:lnTo>
                    <a:pt x="82954" y="52109"/>
                  </a:lnTo>
                  <a:lnTo>
                    <a:pt x="80029" y="93070"/>
                  </a:lnTo>
                  <a:lnTo>
                    <a:pt x="81224" y="116834"/>
                  </a:lnTo>
                  <a:lnTo>
                    <a:pt x="83433" y="141848"/>
                  </a:lnTo>
                  <a:lnTo>
                    <a:pt x="88432" y="166286"/>
                  </a:lnTo>
                  <a:lnTo>
                    <a:pt x="95294" y="190339"/>
                  </a:lnTo>
                  <a:lnTo>
                    <a:pt x="111619" y="235644"/>
                  </a:lnTo>
                  <a:lnTo>
                    <a:pt x="128282" y="274594"/>
                  </a:lnTo>
                  <a:lnTo>
                    <a:pt x="156901" y="318143"/>
                  </a:lnTo>
                  <a:lnTo>
                    <a:pt x="176749" y="34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99"/>
            <p:cNvSpPr/>
            <p:nvPr>
              <p:custDataLst>
                <p:tags r:id="rId188"/>
              </p:custDataLst>
            </p:nvPr>
          </p:nvSpPr>
          <p:spPr>
            <a:xfrm>
              <a:off x="1314450" y="584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00"/>
            <p:cNvSpPr/>
            <p:nvPr>
              <p:custDataLst>
                <p:tags r:id="rId189"/>
              </p:custDataLst>
            </p:nvPr>
          </p:nvSpPr>
          <p:spPr>
            <a:xfrm>
              <a:off x="1314450" y="6731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0" y="37249"/>
                  </a:lnTo>
                  <a:lnTo>
                    <a:pt x="5070" y="82931"/>
                  </a:lnTo>
                  <a:lnTo>
                    <a:pt x="12865" y="124776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01"/>
            <p:cNvSpPr/>
            <p:nvPr>
              <p:custDataLst>
                <p:tags r:id="rId190"/>
              </p:custDataLst>
            </p:nvPr>
          </p:nvSpPr>
          <p:spPr>
            <a:xfrm>
              <a:off x="1093083" y="508000"/>
              <a:ext cx="11818" cy="25401"/>
            </a:xfrm>
            <a:custGeom>
              <a:avLst/>
              <a:gdLst/>
              <a:ahLst/>
              <a:cxnLst/>
              <a:rect l="0" t="0" r="0" b="0"/>
              <a:pathLst>
                <a:path w="11818" h="25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02"/>
            <p:cNvSpPr/>
            <p:nvPr>
              <p:custDataLst>
                <p:tags r:id="rId191"/>
              </p:custDataLst>
            </p:nvPr>
          </p:nvSpPr>
          <p:spPr>
            <a:xfrm>
              <a:off x="1111250" y="679450"/>
              <a:ext cx="44451" cy="165101"/>
            </a:xfrm>
            <a:custGeom>
              <a:avLst/>
              <a:gdLst/>
              <a:ahLst/>
              <a:cxnLst/>
              <a:rect l="0" t="0" r="0" b="0"/>
              <a:pathLst>
                <a:path w="44451" h="165101">
                  <a:moveTo>
                    <a:pt x="0" y="0"/>
                  </a:moveTo>
                  <a:lnTo>
                    <a:pt x="0" y="0"/>
                  </a:lnTo>
                  <a:lnTo>
                    <a:pt x="21048" y="39999"/>
                  </a:lnTo>
                  <a:lnTo>
                    <a:pt x="31950" y="83505"/>
                  </a:lnTo>
                  <a:lnTo>
                    <a:pt x="36278" y="122030"/>
                  </a:lnTo>
                  <a:lnTo>
                    <a:pt x="444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317"/>
          <p:cNvGrpSpPr/>
          <p:nvPr/>
        </p:nvGrpSpPr>
        <p:grpSpPr>
          <a:xfrm>
            <a:off x="3009935" y="423640"/>
            <a:ext cx="1846692" cy="413621"/>
            <a:chOff x="3009935" y="423640"/>
            <a:chExt cx="1846692" cy="413621"/>
          </a:xfrm>
        </p:grpSpPr>
        <p:sp>
          <p:nvSpPr>
            <p:cNvPr id="9" name="SMARTInkShape-1703"/>
            <p:cNvSpPr/>
            <p:nvPr>
              <p:custDataLst>
                <p:tags r:id="rId178"/>
              </p:custDataLst>
            </p:nvPr>
          </p:nvSpPr>
          <p:spPr>
            <a:xfrm>
              <a:off x="4726165" y="423640"/>
              <a:ext cx="130462" cy="376461"/>
            </a:xfrm>
            <a:custGeom>
              <a:avLst/>
              <a:gdLst/>
              <a:ahLst/>
              <a:cxnLst/>
              <a:rect l="0" t="0" r="0" b="0"/>
              <a:pathLst>
                <a:path w="130462" h="376461">
                  <a:moveTo>
                    <a:pt x="10935" y="33560"/>
                  </a:moveTo>
                  <a:lnTo>
                    <a:pt x="10935" y="33560"/>
                  </a:lnTo>
                  <a:lnTo>
                    <a:pt x="4193" y="26818"/>
                  </a:lnTo>
                  <a:lnTo>
                    <a:pt x="883" y="19745"/>
                  </a:lnTo>
                  <a:lnTo>
                    <a:pt x="0" y="15883"/>
                  </a:lnTo>
                  <a:lnTo>
                    <a:pt x="1528" y="12603"/>
                  </a:lnTo>
                  <a:lnTo>
                    <a:pt x="8871" y="7077"/>
                  </a:lnTo>
                  <a:lnTo>
                    <a:pt x="28276" y="0"/>
                  </a:lnTo>
                  <a:lnTo>
                    <a:pt x="55271" y="176"/>
                  </a:lnTo>
                  <a:lnTo>
                    <a:pt x="99541" y="15410"/>
                  </a:lnTo>
                  <a:lnTo>
                    <a:pt x="108105" y="19343"/>
                  </a:lnTo>
                  <a:lnTo>
                    <a:pt x="113816" y="25493"/>
                  </a:lnTo>
                  <a:lnTo>
                    <a:pt x="120160" y="41734"/>
                  </a:lnTo>
                  <a:lnTo>
                    <a:pt x="123731" y="77453"/>
                  </a:lnTo>
                  <a:lnTo>
                    <a:pt x="121418" y="115945"/>
                  </a:lnTo>
                  <a:lnTo>
                    <a:pt x="119636" y="154161"/>
                  </a:lnTo>
                  <a:lnTo>
                    <a:pt x="122479" y="195667"/>
                  </a:lnTo>
                  <a:lnTo>
                    <a:pt x="127789" y="242615"/>
                  </a:lnTo>
                  <a:lnTo>
                    <a:pt x="130461" y="282161"/>
                  </a:lnTo>
                  <a:lnTo>
                    <a:pt x="127881" y="312850"/>
                  </a:lnTo>
                  <a:lnTo>
                    <a:pt x="118885" y="331020"/>
                  </a:lnTo>
                  <a:lnTo>
                    <a:pt x="112535" y="339817"/>
                  </a:lnTo>
                  <a:lnTo>
                    <a:pt x="96072" y="351472"/>
                  </a:lnTo>
                  <a:lnTo>
                    <a:pt x="50016" y="368075"/>
                  </a:lnTo>
                  <a:lnTo>
                    <a:pt x="23635" y="376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704"/>
            <p:cNvSpPr/>
            <p:nvPr>
              <p:custDataLst>
                <p:tags r:id="rId179"/>
              </p:custDataLst>
            </p:nvPr>
          </p:nvSpPr>
          <p:spPr>
            <a:xfrm>
              <a:off x="4581703" y="509765"/>
              <a:ext cx="85548" cy="239536"/>
            </a:xfrm>
            <a:custGeom>
              <a:avLst/>
              <a:gdLst/>
              <a:ahLst/>
              <a:cxnLst/>
              <a:rect l="0" t="0" r="0" b="0"/>
              <a:pathLst>
                <a:path w="85548" h="239536">
                  <a:moveTo>
                    <a:pt x="85547" y="10935"/>
                  </a:moveTo>
                  <a:lnTo>
                    <a:pt x="85547" y="10935"/>
                  </a:lnTo>
                  <a:lnTo>
                    <a:pt x="82176" y="4193"/>
                  </a:lnTo>
                  <a:lnTo>
                    <a:pt x="79772" y="2207"/>
                  </a:lnTo>
                  <a:lnTo>
                    <a:pt x="73338" y="0"/>
                  </a:lnTo>
                  <a:lnTo>
                    <a:pt x="55040" y="2129"/>
                  </a:lnTo>
                  <a:lnTo>
                    <a:pt x="41649" y="11019"/>
                  </a:lnTo>
                  <a:lnTo>
                    <a:pt x="15806" y="43094"/>
                  </a:lnTo>
                  <a:lnTo>
                    <a:pt x="8690" y="64739"/>
                  </a:lnTo>
                  <a:lnTo>
                    <a:pt x="4683" y="102606"/>
                  </a:lnTo>
                  <a:lnTo>
                    <a:pt x="1615" y="146988"/>
                  </a:lnTo>
                  <a:lnTo>
                    <a:pt x="0" y="190241"/>
                  </a:lnTo>
                  <a:lnTo>
                    <a:pt x="2404" y="229720"/>
                  </a:lnTo>
                  <a:lnTo>
                    <a:pt x="4718" y="234403"/>
                  </a:lnTo>
                  <a:lnTo>
                    <a:pt x="8378" y="236819"/>
                  </a:lnTo>
                  <a:lnTo>
                    <a:pt x="22047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705"/>
            <p:cNvSpPr/>
            <p:nvPr>
              <p:custDataLst>
                <p:tags r:id="rId180"/>
              </p:custDataLst>
            </p:nvPr>
          </p:nvSpPr>
          <p:spPr>
            <a:xfrm>
              <a:off x="4465815" y="469900"/>
              <a:ext cx="106186" cy="196851"/>
            </a:xfrm>
            <a:custGeom>
              <a:avLst/>
              <a:gdLst/>
              <a:ahLst/>
              <a:cxnLst/>
              <a:rect l="0" t="0" r="0" b="0"/>
              <a:pathLst>
                <a:path w="106186" h="1968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775"/>
                  </a:lnTo>
                  <a:lnTo>
                    <a:pt x="0" y="12209"/>
                  </a:lnTo>
                  <a:lnTo>
                    <a:pt x="5500" y="33878"/>
                  </a:lnTo>
                  <a:lnTo>
                    <a:pt x="22808" y="69383"/>
                  </a:lnTo>
                  <a:lnTo>
                    <a:pt x="45811" y="111183"/>
                  </a:lnTo>
                  <a:lnTo>
                    <a:pt x="81820" y="158709"/>
                  </a:lnTo>
                  <a:lnTo>
                    <a:pt x="10618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06"/>
            <p:cNvSpPr/>
            <p:nvPr>
              <p:custDataLst>
                <p:tags r:id="rId181"/>
              </p:custDataLst>
            </p:nvPr>
          </p:nvSpPr>
          <p:spPr>
            <a:xfrm>
              <a:off x="4206545" y="472879"/>
              <a:ext cx="136856" cy="276422"/>
            </a:xfrm>
            <a:custGeom>
              <a:avLst/>
              <a:gdLst/>
              <a:ahLst/>
              <a:cxnLst/>
              <a:rect l="0" t="0" r="0" b="0"/>
              <a:pathLst>
                <a:path w="136856" h="276422">
                  <a:moveTo>
                    <a:pt x="136855" y="3371"/>
                  </a:moveTo>
                  <a:lnTo>
                    <a:pt x="136855" y="3371"/>
                  </a:lnTo>
                  <a:lnTo>
                    <a:pt x="133484" y="0"/>
                  </a:lnTo>
                  <a:lnTo>
                    <a:pt x="130374" y="1124"/>
                  </a:lnTo>
                  <a:lnTo>
                    <a:pt x="90768" y="37281"/>
                  </a:lnTo>
                  <a:lnTo>
                    <a:pt x="66277" y="70889"/>
                  </a:lnTo>
                  <a:lnTo>
                    <a:pt x="42693" y="110990"/>
                  </a:lnTo>
                  <a:lnTo>
                    <a:pt x="22803" y="152331"/>
                  </a:lnTo>
                  <a:lnTo>
                    <a:pt x="8319" y="190461"/>
                  </a:lnTo>
                  <a:lnTo>
                    <a:pt x="0" y="224105"/>
                  </a:lnTo>
                  <a:lnTo>
                    <a:pt x="3505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07"/>
            <p:cNvSpPr/>
            <p:nvPr>
              <p:custDataLst>
                <p:tags r:id="rId182"/>
              </p:custDataLst>
            </p:nvPr>
          </p:nvSpPr>
          <p:spPr>
            <a:xfrm>
              <a:off x="4059840" y="495562"/>
              <a:ext cx="258161" cy="215639"/>
            </a:xfrm>
            <a:custGeom>
              <a:avLst/>
              <a:gdLst/>
              <a:ahLst/>
              <a:cxnLst/>
              <a:rect l="0" t="0" r="0" b="0"/>
              <a:pathLst>
                <a:path w="258161" h="215639">
                  <a:moveTo>
                    <a:pt x="35910" y="6088"/>
                  </a:moveTo>
                  <a:lnTo>
                    <a:pt x="35910" y="6088"/>
                  </a:lnTo>
                  <a:lnTo>
                    <a:pt x="0" y="0"/>
                  </a:lnTo>
                  <a:lnTo>
                    <a:pt x="45187" y="33047"/>
                  </a:lnTo>
                  <a:lnTo>
                    <a:pt x="79544" y="58992"/>
                  </a:lnTo>
                  <a:lnTo>
                    <a:pt x="120684" y="89338"/>
                  </a:lnTo>
                  <a:lnTo>
                    <a:pt x="162958" y="121640"/>
                  </a:lnTo>
                  <a:lnTo>
                    <a:pt x="201031" y="153400"/>
                  </a:lnTo>
                  <a:lnTo>
                    <a:pt x="242825" y="198876"/>
                  </a:lnTo>
                  <a:lnTo>
                    <a:pt x="258160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08"/>
            <p:cNvSpPr/>
            <p:nvPr>
              <p:custDataLst>
                <p:tags r:id="rId183"/>
              </p:custDataLst>
            </p:nvPr>
          </p:nvSpPr>
          <p:spPr>
            <a:xfrm>
              <a:off x="3718280" y="531950"/>
              <a:ext cx="193321" cy="223501"/>
            </a:xfrm>
            <a:custGeom>
              <a:avLst/>
              <a:gdLst/>
              <a:ahLst/>
              <a:cxnLst/>
              <a:rect l="0" t="0" r="0" b="0"/>
              <a:pathLst>
                <a:path w="193321" h="223501">
                  <a:moveTo>
                    <a:pt x="21870" y="33200"/>
                  </a:moveTo>
                  <a:lnTo>
                    <a:pt x="21870" y="33200"/>
                  </a:lnTo>
                  <a:lnTo>
                    <a:pt x="4414" y="23766"/>
                  </a:lnTo>
                  <a:lnTo>
                    <a:pt x="0" y="18894"/>
                  </a:lnTo>
                  <a:lnTo>
                    <a:pt x="940" y="15902"/>
                  </a:lnTo>
                  <a:lnTo>
                    <a:pt x="7629" y="8814"/>
                  </a:lnTo>
                  <a:lnTo>
                    <a:pt x="33408" y="261"/>
                  </a:lnTo>
                  <a:lnTo>
                    <a:pt x="71228" y="0"/>
                  </a:lnTo>
                  <a:lnTo>
                    <a:pt x="93666" y="10213"/>
                  </a:lnTo>
                  <a:lnTo>
                    <a:pt x="103601" y="17875"/>
                  </a:lnTo>
                  <a:lnTo>
                    <a:pt x="108107" y="28628"/>
                  </a:lnTo>
                  <a:lnTo>
                    <a:pt x="107469" y="55627"/>
                  </a:lnTo>
                  <a:lnTo>
                    <a:pt x="94486" y="90205"/>
                  </a:lnTo>
                  <a:lnTo>
                    <a:pt x="74605" y="126269"/>
                  </a:lnTo>
                  <a:lnTo>
                    <a:pt x="41728" y="168961"/>
                  </a:lnTo>
                  <a:lnTo>
                    <a:pt x="16228" y="205623"/>
                  </a:lnTo>
                  <a:lnTo>
                    <a:pt x="13876" y="211649"/>
                  </a:lnTo>
                  <a:lnTo>
                    <a:pt x="15835" y="216371"/>
                  </a:lnTo>
                  <a:lnTo>
                    <a:pt x="27419" y="223500"/>
                  </a:lnTo>
                  <a:lnTo>
                    <a:pt x="70629" y="221367"/>
                  </a:lnTo>
                  <a:lnTo>
                    <a:pt x="115743" y="213491"/>
                  </a:lnTo>
                  <a:lnTo>
                    <a:pt x="158841" y="205052"/>
                  </a:lnTo>
                  <a:lnTo>
                    <a:pt x="193320" y="19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09"/>
            <p:cNvSpPr/>
            <p:nvPr>
              <p:custDataLst>
                <p:tags r:id="rId184"/>
              </p:custDataLst>
            </p:nvPr>
          </p:nvSpPr>
          <p:spPr>
            <a:xfrm>
              <a:off x="3440486" y="462079"/>
              <a:ext cx="159965" cy="355508"/>
            </a:xfrm>
            <a:custGeom>
              <a:avLst/>
              <a:gdLst/>
              <a:ahLst/>
              <a:cxnLst/>
              <a:rect l="0" t="0" r="0" b="0"/>
              <a:pathLst>
                <a:path w="159965" h="355508">
                  <a:moveTo>
                    <a:pt x="159964" y="45921"/>
                  </a:moveTo>
                  <a:lnTo>
                    <a:pt x="159964" y="45921"/>
                  </a:lnTo>
                  <a:lnTo>
                    <a:pt x="138916" y="19406"/>
                  </a:lnTo>
                  <a:lnTo>
                    <a:pt x="117901" y="7883"/>
                  </a:lnTo>
                  <a:lnTo>
                    <a:pt x="90429" y="0"/>
                  </a:lnTo>
                  <a:lnTo>
                    <a:pt x="70264" y="1052"/>
                  </a:lnTo>
                  <a:lnTo>
                    <a:pt x="42840" y="9578"/>
                  </a:lnTo>
                  <a:lnTo>
                    <a:pt x="35315" y="13226"/>
                  </a:lnTo>
                  <a:lnTo>
                    <a:pt x="25071" y="24805"/>
                  </a:lnTo>
                  <a:lnTo>
                    <a:pt x="18873" y="40769"/>
                  </a:lnTo>
                  <a:lnTo>
                    <a:pt x="16794" y="74969"/>
                  </a:lnTo>
                  <a:lnTo>
                    <a:pt x="23077" y="119517"/>
                  </a:lnTo>
                  <a:lnTo>
                    <a:pt x="24155" y="165721"/>
                  </a:lnTo>
                  <a:lnTo>
                    <a:pt x="19406" y="200765"/>
                  </a:lnTo>
                  <a:lnTo>
                    <a:pt x="14473" y="233745"/>
                  </a:lnTo>
                  <a:lnTo>
                    <a:pt x="5848" y="278197"/>
                  </a:lnTo>
                  <a:lnTo>
                    <a:pt x="0" y="314416"/>
                  </a:lnTo>
                  <a:lnTo>
                    <a:pt x="405" y="324401"/>
                  </a:lnTo>
                  <a:lnTo>
                    <a:pt x="6499" y="339258"/>
                  </a:lnTo>
                  <a:lnTo>
                    <a:pt x="11087" y="345196"/>
                  </a:lnTo>
                  <a:lnTo>
                    <a:pt x="23711" y="351793"/>
                  </a:lnTo>
                  <a:lnTo>
                    <a:pt x="56093" y="355507"/>
                  </a:lnTo>
                  <a:lnTo>
                    <a:pt x="87694" y="354965"/>
                  </a:lnTo>
                  <a:lnTo>
                    <a:pt x="131573" y="348137"/>
                  </a:lnTo>
                  <a:lnTo>
                    <a:pt x="153614" y="34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10"/>
            <p:cNvSpPr/>
            <p:nvPr>
              <p:custDataLst>
                <p:tags r:id="rId185"/>
              </p:custDataLst>
            </p:nvPr>
          </p:nvSpPr>
          <p:spPr>
            <a:xfrm>
              <a:off x="3028950" y="673100"/>
              <a:ext cx="190501" cy="63501"/>
            </a:xfrm>
            <a:custGeom>
              <a:avLst/>
              <a:gdLst/>
              <a:ahLst/>
              <a:cxnLst/>
              <a:rect l="0" t="0" r="0" b="0"/>
              <a:pathLst>
                <a:path w="190501" h="63501">
                  <a:moveTo>
                    <a:pt x="0" y="63500"/>
                  </a:moveTo>
                  <a:lnTo>
                    <a:pt x="0" y="63500"/>
                  </a:lnTo>
                  <a:lnTo>
                    <a:pt x="6742" y="56758"/>
                  </a:lnTo>
                  <a:lnTo>
                    <a:pt x="48421" y="41132"/>
                  </a:lnTo>
                  <a:lnTo>
                    <a:pt x="80787" y="30275"/>
                  </a:lnTo>
                  <a:lnTo>
                    <a:pt x="121983" y="18395"/>
                  </a:lnTo>
                  <a:lnTo>
                    <a:pt x="160048" y="817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711"/>
            <p:cNvSpPr/>
            <p:nvPr>
              <p:custDataLst>
                <p:tags r:id="rId186"/>
              </p:custDataLst>
            </p:nvPr>
          </p:nvSpPr>
          <p:spPr>
            <a:xfrm>
              <a:off x="3009935" y="522140"/>
              <a:ext cx="203166" cy="315121"/>
            </a:xfrm>
            <a:custGeom>
              <a:avLst/>
              <a:gdLst/>
              <a:ahLst/>
              <a:cxnLst/>
              <a:rect l="0" t="0" r="0" b="0"/>
              <a:pathLst>
                <a:path w="203166" h="315121">
                  <a:moveTo>
                    <a:pt x="165065" y="11260"/>
                  </a:moveTo>
                  <a:lnTo>
                    <a:pt x="165065" y="11260"/>
                  </a:lnTo>
                  <a:lnTo>
                    <a:pt x="165065" y="7889"/>
                  </a:lnTo>
                  <a:lnTo>
                    <a:pt x="164359" y="6896"/>
                  </a:lnTo>
                  <a:lnTo>
                    <a:pt x="163184" y="6234"/>
                  </a:lnTo>
                  <a:lnTo>
                    <a:pt x="132741" y="0"/>
                  </a:lnTo>
                  <a:lnTo>
                    <a:pt x="97632" y="2750"/>
                  </a:lnTo>
                  <a:lnTo>
                    <a:pt x="71594" y="10300"/>
                  </a:lnTo>
                  <a:lnTo>
                    <a:pt x="37808" y="31123"/>
                  </a:lnTo>
                  <a:lnTo>
                    <a:pt x="18666" y="49486"/>
                  </a:lnTo>
                  <a:lnTo>
                    <a:pt x="6395" y="73170"/>
                  </a:lnTo>
                  <a:lnTo>
                    <a:pt x="0" y="100159"/>
                  </a:lnTo>
                  <a:lnTo>
                    <a:pt x="1073" y="143826"/>
                  </a:lnTo>
                  <a:lnTo>
                    <a:pt x="6572" y="175776"/>
                  </a:lnTo>
                  <a:lnTo>
                    <a:pt x="17602" y="222127"/>
                  </a:lnTo>
                  <a:lnTo>
                    <a:pt x="29807" y="260398"/>
                  </a:lnTo>
                  <a:lnTo>
                    <a:pt x="45731" y="287338"/>
                  </a:lnTo>
                  <a:lnTo>
                    <a:pt x="70597" y="305355"/>
                  </a:lnTo>
                  <a:lnTo>
                    <a:pt x="110420" y="312888"/>
                  </a:lnTo>
                  <a:lnTo>
                    <a:pt x="154597" y="315120"/>
                  </a:lnTo>
                  <a:lnTo>
                    <a:pt x="203165" y="30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18"/>
          <p:cNvGrpSpPr/>
          <p:nvPr/>
        </p:nvGrpSpPr>
        <p:grpSpPr>
          <a:xfrm>
            <a:off x="5465941" y="635883"/>
            <a:ext cx="312560" cy="144674"/>
            <a:chOff x="5465941" y="635883"/>
            <a:chExt cx="312560" cy="144674"/>
          </a:xfrm>
        </p:grpSpPr>
        <p:sp>
          <p:nvSpPr>
            <p:cNvPr id="19" name="SMARTInkShape-1712"/>
            <p:cNvSpPr/>
            <p:nvPr>
              <p:custDataLst>
                <p:tags r:id="rId176"/>
              </p:custDataLst>
            </p:nvPr>
          </p:nvSpPr>
          <p:spPr>
            <a:xfrm>
              <a:off x="5465941" y="749300"/>
              <a:ext cx="312560" cy="31257"/>
            </a:xfrm>
            <a:custGeom>
              <a:avLst/>
              <a:gdLst/>
              <a:ahLst/>
              <a:cxnLst/>
              <a:rect l="0" t="0" r="0" b="0"/>
              <a:pathLst>
                <a:path w="312560" h="31257">
                  <a:moveTo>
                    <a:pt x="33159" y="6350"/>
                  </a:moveTo>
                  <a:lnTo>
                    <a:pt x="33159" y="6350"/>
                  </a:lnTo>
                  <a:lnTo>
                    <a:pt x="3003" y="23309"/>
                  </a:lnTo>
                  <a:lnTo>
                    <a:pt x="355" y="26123"/>
                  </a:lnTo>
                  <a:lnTo>
                    <a:pt x="0" y="27999"/>
                  </a:lnTo>
                  <a:lnTo>
                    <a:pt x="1175" y="29249"/>
                  </a:lnTo>
                  <a:lnTo>
                    <a:pt x="3370" y="30083"/>
                  </a:lnTo>
                  <a:lnTo>
                    <a:pt x="33426" y="31256"/>
                  </a:lnTo>
                  <a:lnTo>
                    <a:pt x="75611" y="27767"/>
                  </a:lnTo>
                  <a:lnTo>
                    <a:pt x="101677" y="24862"/>
                  </a:lnTo>
                  <a:lnTo>
                    <a:pt x="129638" y="21513"/>
                  </a:lnTo>
                  <a:lnTo>
                    <a:pt x="158862" y="17870"/>
                  </a:lnTo>
                  <a:lnTo>
                    <a:pt x="188928" y="14030"/>
                  </a:lnTo>
                  <a:lnTo>
                    <a:pt x="216027" y="10764"/>
                  </a:lnTo>
                  <a:lnTo>
                    <a:pt x="241148" y="7882"/>
                  </a:lnTo>
                  <a:lnTo>
                    <a:pt x="280821" y="3503"/>
                  </a:lnTo>
                  <a:lnTo>
                    <a:pt x="31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13"/>
            <p:cNvSpPr/>
            <p:nvPr>
              <p:custDataLst>
                <p:tags r:id="rId177"/>
              </p:custDataLst>
            </p:nvPr>
          </p:nvSpPr>
          <p:spPr>
            <a:xfrm>
              <a:off x="5469115" y="635883"/>
              <a:ext cx="258586" cy="18168"/>
            </a:xfrm>
            <a:custGeom>
              <a:avLst/>
              <a:gdLst/>
              <a:ahLst/>
              <a:cxnLst/>
              <a:rect l="0" t="0" r="0" b="0"/>
              <a:pathLst>
                <a:path w="258586" h="181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39267" y="4259"/>
                  </a:lnTo>
                  <a:lnTo>
                    <a:pt x="77150" y="5636"/>
                  </a:lnTo>
                  <a:lnTo>
                    <a:pt x="119857" y="8599"/>
                  </a:lnTo>
                  <a:lnTo>
                    <a:pt x="160944" y="10387"/>
                  </a:lnTo>
                  <a:lnTo>
                    <a:pt x="198256" y="11887"/>
                  </a:lnTo>
                  <a:lnTo>
                    <a:pt x="258585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19"/>
          <p:cNvGrpSpPr/>
          <p:nvPr/>
        </p:nvGrpSpPr>
        <p:grpSpPr>
          <a:xfrm>
            <a:off x="6200375" y="470327"/>
            <a:ext cx="1883091" cy="425024"/>
            <a:chOff x="6200375" y="470327"/>
            <a:chExt cx="1883091" cy="425024"/>
          </a:xfrm>
        </p:grpSpPr>
        <p:sp>
          <p:nvSpPr>
            <p:cNvPr id="22" name="SMARTInkShape-1714"/>
            <p:cNvSpPr/>
            <p:nvPr>
              <p:custDataLst>
                <p:tags r:id="rId167"/>
              </p:custDataLst>
            </p:nvPr>
          </p:nvSpPr>
          <p:spPr>
            <a:xfrm>
              <a:off x="7922311" y="470327"/>
              <a:ext cx="161155" cy="425024"/>
            </a:xfrm>
            <a:custGeom>
              <a:avLst/>
              <a:gdLst/>
              <a:ahLst/>
              <a:cxnLst/>
              <a:rect l="0" t="0" r="0" b="0"/>
              <a:pathLst>
                <a:path w="161155" h="425024">
                  <a:moveTo>
                    <a:pt x="8839" y="12273"/>
                  </a:moveTo>
                  <a:lnTo>
                    <a:pt x="8839" y="12273"/>
                  </a:lnTo>
                  <a:lnTo>
                    <a:pt x="5468" y="12273"/>
                  </a:lnTo>
                  <a:lnTo>
                    <a:pt x="1931" y="10391"/>
                  </a:lnTo>
                  <a:lnTo>
                    <a:pt x="0" y="8902"/>
                  </a:lnTo>
                  <a:lnTo>
                    <a:pt x="829" y="7909"/>
                  </a:lnTo>
                  <a:lnTo>
                    <a:pt x="47437" y="1013"/>
                  </a:lnTo>
                  <a:lnTo>
                    <a:pt x="85186" y="0"/>
                  </a:lnTo>
                  <a:lnTo>
                    <a:pt x="125756" y="3028"/>
                  </a:lnTo>
                  <a:lnTo>
                    <a:pt x="138648" y="10281"/>
                  </a:lnTo>
                  <a:lnTo>
                    <a:pt x="144062" y="15178"/>
                  </a:lnTo>
                  <a:lnTo>
                    <a:pt x="146965" y="21971"/>
                  </a:lnTo>
                  <a:lnTo>
                    <a:pt x="148310" y="38926"/>
                  </a:lnTo>
                  <a:lnTo>
                    <a:pt x="138357" y="75047"/>
                  </a:lnTo>
                  <a:lnTo>
                    <a:pt x="128746" y="120400"/>
                  </a:lnTo>
                  <a:lnTo>
                    <a:pt x="125631" y="152992"/>
                  </a:lnTo>
                  <a:lnTo>
                    <a:pt x="124952" y="186998"/>
                  </a:lnTo>
                  <a:lnTo>
                    <a:pt x="127002" y="223279"/>
                  </a:lnTo>
                  <a:lnTo>
                    <a:pt x="130265" y="260570"/>
                  </a:lnTo>
                  <a:lnTo>
                    <a:pt x="134773" y="296194"/>
                  </a:lnTo>
                  <a:lnTo>
                    <a:pt x="145950" y="338638"/>
                  </a:lnTo>
                  <a:lnTo>
                    <a:pt x="159531" y="368305"/>
                  </a:lnTo>
                  <a:lnTo>
                    <a:pt x="161154" y="393077"/>
                  </a:lnTo>
                  <a:lnTo>
                    <a:pt x="159065" y="395965"/>
                  </a:lnTo>
                  <a:lnTo>
                    <a:pt x="151101" y="401055"/>
                  </a:lnTo>
                  <a:lnTo>
                    <a:pt x="112121" y="410071"/>
                  </a:lnTo>
                  <a:lnTo>
                    <a:pt x="68290" y="416516"/>
                  </a:lnTo>
                  <a:lnTo>
                    <a:pt x="8839" y="42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15"/>
            <p:cNvSpPr/>
            <p:nvPr>
              <p:custDataLst>
                <p:tags r:id="rId168"/>
              </p:custDataLst>
            </p:nvPr>
          </p:nvSpPr>
          <p:spPr>
            <a:xfrm>
              <a:off x="7652445" y="511280"/>
              <a:ext cx="85514" cy="301521"/>
            </a:xfrm>
            <a:custGeom>
              <a:avLst/>
              <a:gdLst/>
              <a:ahLst/>
              <a:cxnLst/>
              <a:rect l="0" t="0" r="0" b="0"/>
              <a:pathLst>
                <a:path w="85514" h="301521">
                  <a:moveTo>
                    <a:pt x="81855" y="9420"/>
                  </a:moveTo>
                  <a:lnTo>
                    <a:pt x="81855" y="9420"/>
                  </a:lnTo>
                  <a:lnTo>
                    <a:pt x="81855" y="6049"/>
                  </a:lnTo>
                  <a:lnTo>
                    <a:pt x="83736" y="2512"/>
                  </a:lnTo>
                  <a:lnTo>
                    <a:pt x="85513" y="0"/>
                  </a:lnTo>
                  <a:lnTo>
                    <a:pt x="80857" y="4119"/>
                  </a:lnTo>
                  <a:lnTo>
                    <a:pt x="42783" y="40732"/>
                  </a:lnTo>
                  <a:lnTo>
                    <a:pt x="21926" y="54829"/>
                  </a:lnTo>
                  <a:lnTo>
                    <a:pt x="11182" y="64973"/>
                  </a:lnTo>
                  <a:lnTo>
                    <a:pt x="4583" y="70093"/>
                  </a:lnTo>
                  <a:lnTo>
                    <a:pt x="1651" y="74721"/>
                  </a:lnTo>
                  <a:lnTo>
                    <a:pt x="0" y="81293"/>
                  </a:lnTo>
                  <a:lnTo>
                    <a:pt x="9581" y="99974"/>
                  </a:lnTo>
                  <a:lnTo>
                    <a:pt x="20302" y="119977"/>
                  </a:lnTo>
                  <a:lnTo>
                    <a:pt x="28722" y="163589"/>
                  </a:lnTo>
                  <a:lnTo>
                    <a:pt x="32246" y="202326"/>
                  </a:lnTo>
                  <a:lnTo>
                    <a:pt x="37758" y="241320"/>
                  </a:lnTo>
                  <a:lnTo>
                    <a:pt x="47329" y="286040"/>
                  </a:lnTo>
                  <a:lnTo>
                    <a:pt x="49988" y="300069"/>
                  </a:lnTo>
                  <a:lnTo>
                    <a:pt x="51438" y="301258"/>
                  </a:lnTo>
                  <a:lnTo>
                    <a:pt x="56455" y="30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16"/>
            <p:cNvSpPr/>
            <p:nvPr>
              <p:custDataLst>
                <p:tags r:id="rId169"/>
              </p:custDataLst>
            </p:nvPr>
          </p:nvSpPr>
          <p:spPr>
            <a:xfrm>
              <a:off x="7516067" y="511868"/>
              <a:ext cx="116634" cy="85033"/>
            </a:xfrm>
            <a:custGeom>
              <a:avLst/>
              <a:gdLst/>
              <a:ahLst/>
              <a:cxnLst/>
              <a:rect l="0" t="0" r="0" b="0"/>
              <a:pathLst>
                <a:path w="116634" h="85033">
                  <a:moveTo>
                    <a:pt x="21383" y="15182"/>
                  </a:moveTo>
                  <a:lnTo>
                    <a:pt x="21383" y="15182"/>
                  </a:lnTo>
                  <a:lnTo>
                    <a:pt x="12655" y="5748"/>
                  </a:lnTo>
                  <a:lnTo>
                    <a:pt x="10448" y="876"/>
                  </a:lnTo>
                  <a:lnTo>
                    <a:pt x="9154" y="0"/>
                  </a:lnTo>
                  <a:lnTo>
                    <a:pt x="7585" y="122"/>
                  </a:lnTo>
                  <a:lnTo>
                    <a:pt x="5834" y="909"/>
                  </a:lnTo>
                  <a:lnTo>
                    <a:pt x="0" y="8758"/>
                  </a:lnTo>
                  <a:lnTo>
                    <a:pt x="72" y="12310"/>
                  </a:lnTo>
                  <a:lnTo>
                    <a:pt x="3915" y="20021"/>
                  </a:lnTo>
                  <a:lnTo>
                    <a:pt x="20754" y="35666"/>
                  </a:lnTo>
                  <a:lnTo>
                    <a:pt x="66231" y="59915"/>
                  </a:lnTo>
                  <a:lnTo>
                    <a:pt x="116633" y="85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17"/>
            <p:cNvSpPr/>
            <p:nvPr>
              <p:custDataLst>
                <p:tags r:id="rId170"/>
              </p:custDataLst>
            </p:nvPr>
          </p:nvSpPr>
          <p:spPr>
            <a:xfrm>
              <a:off x="7245997" y="557024"/>
              <a:ext cx="158104" cy="268477"/>
            </a:xfrm>
            <a:custGeom>
              <a:avLst/>
              <a:gdLst/>
              <a:ahLst/>
              <a:cxnLst/>
              <a:rect l="0" t="0" r="0" b="0"/>
              <a:pathLst>
                <a:path w="158104" h="268477">
                  <a:moveTo>
                    <a:pt x="158103" y="14476"/>
                  </a:moveTo>
                  <a:lnTo>
                    <a:pt x="158103" y="14476"/>
                  </a:lnTo>
                  <a:lnTo>
                    <a:pt x="144288" y="2543"/>
                  </a:lnTo>
                  <a:lnTo>
                    <a:pt x="140427" y="170"/>
                  </a:lnTo>
                  <a:lnTo>
                    <a:pt x="135735" y="0"/>
                  </a:lnTo>
                  <a:lnTo>
                    <a:pt x="124879" y="3574"/>
                  </a:lnTo>
                  <a:lnTo>
                    <a:pt x="89816" y="44125"/>
                  </a:lnTo>
                  <a:lnTo>
                    <a:pt x="67075" y="76337"/>
                  </a:lnTo>
                  <a:lnTo>
                    <a:pt x="46621" y="109938"/>
                  </a:lnTo>
                  <a:lnTo>
                    <a:pt x="28827" y="144392"/>
                  </a:lnTo>
                  <a:lnTo>
                    <a:pt x="13864" y="180872"/>
                  </a:lnTo>
                  <a:lnTo>
                    <a:pt x="282" y="223626"/>
                  </a:lnTo>
                  <a:lnTo>
                    <a:pt x="0" y="243604"/>
                  </a:lnTo>
                  <a:lnTo>
                    <a:pt x="5703" y="26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718"/>
            <p:cNvSpPr/>
            <p:nvPr>
              <p:custDataLst>
                <p:tags r:id="rId171"/>
              </p:custDataLst>
            </p:nvPr>
          </p:nvSpPr>
          <p:spPr>
            <a:xfrm>
              <a:off x="7201782" y="553333"/>
              <a:ext cx="157869" cy="227718"/>
            </a:xfrm>
            <a:custGeom>
              <a:avLst/>
              <a:gdLst/>
              <a:ahLst/>
              <a:cxnLst/>
              <a:rect l="0" t="0" r="0" b="0"/>
              <a:pathLst>
                <a:path w="157869" h="2277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3614" y="39193"/>
                  </a:lnTo>
                  <a:lnTo>
                    <a:pt x="46671" y="82645"/>
                  </a:lnTo>
                  <a:lnTo>
                    <a:pt x="74747" y="127896"/>
                  </a:lnTo>
                  <a:lnTo>
                    <a:pt x="108781" y="169213"/>
                  </a:lnTo>
                  <a:lnTo>
                    <a:pt x="149453" y="214429"/>
                  </a:lnTo>
                  <a:lnTo>
                    <a:pt x="157868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719"/>
            <p:cNvSpPr/>
            <p:nvPr>
              <p:custDataLst>
                <p:tags r:id="rId172"/>
              </p:custDataLst>
            </p:nvPr>
          </p:nvSpPr>
          <p:spPr>
            <a:xfrm>
              <a:off x="6995056" y="495662"/>
              <a:ext cx="155045" cy="337994"/>
            </a:xfrm>
            <a:custGeom>
              <a:avLst/>
              <a:gdLst/>
              <a:ahLst/>
              <a:cxnLst/>
              <a:rect l="0" t="0" r="0" b="0"/>
              <a:pathLst>
                <a:path w="155045" h="337994">
                  <a:moveTo>
                    <a:pt x="155044" y="18688"/>
                  </a:moveTo>
                  <a:lnTo>
                    <a:pt x="155044" y="18688"/>
                  </a:lnTo>
                  <a:lnTo>
                    <a:pt x="140297" y="5823"/>
                  </a:lnTo>
                  <a:lnTo>
                    <a:pt x="136746" y="3761"/>
                  </a:lnTo>
                  <a:lnTo>
                    <a:pt x="89446" y="0"/>
                  </a:lnTo>
                  <a:lnTo>
                    <a:pt x="64033" y="3116"/>
                  </a:lnTo>
                  <a:lnTo>
                    <a:pt x="50860" y="8475"/>
                  </a:lnTo>
                  <a:lnTo>
                    <a:pt x="45371" y="11879"/>
                  </a:lnTo>
                  <a:lnTo>
                    <a:pt x="39273" y="19425"/>
                  </a:lnTo>
                  <a:lnTo>
                    <a:pt x="37646" y="23413"/>
                  </a:lnTo>
                  <a:lnTo>
                    <a:pt x="35036" y="68958"/>
                  </a:lnTo>
                  <a:lnTo>
                    <a:pt x="33173" y="108136"/>
                  </a:lnTo>
                  <a:lnTo>
                    <a:pt x="24311" y="150711"/>
                  </a:lnTo>
                  <a:lnTo>
                    <a:pt x="13453" y="194605"/>
                  </a:lnTo>
                  <a:lnTo>
                    <a:pt x="6161" y="237479"/>
                  </a:lnTo>
                  <a:lnTo>
                    <a:pt x="1456" y="282405"/>
                  </a:lnTo>
                  <a:lnTo>
                    <a:pt x="0" y="299585"/>
                  </a:lnTo>
                  <a:lnTo>
                    <a:pt x="4056" y="311923"/>
                  </a:lnTo>
                  <a:lnTo>
                    <a:pt x="16207" y="322111"/>
                  </a:lnTo>
                  <a:lnTo>
                    <a:pt x="34777" y="330637"/>
                  </a:lnTo>
                  <a:lnTo>
                    <a:pt x="72294" y="337993"/>
                  </a:lnTo>
                  <a:lnTo>
                    <a:pt x="123294" y="33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20"/>
            <p:cNvSpPr/>
            <p:nvPr>
              <p:custDataLst>
                <p:tags r:id="rId173"/>
              </p:custDataLst>
            </p:nvPr>
          </p:nvSpPr>
          <p:spPr>
            <a:xfrm>
              <a:off x="6642650" y="673100"/>
              <a:ext cx="145501" cy="19051"/>
            </a:xfrm>
            <a:custGeom>
              <a:avLst/>
              <a:gdLst/>
              <a:ahLst/>
              <a:cxnLst/>
              <a:rect l="0" t="0" r="0" b="0"/>
              <a:pathLst>
                <a:path w="145501" h="19051">
                  <a:moveTo>
                    <a:pt x="18500" y="19050"/>
                  </a:moveTo>
                  <a:lnTo>
                    <a:pt x="18500" y="19050"/>
                  </a:lnTo>
                  <a:lnTo>
                    <a:pt x="277" y="14024"/>
                  </a:lnTo>
                  <a:lnTo>
                    <a:pt x="0" y="13583"/>
                  </a:lnTo>
                  <a:lnTo>
                    <a:pt x="28434" y="8510"/>
                  </a:lnTo>
                  <a:lnTo>
                    <a:pt x="60545" y="7310"/>
                  </a:lnTo>
                  <a:lnTo>
                    <a:pt x="94571" y="4895"/>
                  </a:lnTo>
                  <a:lnTo>
                    <a:pt x="145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721"/>
            <p:cNvSpPr/>
            <p:nvPr>
              <p:custDataLst>
                <p:tags r:id="rId174"/>
              </p:custDataLst>
            </p:nvPr>
          </p:nvSpPr>
          <p:spPr>
            <a:xfrm>
              <a:off x="6655479" y="504085"/>
              <a:ext cx="202522" cy="310166"/>
            </a:xfrm>
            <a:custGeom>
              <a:avLst/>
              <a:gdLst/>
              <a:ahLst/>
              <a:cxnLst/>
              <a:rect l="0" t="0" r="0" b="0"/>
              <a:pathLst>
                <a:path w="202522" h="310166">
                  <a:moveTo>
                    <a:pt x="164421" y="22965"/>
                  </a:moveTo>
                  <a:lnTo>
                    <a:pt x="164421" y="22965"/>
                  </a:lnTo>
                  <a:lnTo>
                    <a:pt x="161050" y="19594"/>
                  </a:lnTo>
                  <a:lnTo>
                    <a:pt x="159395" y="16058"/>
                  </a:lnTo>
                  <a:lnTo>
                    <a:pt x="158333" y="8038"/>
                  </a:lnTo>
                  <a:lnTo>
                    <a:pt x="150661" y="3866"/>
                  </a:lnTo>
                  <a:lnTo>
                    <a:pt x="137139" y="365"/>
                  </a:lnTo>
                  <a:lnTo>
                    <a:pt x="99713" y="0"/>
                  </a:lnTo>
                  <a:lnTo>
                    <a:pt x="65091" y="6513"/>
                  </a:lnTo>
                  <a:lnTo>
                    <a:pt x="47814" y="15895"/>
                  </a:lnTo>
                  <a:lnTo>
                    <a:pt x="33758" y="34354"/>
                  </a:lnTo>
                  <a:lnTo>
                    <a:pt x="27398" y="64440"/>
                  </a:lnTo>
                  <a:lnTo>
                    <a:pt x="25515" y="103536"/>
                  </a:lnTo>
                  <a:lnTo>
                    <a:pt x="24957" y="146400"/>
                  </a:lnTo>
                  <a:lnTo>
                    <a:pt x="18049" y="190379"/>
                  </a:lnTo>
                  <a:lnTo>
                    <a:pt x="7065" y="231319"/>
                  </a:lnTo>
                  <a:lnTo>
                    <a:pt x="850" y="272234"/>
                  </a:lnTo>
                  <a:lnTo>
                    <a:pt x="0" y="287562"/>
                  </a:lnTo>
                  <a:lnTo>
                    <a:pt x="2596" y="293202"/>
                  </a:lnTo>
                  <a:lnTo>
                    <a:pt x="13006" y="301350"/>
                  </a:lnTo>
                  <a:lnTo>
                    <a:pt x="41475" y="309904"/>
                  </a:lnTo>
                  <a:lnTo>
                    <a:pt x="86834" y="310165"/>
                  </a:lnTo>
                  <a:lnTo>
                    <a:pt x="120296" y="309359"/>
                  </a:lnTo>
                  <a:lnTo>
                    <a:pt x="165223" y="307025"/>
                  </a:lnTo>
                  <a:lnTo>
                    <a:pt x="202521" y="302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722"/>
            <p:cNvSpPr/>
            <p:nvPr>
              <p:custDataLst>
                <p:tags r:id="rId175"/>
              </p:custDataLst>
            </p:nvPr>
          </p:nvSpPr>
          <p:spPr>
            <a:xfrm>
              <a:off x="6200375" y="560390"/>
              <a:ext cx="225826" cy="274389"/>
            </a:xfrm>
            <a:custGeom>
              <a:avLst/>
              <a:gdLst/>
              <a:ahLst/>
              <a:cxnLst/>
              <a:rect l="0" t="0" r="0" b="0"/>
              <a:pathLst>
                <a:path w="225826" h="274389">
                  <a:moveTo>
                    <a:pt x="16275" y="42860"/>
                  </a:moveTo>
                  <a:lnTo>
                    <a:pt x="16275" y="42860"/>
                  </a:lnTo>
                  <a:lnTo>
                    <a:pt x="1970" y="34022"/>
                  </a:lnTo>
                  <a:lnTo>
                    <a:pt x="1800" y="31323"/>
                  </a:lnTo>
                  <a:lnTo>
                    <a:pt x="5372" y="24562"/>
                  </a:lnTo>
                  <a:lnTo>
                    <a:pt x="18689" y="12822"/>
                  </a:lnTo>
                  <a:lnTo>
                    <a:pt x="42782" y="3778"/>
                  </a:lnTo>
                  <a:lnTo>
                    <a:pt x="79006" y="0"/>
                  </a:lnTo>
                  <a:lnTo>
                    <a:pt x="101071" y="4761"/>
                  </a:lnTo>
                  <a:lnTo>
                    <a:pt x="110905" y="8994"/>
                  </a:lnTo>
                  <a:lnTo>
                    <a:pt x="118167" y="16049"/>
                  </a:lnTo>
                  <a:lnTo>
                    <a:pt x="128118" y="35178"/>
                  </a:lnTo>
                  <a:lnTo>
                    <a:pt x="127367" y="63434"/>
                  </a:lnTo>
                  <a:lnTo>
                    <a:pt x="116450" y="97865"/>
                  </a:lnTo>
                  <a:lnTo>
                    <a:pt x="92782" y="136686"/>
                  </a:lnTo>
                  <a:lnTo>
                    <a:pt x="69092" y="175577"/>
                  </a:lnTo>
                  <a:lnTo>
                    <a:pt x="46805" y="211207"/>
                  </a:lnTo>
                  <a:lnTo>
                    <a:pt x="11278" y="257180"/>
                  </a:lnTo>
                  <a:lnTo>
                    <a:pt x="0" y="273735"/>
                  </a:lnTo>
                  <a:lnTo>
                    <a:pt x="3308" y="274388"/>
                  </a:lnTo>
                  <a:lnTo>
                    <a:pt x="40917" y="270366"/>
                  </a:lnTo>
                  <a:lnTo>
                    <a:pt x="83314" y="264786"/>
                  </a:lnTo>
                  <a:lnTo>
                    <a:pt x="115214" y="261438"/>
                  </a:lnTo>
                  <a:lnTo>
                    <a:pt x="148207" y="259950"/>
                  </a:lnTo>
                  <a:lnTo>
                    <a:pt x="195144" y="255742"/>
                  </a:lnTo>
                  <a:lnTo>
                    <a:pt x="225825" y="252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20"/>
          <p:cNvGrpSpPr/>
          <p:nvPr/>
        </p:nvGrpSpPr>
        <p:grpSpPr>
          <a:xfrm>
            <a:off x="5503383" y="1241229"/>
            <a:ext cx="427518" cy="993175"/>
            <a:chOff x="5503383" y="1241229"/>
            <a:chExt cx="427518" cy="993175"/>
          </a:xfrm>
        </p:grpSpPr>
        <p:sp>
          <p:nvSpPr>
            <p:cNvPr id="32" name="SMARTInkShape-1723"/>
            <p:cNvSpPr/>
            <p:nvPr>
              <p:custDataLst>
                <p:tags r:id="rId159"/>
              </p:custDataLst>
            </p:nvPr>
          </p:nvSpPr>
          <p:spPr>
            <a:xfrm>
              <a:off x="5791200" y="21082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3351" y="16555"/>
                  </a:lnTo>
                  <a:lnTo>
                    <a:pt x="86065" y="898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24"/>
            <p:cNvSpPr/>
            <p:nvPr>
              <p:custDataLst>
                <p:tags r:id="rId160"/>
              </p:custDataLst>
            </p:nvPr>
          </p:nvSpPr>
          <p:spPr>
            <a:xfrm>
              <a:off x="5790521" y="2010348"/>
              <a:ext cx="102280" cy="190964"/>
            </a:xfrm>
            <a:custGeom>
              <a:avLst/>
              <a:gdLst/>
              <a:ahLst/>
              <a:cxnLst/>
              <a:rect l="0" t="0" r="0" b="0"/>
              <a:pathLst>
                <a:path w="102280" h="190964">
                  <a:moveTo>
                    <a:pt x="76879" y="21652"/>
                  </a:moveTo>
                  <a:lnTo>
                    <a:pt x="76879" y="21652"/>
                  </a:lnTo>
                  <a:lnTo>
                    <a:pt x="66753" y="10821"/>
                  </a:lnTo>
                  <a:lnTo>
                    <a:pt x="65323" y="6725"/>
                  </a:lnTo>
                  <a:lnTo>
                    <a:pt x="60924" y="2553"/>
                  </a:lnTo>
                  <a:lnTo>
                    <a:pt x="57776" y="453"/>
                  </a:lnTo>
                  <a:lnTo>
                    <a:pt x="48633" y="0"/>
                  </a:lnTo>
                  <a:lnTo>
                    <a:pt x="43232" y="868"/>
                  </a:lnTo>
                  <a:lnTo>
                    <a:pt x="33468" y="7476"/>
                  </a:lnTo>
                  <a:lnTo>
                    <a:pt x="20036" y="24977"/>
                  </a:lnTo>
                  <a:lnTo>
                    <a:pt x="2856" y="59546"/>
                  </a:lnTo>
                  <a:lnTo>
                    <a:pt x="0" y="79651"/>
                  </a:lnTo>
                  <a:lnTo>
                    <a:pt x="545" y="121303"/>
                  </a:lnTo>
                  <a:lnTo>
                    <a:pt x="2543" y="165285"/>
                  </a:lnTo>
                  <a:lnTo>
                    <a:pt x="7582" y="182273"/>
                  </a:lnTo>
                  <a:lnTo>
                    <a:pt x="9514" y="185882"/>
                  </a:lnTo>
                  <a:lnTo>
                    <a:pt x="12919" y="188289"/>
                  </a:lnTo>
                  <a:lnTo>
                    <a:pt x="22347" y="190963"/>
                  </a:lnTo>
                  <a:lnTo>
                    <a:pt x="46297" y="189097"/>
                  </a:lnTo>
                  <a:lnTo>
                    <a:pt x="91220" y="172652"/>
                  </a:lnTo>
                  <a:lnTo>
                    <a:pt x="102279" y="16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25"/>
            <p:cNvSpPr/>
            <p:nvPr>
              <p:custDataLst>
                <p:tags r:id="rId161"/>
              </p:custDataLst>
            </p:nvPr>
          </p:nvSpPr>
          <p:spPr>
            <a:xfrm>
              <a:off x="5639062" y="2046261"/>
              <a:ext cx="94298" cy="148668"/>
            </a:xfrm>
            <a:custGeom>
              <a:avLst/>
              <a:gdLst/>
              <a:ahLst/>
              <a:cxnLst/>
              <a:rect l="0" t="0" r="0" b="0"/>
              <a:pathLst>
                <a:path w="94298" h="148668">
                  <a:moveTo>
                    <a:pt x="56888" y="30189"/>
                  </a:moveTo>
                  <a:lnTo>
                    <a:pt x="56888" y="30189"/>
                  </a:lnTo>
                  <a:lnTo>
                    <a:pt x="61252" y="20050"/>
                  </a:lnTo>
                  <a:lnTo>
                    <a:pt x="62976" y="3706"/>
                  </a:lnTo>
                  <a:lnTo>
                    <a:pt x="61652" y="1951"/>
                  </a:lnTo>
                  <a:lnTo>
                    <a:pt x="56418" y="0"/>
                  </a:lnTo>
                  <a:lnTo>
                    <a:pt x="53047" y="890"/>
                  </a:lnTo>
                  <a:lnTo>
                    <a:pt x="45538" y="5643"/>
                  </a:lnTo>
                  <a:lnTo>
                    <a:pt x="30006" y="22995"/>
                  </a:lnTo>
                  <a:lnTo>
                    <a:pt x="7207" y="68645"/>
                  </a:lnTo>
                  <a:lnTo>
                    <a:pt x="0" y="93847"/>
                  </a:lnTo>
                  <a:lnTo>
                    <a:pt x="1971" y="117278"/>
                  </a:lnTo>
                  <a:lnTo>
                    <a:pt x="5460" y="128465"/>
                  </a:lnTo>
                  <a:lnTo>
                    <a:pt x="11313" y="136628"/>
                  </a:lnTo>
                  <a:lnTo>
                    <a:pt x="27225" y="147581"/>
                  </a:lnTo>
                  <a:lnTo>
                    <a:pt x="36408" y="148667"/>
                  </a:lnTo>
                  <a:lnTo>
                    <a:pt x="56017" y="144229"/>
                  </a:lnTo>
                  <a:lnTo>
                    <a:pt x="72729" y="133320"/>
                  </a:lnTo>
                  <a:lnTo>
                    <a:pt x="85801" y="118358"/>
                  </a:lnTo>
                  <a:lnTo>
                    <a:pt x="93962" y="99949"/>
                  </a:lnTo>
                  <a:lnTo>
                    <a:pt x="94297" y="76245"/>
                  </a:lnTo>
                  <a:lnTo>
                    <a:pt x="83014" y="30898"/>
                  </a:lnTo>
                  <a:lnTo>
                    <a:pt x="77127" y="25017"/>
                  </a:lnTo>
                  <a:lnTo>
                    <a:pt x="69676" y="21802"/>
                  </a:lnTo>
                  <a:lnTo>
                    <a:pt x="44188" y="17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26"/>
            <p:cNvSpPr/>
            <p:nvPr>
              <p:custDataLst>
                <p:tags r:id="rId162"/>
              </p:custDataLst>
            </p:nvPr>
          </p:nvSpPr>
          <p:spPr>
            <a:xfrm>
              <a:off x="5503383" y="1997057"/>
              <a:ext cx="98873" cy="237347"/>
            </a:xfrm>
            <a:custGeom>
              <a:avLst/>
              <a:gdLst/>
              <a:ahLst/>
              <a:cxnLst/>
              <a:rect l="0" t="0" r="0" b="0"/>
              <a:pathLst>
                <a:path w="98873" h="237347">
                  <a:moveTo>
                    <a:pt x="21117" y="60343"/>
                  </a:moveTo>
                  <a:lnTo>
                    <a:pt x="21117" y="60343"/>
                  </a:lnTo>
                  <a:lnTo>
                    <a:pt x="22528" y="87794"/>
                  </a:lnTo>
                  <a:lnTo>
                    <a:pt x="30551" y="121393"/>
                  </a:lnTo>
                  <a:lnTo>
                    <a:pt x="37004" y="164353"/>
                  </a:lnTo>
                  <a:lnTo>
                    <a:pt x="39542" y="209665"/>
                  </a:lnTo>
                  <a:lnTo>
                    <a:pt x="38100" y="231587"/>
                  </a:lnTo>
                  <a:lnTo>
                    <a:pt x="36672" y="235889"/>
                  </a:lnTo>
                  <a:lnTo>
                    <a:pt x="35015" y="237346"/>
                  </a:lnTo>
                  <a:lnTo>
                    <a:pt x="33205" y="236906"/>
                  </a:lnTo>
                  <a:lnTo>
                    <a:pt x="31292" y="235202"/>
                  </a:lnTo>
                  <a:lnTo>
                    <a:pt x="18083" y="199932"/>
                  </a:lnTo>
                  <a:lnTo>
                    <a:pt x="10126" y="168949"/>
                  </a:lnTo>
                  <a:lnTo>
                    <a:pt x="3767" y="130249"/>
                  </a:lnTo>
                  <a:lnTo>
                    <a:pt x="0" y="90001"/>
                  </a:lnTo>
                  <a:lnTo>
                    <a:pt x="2552" y="43103"/>
                  </a:lnTo>
                  <a:lnTo>
                    <a:pt x="11932" y="18703"/>
                  </a:lnTo>
                  <a:lnTo>
                    <a:pt x="19622" y="7499"/>
                  </a:lnTo>
                  <a:lnTo>
                    <a:pt x="33388" y="1579"/>
                  </a:lnTo>
                  <a:lnTo>
                    <a:pt x="41997" y="0"/>
                  </a:lnTo>
                  <a:lnTo>
                    <a:pt x="60971" y="3891"/>
                  </a:lnTo>
                  <a:lnTo>
                    <a:pt x="70970" y="7891"/>
                  </a:lnTo>
                  <a:lnTo>
                    <a:pt x="87723" y="21744"/>
                  </a:lnTo>
                  <a:lnTo>
                    <a:pt x="95154" y="30377"/>
                  </a:lnTo>
                  <a:lnTo>
                    <a:pt x="98698" y="38955"/>
                  </a:lnTo>
                  <a:lnTo>
                    <a:pt x="98872" y="56011"/>
                  </a:lnTo>
                  <a:lnTo>
                    <a:pt x="90482" y="72999"/>
                  </a:lnTo>
                  <a:lnTo>
                    <a:pt x="62100" y="103530"/>
                  </a:lnTo>
                  <a:lnTo>
                    <a:pt x="41021" y="116727"/>
                  </a:lnTo>
                  <a:lnTo>
                    <a:pt x="31610" y="118799"/>
                  </a:lnTo>
                  <a:lnTo>
                    <a:pt x="21117" y="11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27"/>
            <p:cNvSpPr/>
            <p:nvPr>
              <p:custDataLst>
                <p:tags r:id="rId163"/>
              </p:custDataLst>
            </p:nvPr>
          </p:nvSpPr>
          <p:spPr>
            <a:xfrm>
              <a:off x="5597329" y="1485900"/>
              <a:ext cx="295472" cy="17582"/>
            </a:xfrm>
            <a:custGeom>
              <a:avLst/>
              <a:gdLst/>
              <a:ahLst/>
              <a:cxnLst/>
              <a:rect l="0" t="0" r="0" b="0"/>
              <a:pathLst>
                <a:path w="295472" h="17582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8016" y="9721"/>
                  </a:lnTo>
                  <a:lnTo>
                    <a:pt x="40652" y="15188"/>
                  </a:lnTo>
                  <a:lnTo>
                    <a:pt x="72152" y="17334"/>
                  </a:lnTo>
                  <a:lnTo>
                    <a:pt x="109435" y="17581"/>
                  </a:lnTo>
                  <a:lnTo>
                    <a:pt x="154227" y="15340"/>
                  </a:lnTo>
                  <a:lnTo>
                    <a:pt x="196713" y="11992"/>
                  </a:lnTo>
                  <a:lnTo>
                    <a:pt x="233234" y="8858"/>
                  </a:lnTo>
                  <a:lnTo>
                    <a:pt x="279061" y="6680"/>
                  </a:lnTo>
                  <a:lnTo>
                    <a:pt x="286532" y="4615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28"/>
            <p:cNvSpPr/>
            <p:nvPr>
              <p:custDataLst>
                <p:tags r:id="rId164"/>
              </p:custDataLst>
            </p:nvPr>
          </p:nvSpPr>
          <p:spPr>
            <a:xfrm>
              <a:off x="5735344" y="1241229"/>
              <a:ext cx="17757" cy="244672"/>
            </a:xfrm>
            <a:custGeom>
              <a:avLst/>
              <a:gdLst/>
              <a:ahLst/>
              <a:cxnLst/>
              <a:rect l="0" t="0" r="0" b="0"/>
              <a:pathLst>
                <a:path w="17757" h="244672">
                  <a:moveTo>
                    <a:pt x="5056" y="3371"/>
                  </a:moveTo>
                  <a:lnTo>
                    <a:pt x="5056" y="3371"/>
                  </a:lnTo>
                  <a:lnTo>
                    <a:pt x="5056" y="0"/>
                  </a:lnTo>
                  <a:lnTo>
                    <a:pt x="4350" y="418"/>
                  </a:lnTo>
                  <a:lnTo>
                    <a:pt x="1685" y="4646"/>
                  </a:lnTo>
                  <a:lnTo>
                    <a:pt x="0" y="49980"/>
                  </a:lnTo>
                  <a:lnTo>
                    <a:pt x="2338" y="83353"/>
                  </a:lnTo>
                  <a:lnTo>
                    <a:pt x="5730" y="119352"/>
                  </a:lnTo>
                  <a:lnTo>
                    <a:pt x="9589" y="155107"/>
                  </a:lnTo>
                  <a:lnTo>
                    <a:pt x="15022" y="200887"/>
                  </a:lnTo>
                  <a:lnTo>
                    <a:pt x="17756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729"/>
            <p:cNvSpPr/>
            <p:nvPr>
              <p:custDataLst>
                <p:tags r:id="rId165"/>
              </p:custDataLst>
            </p:nvPr>
          </p:nvSpPr>
          <p:spPr>
            <a:xfrm>
              <a:off x="5607050" y="1847850"/>
              <a:ext cx="203201" cy="10009"/>
            </a:xfrm>
            <a:custGeom>
              <a:avLst/>
              <a:gdLst/>
              <a:ahLst/>
              <a:cxnLst/>
              <a:rect l="0" t="0" r="0" b="0"/>
              <a:pathLst>
                <a:path w="203201" h="10009">
                  <a:moveTo>
                    <a:pt x="0" y="6350"/>
                  </a:moveTo>
                  <a:lnTo>
                    <a:pt x="0" y="6350"/>
                  </a:lnTo>
                  <a:lnTo>
                    <a:pt x="44057" y="10008"/>
                  </a:lnTo>
                  <a:lnTo>
                    <a:pt x="91135" y="7747"/>
                  </a:lnTo>
                  <a:lnTo>
                    <a:pt x="137697" y="6058"/>
                  </a:lnTo>
                  <a:lnTo>
                    <a:pt x="181283" y="210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30"/>
            <p:cNvSpPr/>
            <p:nvPr>
              <p:custDataLst>
                <p:tags r:id="rId166"/>
              </p:custDataLst>
            </p:nvPr>
          </p:nvSpPr>
          <p:spPr>
            <a:xfrm>
              <a:off x="5581650" y="17145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0"/>
                  </a:moveTo>
                  <a:lnTo>
                    <a:pt x="0" y="0"/>
                  </a:lnTo>
                  <a:lnTo>
                    <a:pt x="37902" y="3371"/>
                  </a:lnTo>
                  <a:lnTo>
                    <a:pt x="79512" y="8838"/>
                  </a:lnTo>
                  <a:lnTo>
                    <a:pt x="119750" y="11556"/>
                  </a:lnTo>
                  <a:lnTo>
                    <a:pt x="162674" y="16838"/>
                  </a:lnTo>
                  <a:lnTo>
                    <a:pt x="1778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21"/>
          <p:cNvGrpSpPr/>
          <p:nvPr/>
        </p:nvGrpSpPr>
        <p:grpSpPr>
          <a:xfrm>
            <a:off x="6388983" y="1694807"/>
            <a:ext cx="310268" cy="270428"/>
            <a:chOff x="6388983" y="1694807"/>
            <a:chExt cx="310268" cy="270428"/>
          </a:xfrm>
        </p:grpSpPr>
        <p:sp>
          <p:nvSpPr>
            <p:cNvPr id="41" name="SMARTInkShape-1731"/>
            <p:cNvSpPr/>
            <p:nvPr>
              <p:custDataLst>
                <p:tags r:id="rId157"/>
              </p:custDataLst>
            </p:nvPr>
          </p:nvSpPr>
          <p:spPr>
            <a:xfrm>
              <a:off x="6692900" y="1898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32"/>
            <p:cNvSpPr/>
            <p:nvPr>
              <p:custDataLst>
                <p:tags r:id="rId158"/>
              </p:custDataLst>
            </p:nvPr>
          </p:nvSpPr>
          <p:spPr>
            <a:xfrm>
              <a:off x="6388983" y="1694807"/>
              <a:ext cx="227718" cy="270428"/>
            </a:xfrm>
            <a:custGeom>
              <a:avLst/>
              <a:gdLst/>
              <a:ahLst/>
              <a:cxnLst/>
              <a:rect l="0" t="0" r="0" b="0"/>
              <a:pathLst>
                <a:path w="227718" h="270428">
                  <a:moveTo>
                    <a:pt x="5467" y="51443"/>
                  </a:moveTo>
                  <a:lnTo>
                    <a:pt x="5467" y="51443"/>
                  </a:lnTo>
                  <a:lnTo>
                    <a:pt x="2096" y="48072"/>
                  </a:lnTo>
                  <a:lnTo>
                    <a:pt x="441" y="42654"/>
                  </a:lnTo>
                  <a:lnTo>
                    <a:pt x="0" y="39233"/>
                  </a:lnTo>
                  <a:lnTo>
                    <a:pt x="5153" y="29789"/>
                  </a:lnTo>
                  <a:lnTo>
                    <a:pt x="15205" y="19241"/>
                  </a:lnTo>
                  <a:lnTo>
                    <a:pt x="29080" y="9849"/>
                  </a:lnTo>
                  <a:lnTo>
                    <a:pt x="59501" y="0"/>
                  </a:lnTo>
                  <a:lnTo>
                    <a:pt x="77460" y="592"/>
                  </a:lnTo>
                  <a:lnTo>
                    <a:pt x="85213" y="2726"/>
                  </a:lnTo>
                  <a:lnTo>
                    <a:pt x="99470" y="12623"/>
                  </a:lnTo>
                  <a:lnTo>
                    <a:pt x="106236" y="19213"/>
                  </a:lnTo>
                  <a:lnTo>
                    <a:pt x="113753" y="37824"/>
                  </a:lnTo>
                  <a:lnTo>
                    <a:pt x="115758" y="48714"/>
                  </a:lnTo>
                  <a:lnTo>
                    <a:pt x="108467" y="87637"/>
                  </a:lnTo>
                  <a:lnTo>
                    <a:pt x="86158" y="133820"/>
                  </a:lnTo>
                  <a:lnTo>
                    <a:pt x="57205" y="179881"/>
                  </a:lnTo>
                  <a:lnTo>
                    <a:pt x="23004" y="227437"/>
                  </a:lnTo>
                  <a:lnTo>
                    <a:pt x="13731" y="241610"/>
                  </a:lnTo>
                  <a:lnTo>
                    <a:pt x="11021" y="252614"/>
                  </a:lnTo>
                  <a:lnTo>
                    <a:pt x="11286" y="257523"/>
                  </a:lnTo>
                  <a:lnTo>
                    <a:pt x="12874" y="260797"/>
                  </a:lnTo>
                  <a:lnTo>
                    <a:pt x="15344" y="262979"/>
                  </a:lnTo>
                  <a:lnTo>
                    <a:pt x="24674" y="266109"/>
                  </a:lnTo>
                  <a:lnTo>
                    <a:pt x="55137" y="270427"/>
                  </a:lnTo>
                  <a:lnTo>
                    <a:pt x="99990" y="267865"/>
                  </a:lnTo>
                  <a:lnTo>
                    <a:pt x="134967" y="264517"/>
                  </a:lnTo>
                  <a:lnTo>
                    <a:pt x="171678" y="258796"/>
                  </a:lnTo>
                  <a:lnTo>
                    <a:pt x="227717" y="24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22"/>
          <p:cNvGrpSpPr/>
          <p:nvPr/>
        </p:nvGrpSpPr>
        <p:grpSpPr>
          <a:xfrm>
            <a:off x="6937179" y="1577173"/>
            <a:ext cx="2286843" cy="448478"/>
            <a:chOff x="6937179" y="1577173"/>
            <a:chExt cx="2286843" cy="448478"/>
          </a:xfrm>
        </p:grpSpPr>
        <p:sp>
          <p:nvSpPr>
            <p:cNvPr id="44" name="SMARTInkShape-1733"/>
            <p:cNvSpPr/>
            <p:nvPr>
              <p:custDataLst>
                <p:tags r:id="rId144"/>
              </p:custDataLst>
            </p:nvPr>
          </p:nvSpPr>
          <p:spPr>
            <a:xfrm>
              <a:off x="9004300" y="1577173"/>
              <a:ext cx="219722" cy="448478"/>
            </a:xfrm>
            <a:custGeom>
              <a:avLst/>
              <a:gdLst/>
              <a:ahLst/>
              <a:cxnLst/>
              <a:rect l="0" t="0" r="0" b="0"/>
              <a:pathLst>
                <a:path w="219722" h="448478">
                  <a:moveTo>
                    <a:pt x="114300" y="35727"/>
                  </a:moveTo>
                  <a:lnTo>
                    <a:pt x="114300" y="35727"/>
                  </a:lnTo>
                  <a:lnTo>
                    <a:pt x="105572" y="21224"/>
                  </a:lnTo>
                  <a:lnTo>
                    <a:pt x="103365" y="12583"/>
                  </a:lnTo>
                  <a:lnTo>
                    <a:pt x="104893" y="9714"/>
                  </a:lnTo>
                  <a:lnTo>
                    <a:pt x="108028" y="7802"/>
                  </a:lnTo>
                  <a:lnTo>
                    <a:pt x="145042" y="117"/>
                  </a:lnTo>
                  <a:lnTo>
                    <a:pt x="187792" y="0"/>
                  </a:lnTo>
                  <a:lnTo>
                    <a:pt x="204112" y="3621"/>
                  </a:lnTo>
                  <a:lnTo>
                    <a:pt x="213719" y="9933"/>
                  </a:lnTo>
                  <a:lnTo>
                    <a:pt x="218458" y="21206"/>
                  </a:lnTo>
                  <a:lnTo>
                    <a:pt x="219721" y="28163"/>
                  </a:lnTo>
                  <a:lnTo>
                    <a:pt x="212316" y="69746"/>
                  </a:lnTo>
                  <a:lnTo>
                    <a:pt x="205509" y="106955"/>
                  </a:lnTo>
                  <a:lnTo>
                    <a:pt x="199024" y="149651"/>
                  </a:lnTo>
                  <a:lnTo>
                    <a:pt x="194759" y="181375"/>
                  </a:lnTo>
                  <a:lnTo>
                    <a:pt x="190511" y="214289"/>
                  </a:lnTo>
                  <a:lnTo>
                    <a:pt x="186978" y="247732"/>
                  </a:lnTo>
                  <a:lnTo>
                    <a:pt x="185407" y="281411"/>
                  </a:lnTo>
                  <a:lnTo>
                    <a:pt x="187893" y="328734"/>
                  </a:lnTo>
                  <a:lnTo>
                    <a:pt x="186356" y="370664"/>
                  </a:lnTo>
                  <a:lnTo>
                    <a:pt x="178061" y="403157"/>
                  </a:lnTo>
                  <a:lnTo>
                    <a:pt x="163100" y="419868"/>
                  </a:lnTo>
                  <a:lnTo>
                    <a:pt x="140927" y="432940"/>
                  </a:lnTo>
                  <a:lnTo>
                    <a:pt x="112258" y="441101"/>
                  </a:lnTo>
                  <a:lnTo>
                    <a:pt x="71293" y="445199"/>
                  </a:lnTo>
                  <a:lnTo>
                    <a:pt x="31686" y="447020"/>
                  </a:lnTo>
                  <a:lnTo>
                    <a:pt x="0" y="448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734"/>
            <p:cNvSpPr/>
            <p:nvPr>
              <p:custDataLst>
                <p:tags r:id="rId145"/>
              </p:custDataLst>
            </p:nvPr>
          </p:nvSpPr>
          <p:spPr>
            <a:xfrm>
              <a:off x="8907556" y="1671435"/>
              <a:ext cx="96745" cy="252616"/>
            </a:xfrm>
            <a:custGeom>
              <a:avLst/>
              <a:gdLst/>
              <a:ahLst/>
              <a:cxnLst/>
              <a:rect l="0" t="0" r="0" b="0"/>
              <a:pathLst>
                <a:path w="96745" h="252616">
                  <a:moveTo>
                    <a:pt x="96744" y="11315"/>
                  </a:moveTo>
                  <a:lnTo>
                    <a:pt x="96744" y="11315"/>
                  </a:lnTo>
                  <a:lnTo>
                    <a:pt x="76517" y="1202"/>
                  </a:lnTo>
                  <a:lnTo>
                    <a:pt x="59062" y="0"/>
                  </a:lnTo>
                  <a:lnTo>
                    <a:pt x="43307" y="4169"/>
                  </a:lnTo>
                  <a:lnTo>
                    <a:pt x="31601" y="10726"/>
                  </a:lnTo>
                  <a:lnTo>
                    <a:pt x="27915" y="16567"/>
                  </a:lnTo>
                  <a:lnTo>
                    <a:pt x="22728" y="42348"/>
                  </a:lnTo>
                  <a:lnTo>
                    <a:pt x="21190" y="77190"/>
                  </a:lnTo>
                  <a:lnTo>
                    <a:pt x="20029" y="117068"/>
                  </a:lnTo>
                  <a:lnTo>
                    <a:pt x="11793" y="160981"/>
                  </a:lnTo>
                  <a:lnTo>
                    <a:pt x="157" y="197042"/>
                  </a:lnTo>
                  <a:lnTo>
                    <a:pt x="0" y="222821"/>
                  </a:lnTo>
                  <a:lnTo>
                    <a:pt x="6474" y="236081"/>
                  </a:lnTo>
                  <a:lnTo>
                    <a:pt x="11164" y="241592"/>
                  </a:lnTo>
                  <a:lnTo>
                    <a:pt x="22020" y="247716"/>
                  </a:lnTo>
                  <a:lnTo>
                    <a:pt x="39594" y="252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35"/>
            <p:cNvSpPr/>
            <p:nvPr>
              <p:custDataLst>
                <p:tags r:id="rId146"/>
              </p:custDataLst>
            </p:nvPr>
          </p:nvSpPr>
          <p:spPr>
            <a:xfrm>
              <a:off x="8775699" y="1660042"/>
              <a:ext cx="101602" cy="149709"/>
            </a:xfrm>
            <a:custGeom>
              <a:avLst/>
              <a:gdLst/>
              <a:ahLst/>
              <a:cxnLst/>
              <a:rect l="0" t="0" r="0" b="0"/>
              <a:pathLst>
                <a:path w="101602" h="14970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9346" y="48940"/>
                  </a:lnTo>
                  <a:lnTo>
                    <a:pt x="65359" y="93197"/>
                  </a:lnTo>
                  <a:lnTo>
                    <a:pt x="101601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36"/>
            <p:cNvSpPr/>
            <p:nvPr>
              <p:custDataLst>
                <p:tags r:id="rId147"/>
              </p:custDataLst>
            </p:nvPr>
          </p:nvSpPr>
          <p:spPr>
            <a:xfrm>
              <a:off x="8547473" y="1596632"/>
              <a:ext cx="177428" cy="362365"/>
            </a:xfrm>
            <a:custGeom>
              <a:avLst/>
              <a:gdLst/>
              <a:ahLst/>
              <a:cxnLst/>
              <a:rect l="0" t="0" r="0" b="0"/>
              <a:pathLst>
                <a:path w="177428" h="362365">
                  <a:moveTo>
                    <a:pt x="177427" y="16268"/>
                  </a:moveTo>
                  <a:lnTo>
                    <a:pt x="177427" y="16268"/>
                  </a:lnTo>
                  <a:lnTo>
                    <a:pt x="134088" y="1778"/>
                  </a:lnTo>
                  <a:lnTo>
                    <a:pt x="87491" y="0"/>
                  </a:lnTo>
                  <a:lnTo>
                    <a:pt x="51006" y="6234"/>
                  </a:lnTo>
                  <a:lnTo>
                    <a:pt x="46579" y="8873"/>
                  </a:lnTo>
                  <a:lnTo>
                    <a:pt x="43628" y="12044"/>
                  </a:lnTo>
                  <a:lnTo>
                    <a:pt x="41661" y="15568"/>
                  </a:lnTo>
                  <a:lnTo>
                    <a:pt x="41055" y="19329"/>
                  </a:lnTo>
                  <a:lnTo>
                    <a:pt x="42263" y="27271"/>
                  </a:lnTo>
                  <a:lnTo>
                    <a:pt x="50281" y="46418"/>
                  </a:lnTo>
                  <a:lnTo>
                    <a:pt x="50126" y="65651"/>
                  </a:lnTo>
                  <a:lnTo>
                    <a:pt x="45272" y="112492"/>
                  </a:lnTo>
                  <a:lnTo>
                    <a:pt x="41060" y="156649"/>
                  </a:lnTo>
                  <a:lnTo>
                    <a:pt x="35445" y="190843"/>
                  </a:lnTo>
                  <a:lnTo>
                    <a:pt x="28245" y="225796"/>
                  </a:lnTo>
                  <a:lnTo>
                    <a:pt x="15554" y="273240"/>
                  </a:lnTo>
                  <a:lnTo>
                    <a:pt x="1524" y="316461"/>
                  </a:lnTo>
                  <a:lnTo>
                    <a:pt x="0" y="338306"/>
                  </a:lnTo>
                  <a:lnTo>
                    <a:pt x="3555" y="353659"/>
                  </a:lnTo>
                  <a:lnTo>
                    <a:pt x="6479" y="359728"/>
                  </a:lnTo>
                  <a:lnTo>
                    <a:pt x="15483" y="362364"/>
                  </a:lnTo>
                  <a:lnTo>
                    <a:pt x="75827" y="359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37"/>
            <p:cNvSpPr/>
            <p:nvPr>
              <p:custDataLst>
                <p:tags r:id="rId148"/>
              </p:custDataLst>
            </p:nvPr>
          </p:nvSpPr>
          <p:spPr>
            <a:xfrm>
              <a:off x="8283379" y="1809750"/>
              <a:ext cx="111322" cy="38101"/>
            </a:xfrm>
            <a:custGeom>
              <a:avLst/>
              <a:gdLst/>
              <a:ahLst/>
              <a:cxnLst/>
              <a:rect l="0" t="0" r="0" b="0"/>
              <a:pathLst>
                <a:path w="1113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0"/>
                  </a:lnTo>
                  <a:lnTo>
                    <a:pt x="4645" y="29262"/>
                  </a:lnTo>
                  <a:lnTo>
                    <a:pt x="41958" y="16024"/>
                  </a:lnTo>
                  <a:lnTo>
                    <a:pt x="87633" y="5375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38"/>
            <p:cNvSpPr/>
            <p:nvPr>
              <p:custDataLst>
                <p:tags r:id="rId149"/>
              </p:custDataLst>
            </p:nvPr>
          </p:nvSpPr>
          <p:spPr>
            <a:xfrm>
              <a:off x="8280798" y="1606989"/>
              <a:ext cx="139303" cy="342869"/>
            </a:xfrm>
            <a:custGeom>
              <a:avLst/>
              <a:gdLst/>
              <a:ahLst/>
              <a:cxnLst/>
              <a:rect l="0" t="0" r="0" b="0"/>
              <a:pathLst>
                <a:path w="139303" h="342869">
                  <a:moveTo>
                    <a:pt x="132952" y="24961"/>
                  </a:moveTo>
                  <a:lnTo>
                    <a:pt x="132952" y="24961"/>
                  </a:lnTo>
                  <a:lnTo>
                    <a:pt x="126210" y="21590"/>
                  </a:lnTo>
                  <a:lnTo>
                    <a:pt x="124224" y="19186"/>
                  </a:lnTo>
                  <a:lnTo>
                    <a:pt x="122017" y="12751"/>
                  </a:lnTo>
                  <a:lnTo>
                    <a:pt x="122134" y="9766"/>
                  </a:lnTo>
                  <a:lnTo>
                    <a:pt x="124259" y="2898"/>
                  </a:lnTo>
                  <a:lnTo>
                    <a:pt x="123629" y="1786"/>
                  </a:lnTo>
                  <a:lnTo>
                    <a:pt x="122503" y="1044"/>
                  </a:lnTo>
                  <a:lnTo>
                    <a:pt x="114177" y="0"/>
                  </a:lnTo>
                  <a:lnTo>
                    <a:pt x="99402" y="6433"/>
                  </a:lnTo>
                  <a:lnTo>
                    <a:pt x="71083" y="27729"/>
                  </a:lnTo>
                  <a:lnTo>
                    <a:pt x="46255" y="64444"/>
                  </a:lnTo>
                  <a:lnTo>
                    <a:pt x="30925" y="105668"/>
                  </a:lnTo>
                  <a:lnTo>
                    <a:pt x="20015" y="143967"/>
                  </a:lnTo>
                  <a:lnTo>
                    <a:pt x="11216" y="186595"/>
                  </a:lnTo>
                  <a:lnTo>
                    <a:pt x="4140" y="227134"/>
                  </a:lnTo>
                  <a:lnTo>
                    <a:pt x="947" y="269328"/>
                  </a:lnTo>
                  <a:lnTo>
                    <a:pt x="0" y="306367"/>
                  </a:lnTo>
                  <a:lnTo>
                    <a:pt x="2689" y="315576"/>
                  </a:lnTo>
                  <a:lnTo>
                    <a:pt x="13203" y="329571"/>
                  </a:lnTo>
                  <a:lnTo>
                    <a:pt x="32929" y="338614"/>
                  </a:lnTo>
                  <a:lnTo>
                    <a:pt x="58863" y="342868"/>
                  </a:lnTo>
                  <a:lnTo>
                    <a:pt x="101670" y="338035"/>
                  </a:lnTo>
                  <a:lnTo>
                    <a:pt x="139302" y="329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39"/>
            <p:cNvSpPr/>
            <p:nvPr>
              <p:custDataLst>
                <p:tags r:id="rId150"/>
              </p:custDataLst>
            </p:nvPr>
          </p:nvSpPr>
          <p:spPr>
            <a:xfrm>
              <a:off x="8070850" y="1892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40"/>
            <p:cNvSpPr/>
            <p:nvPr>
              <p:custDataLst>
                <p:tags r:id="rId151"/>
              </p:custDataLst>
            </p:nvPr>
          </p:nvSpPr>
          <p:spPr>
            <a:xfrm>
              <a:off x="7697965" y="1590977"/>
              <a:ext cx="190037" cy="345774"/>
            </a:xfrm>
            <a:custGeom>
              <a:avLst/>
              <a:gdLst/>
              <a:ahLst/>
              <a:cxnLst/>
              <a:rect l="0" t="0" r="0" b="0"/>
              <a:pathLst>
                <a:path w="190037" h="345774">
                  <a:moveTo>
                    <a:pt x="10935" y="53673"/>
                  </a:moveTo>
                  <a:lnTo>
                    <a:pt x="10935" y="53673"/>
                  </a:lnTo>
                  <a:lnTo>
                    <a:pt x="884" y="36713"/>
                  </a:lnTo>
                  <a:lnTo>
                    <a:pt x="0" y="33900"/>
                  </a:lnTo>
                  <a:lnTo>
                    <a:pt x="117" y="31319"/>
                  </a:lnTo>
                  <a:lnTo>
                    <a:pt x="2129" y="26569"/>
                  </a:lnTo>
                  <a:lnTo>
                    <a:pt x="17341" y="19929"/>
                  </a:lnTo>
                  <a:lnTo>
                    <a:pt x="58610" y="15728"/>
                  </a:lnTo>
                  <a:lnTo>
                    <a:pt x="99301" y="10758"/>
                  </a:lnTo>
                  <a:lnTo>
                    <a:pt x="140519" y="4817"/>
                  </a:lnTo>
                  <a:lnTo>
                    <a:pt x="169432" y="0"/>
                  </a:lnTo>
                  <a:lnTo>
                    <a:pt x="179685" y="1126"/>
                  </a:lnTo>
                  <a:lnTo>
                    <a:pt x="183407" y="3825"/>
                  </a:lnTo>
                  <a:lnTo>
                    <a:pt x="189424" y="12468"/>
                  </a:lnTo>
                  <a:lnTo>
                    <a:pt x="190036" y="39348"/>
                  </a:lnTo>
                  <a:lnTo>
                    <a:pt x="182377" y="77494"/>
                  </a:lnTo>
                  <a:lnTo>
                    <a:pt x="177915" y="120076"/>
                  </a:lnTo>
                  <a:lnTo>
                    <a:pt x="176592" y="167344"/>
                  </a:lnTo>
                  <a:lnTo>
                    <a:pt x="176282" y="202265"/>
                  </a:lnTo>
                  <a:lnTo>
                    <a:pt x="176145" y="237542"/>
                  </a:lnTo>
                  <a:lnTo>
                    <a:pt x="176068" y="283052"/>
                  </a:lnTo>
                  <a:lnTo>
                    <a:pt x="176039" y="330528"/>
                  </a:lnTo>
                  <a:lnTo>
                    <a:pt x="173921" y="335609"/>
                  </a:lnTo>
                  <a:lnTo>
                    <a:pt x="170392" y="338997"/>
                  </a:lnTo>
                  <a:lnTo>
                    <a:pt x="165922" y="341256"/>
                  </a:lnTo>
                  <a:lnTo>
                    <a:pt x="125506" y="345178"/>
                  </a:lnTo>
                  <a:lnTo>
                    <a:pt x="81395" y="345695"/>
                  </a:lnTo>
                  <a:lnTo>
                    <a:pt x="68085" y="34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41"/>
            <p:cNvSpPr/>
            <p:nvPr>
              <p:custDataLst>
                <p:tags r:id="rId152"/>
              </p:custDataLst>
            </p:nvPr>
          </p:nvSpPr>
          <p:spPr>
            <a:xfrm>
              <a:off x="7543270" y="1687279"/>
              <a:ext cx="159281" cy="224072"/>
            </a:xfrm>
            <a:custGeom>
              <a:avLst/>
              <a:gdLst/>
              <a:ahLst/>
              <a:cxnLst/>
              <a:rect l="0" t="0" r="0" b="0"/>
              <a:pathLst>
                <a:path w="159281" h="224072">
                  <a:moveTo>
                    <a:pt x="159280" y="8171"/>
                  </a:moveTo>
                  <a:lnTo>
                    <a:pt x="159280" y="8171"/>
                  </a:lnTo>
                  <a:lnTo>
                    <a:pt x="145796" y="1429"/>
                  </a:lnTo>
                  <a:lnTo>
                    <a:pt x="135412" y="0"/>
                  </a:lnTo>
                  <a:lnTo>
                    <a:pt x="130669" y="607"/>
                  </a:lnTo>
                  <a:lnTo>
                    <a:pt x="107136" y="11574"/>
                  </a:lnTo>
                  <a:lnTo>
                    <a:pt x="81192" y="38342"/>
                  </a:lnTo>
                  <a:lnTo>
                    <a:pt x="55631" y="79827"/>
                  </a:lnTo>
                  <a:lnTo>
                    <a:pt x="33015" y="113396"/>
                  </a:lnTo>
                  <a:lnTo>
                    <a:pt x="11440" y="147365"/>
                  </a:lnTo>
                  <a:lnTo>
                    <a:pt x="0" y="188173"/>
                  </a:lnTo>
                  <a:lnTo>
                    <a:pt x="530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742"/>
            <p:cNvSpPr/>
            <p:nvPr>
              <p:custDataLst>
                <p:tags r:id="rId153"/>
              </p:custDataLst>
            </p:nvPr>
          </p:nvSpPr>
          <p:spPr>
            <a:xfrm>
              <a:off x="7498383" y="1669083"/>
              <a:ext cx="166068" cy="204168"/>
            </a:xfrm>
            <a:custGeom>
              <a:avLst/>
              <a:gdLst/>
              <a:ahLst/>
              <a:cxnLst/>
              <a:rect l="0" t="0" r="0" b="0"/>
              <a:pathLst>
                <a:path w="166068" h="204168">
                  <a:moveTo>
                    <a:pt x="7317" y="7317"/>
                  </a:moveTo>
                  <a:lnTo>
                    <a:pt x="7317" y="7317"/>
                  </a:lnTo>
                  <a:lnTo>
                    <a:pt x="0" y="0"/>
                  </a:lnTo>
                  <a:lnTo>
                    <a:pt x="23814" y="34659"/>
                  </a:lnTo>
                  <a:lnTo>
                    <a:pt x="54773" y="80800"/>
                  </a:lnTo>
                  <a:lnTo>
                    <a:pt x="78503" y="113824"/>
                  </a:lnTo>
                  <a:lnTo>
                    <a:pt x="112292" y="157408"/>
                  </a:lnTo>
                  <a:lnTo>
                    <a:pt x="148127" y="196394"/>
                  </a:lnTo>
                  <a:lnTo>
                    <a:pt x="166067" y="204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43"/>
            <p:cNvSpPr/>
            <p:nvPr>
              <p:custDataLst>
                <p:tags r:id="rId154"/>
              </p:custDataLst>
            </p:nvPr>
          </p:nvSpPr>
          <p:spPr>
            <a:xfrm>
              <a:off x="7286440" y="1586703"/>
              <a:ext cx="187511" cy="375738"/>
            </a:xfrm>
            <a:custGeom>
              <a:avLst/>
              <a:gdLst/>
              <a:ahLst/>
              <a:cxnLst/>
              <a:rect l="0" t="0" r="0" b="0"/>
              <a:pathLst>
                <a:path w="187511" h="375738">
                  <a:moveTo>
                    <a:pt x="187510" y="26197"/>
                  </a:moveTo>
                  <a:lnTo>
                    <a:pt x="187510" y="26197"/>
                  </a:lnTo>
                  <a:lnTo>
                    <a:pt x="176665" y="16763"/>
                  </a:lnTo>
                  <a:lnTo>
                    <a:pt x="148817" y="1811"/>
                  </a:lnTo>
                  <a:lnTo>
                    <a:pt x="113329" y="0"/>
                  </a:lnTo>
                  <a:lnTo>
                    <a:pt x="72460" y="5709"/>
                  </a:lnTo>
                  <a:lnTo>
                    <a:pt x="59705" y="9565"/>
                  </a:lnTo>
                  <a:lnTo>
                    <a:pt x="49333" y="21157"/>
                  </a:lnTo>
                  <a:lnTo>
                    <a:pt x="17693" y="67456"/>
                  </a:lnTo>
                  <a:lnTo>
                    <a:pt x="13621" y="80514"/>
                  </a:lnTo>
                  <a:lnTo>
                    <a:pt x="13728" y="92747"/>
                  </a:lnTo>
                  <a:lnTo>
                    <a:pt x="25482" y="130582"/>
                  </a:lnTo>
                  <a:lnTo>
                    <a:pt x="36725" y="174954"/>
                  </a:lnTo>
                  <a:lnTo>
                    <a:pt x="38304" y="190985"/>
                  </a:lnTo>
                  <a:lnTo>
                    <a:pt x="30650" y="225731"/>
                  </a:lnTo>
                  <a:lnTo>
                    <a:pt x="17605" y="260223"/>
                  </a:lnTo>
                  <a:lnTo>
                    <a:pt x="3739" y="302031"/>
                  </a:lnTo>
                  <a:lnTo>
                    <a:pt x="0" y="323297"/>
                  </a:lnTo>
                  <a:lnTo>
                    <a:pt x="2102" y="340275"/>
                  </a:lnTo>
                  <a:lnTo>
                    <a:pt x="4638" y="347766"/>
                  </a:lnTo>
                  <a:lnTo>
                    <a:pt x="16863" y="359851"/>
                  </a:lnTo>
                  <a:lnTo>
                    <a:pt x="34762" y="369221"/>
                  </a:lnTo>
                  <a:lnTo>
                    <a:pt x="56828" y="375737"/>
                  </a:lnTo>
                  <a:lnTo>
                    <a:pt x="99792" y="373260"/>
                  </a:lnTo>
                  <a:lnTo>
                    <a:pt x="130360" y="36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44"/>
            <p:cNvSpPr/>
            <p:nvPr>
              <p:custDataLst>
                <p:tags r:id="rId155"/>
              </p:custDataLst>
            </p:nvPr>
          </p:nvSpPr>
          <p:spPr>
            <a:xfrm>
              <a:off x="6937179" y="1803400"/>
              <a:ext cx="124022" cy="44451"/>
            </a:xfrm>
            <a:custGeom>
              <a:avLst/>
              <a:gdLst/>
              <a:ahLst/>
              <a:cxnLst/>
              <a:rect l="0" t="0" r="0" b="0"/>
              <a:pathLst>
                <a:path w="1240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1123" y="38675"/>
                  </a:lnTo>
                  <a:lnTo>
                    <a:pt x="8016" y="32240"/>
                  </a:lnTo>
                  <a:lnTo>
                    <a:pt x="44023" y="17314"/>
                  </a:lnTo>
                  <a:lnTo>
                    <a:pt x="91538" y="6227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45"/>
            <p:cNvSpPr/>
            <p:nvPr>
              <p:custDataLst>
                <p:tags r:id="rId156"/>
              </p:custDataLst>
            </p:nvPr>
          </p:nvSpPr>
          <p:spPr>
            <a:xfrm>
              <a:off x="6941771" y="1632664"/>
              <a:ext cx="163880" cy="305053"/>
            </a:xfrm>
            <a:custGeom>
              <a:avLst/>
              <a:gdLst/>
              <a:ahLst/>
              <a:cxnLst/>
              <a:rect l="0" t="0" r="0" b="0"/>
              <a:pathLst>
                <a:path w="163880" h="305053">
                  <a:moveTo>
                    <a:pt x="151179" y="43736"/>
                  </a:moveTo>
                  <a:lnTo>
                    <a:pt x="151179" y="43736"/>
                  </a:lnTo>
                  <a:lnTo>
                    <a:pt x="138087" y="34302"/>
                  </a:lnTo>
                  <a:lnTo>
                    <a:pt x="117089" y="4712"/>
                  </a:lnTo>
                  <a:lnTo>
                    <a:pt x="111804" y="1698"/>
                  </a:lnTo>
                  <a:lnTo>
                    <a:pt x="98119" y="0"/>
                  </a:lnTo>
                  <a:lnTo>
                    <a:pt x="86674" y="5248"/>
                  </a:lnTo>
                  <a:lnTo>
                    <a:pt x="51432" y="33232"/>
                  </a:lnTo>
                  <a:lnTo>
                    <a:pt x="31784" y="61869"/>
                  </a:lnTo>
                  <a:lnTo>
                    <a:pt x="18123" y="100301"/>
                  </a:lnTo>
                  <a:lnTo>
                    <a:pt x="12742" y="138813"/>
                  </a:lnTo>
                  <a:lnTo>
                    <a:pt x="6993" y="177740"/>
                  </a:lnTo>
                  <a:lnTo>
                    <a:pt x="1526" y="218829"/>
                  </a:lnTo>
                  <a:lnTo>
                    <a:pt x="0" y="242675"/>
                  </a:lnTo>
                  <a:lnTo>
                    <a:pt x="4965" y="261270"/>
                  </a:lnTo>
                  <a:lnTo>
                    <a:pt x="25401" y="290454"/>
                  </a:lnTo>
                  <a:lnTo>
                    <a:pt x="41185" y="299909"/>
                  </a:lnTo>
                  <a:lnTo>
                    <a:pt x="60664" y="305052"/>
                  </a:lnTo>
                  <a:lnTo>
                    <a:pt x="97548" y="303980"/>
                  </a:lnTo>
                  <a:lnTo>
                    <a:pt x="141404" y="299900"/>
                  </a:lnTo>
                  <a:lnTo>
                    <a:pt x="163879" y="29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23"/>
          <p:cNvGrpSpPr/>
          <p:nvPr/>
        </p:nvGrpSpPr>
        <p:grpSpPr>
          <a:xfrm>
            <a:off x="5595233" y="2984500"/>
            <a:ext cx="787399" cy="356441"/>
            <a:chOff x="5595233" y="2984500"/>
            <a:chExt cx="787399" cy="356441"/>
          </a:xfrm>
        </p:grpSpPr>
        <p:sp>
          <p:nvSpPr>
            <p:cNvPr id="58" name="SMARTInkShape-1746"/>
            <p:cNvSpPr/>
            <p:nvPr>
              <p:custDataLst>
                <p:tags r:id="rId133"/>
              </p:custDataLst>
            </p:nvPr>
          </p:nvSpPr>
          <p:spPr>
            <a:xfrm>
              <a:off x="6155908" y="3110490"/>
              <a:ext cx="226724" cy="200687"/>
            </a:xfrm>
            <a:custGeom>
              <a:avLst/>
              <a:gdLst/>
              <a:ahLst/>
              <a:cxnLst/>
              <a:rect l="0" t="0" r="0" b="0"/>
              <a:pathLst>
                <a:path w="226724" h="200687">
                  <a:moveTo>
                    <a:pt x="35342" y="166110"/>
                  </a:moveTo>
                  <a:lnTo>
                    <a:pt x="35342" y="166110"/>
                  </a:lnTo>
                  <a:lnTo>
                    <a:pt x="39706" y="155971"/>
                  </a:lnTo>
                  <a:lnTo>
                    <a:pt x="41809" y="145153"/>
                  </a:lnTo>
                  <a:lnTo>
                    <a:pt x="44801" y="139628"/>
                  </a:lnTo>
                  <a:lnTo>
                    <a:pt x="43765" y="137872"/>
                  </a:lnTo>
                  <a:lnTo>
                    <a:pt x="36969" y="135921"/>
                  </a:lnTo>
                  <a:lnTo>
                    <a:pt x="26893" y="138817"/>
                  </a:lnTo>
                  <a:lnTo>
                    <a:pt x="21242" y="141564"/>
                  </a:lnTo>
                  <a:lnTo>
                    <a:pt x="11202" y="152143"/>
                  </a:lnTo>
                  <a:lnTo>
                    <a:pt x="3445" y="164841"/>
                  </a:lnTo>
                  <a:lnTo>
                    <a:pt x="0" y="175189"/>
                  </a:lnTo>
                  <a:lnTo>
                    <a:pt x="1430" y="192318"/>
                  </a:lnTo>
                  <a:lnTo>
                    <a:pt x="4973" y="196282"/>
                  </a:lnTo>
                  <a:lnTo>
                    <a:pt x="16435" y="200686"/>
                  </a:lnTo>
                  <a:lnTo>
                    <a:pt x="30937" y="198881"/>
                  </a:lnTo>
                  <a:lnTo>
                    <a:pt x="45378" y="193375"/>
                  </a:lnTo>
                  <a:lnTo>
                    <a:pt x="61442" y="181636"/>
                  </a:lnTo>
                  <a:lnTo>
                    <a:pt x="73727" y="165771"/>
                  </a:lnTo>
                  <a:lnTo>
                    <a:pt x="77096" y="156317"/>
                  </a:lnTo>
                  <a:lnTo>
                    <a:pt x="76584" y="153937"/>
                  </a:lnTo>
                  <a:lnTo>
                    <a:pt x="74830" y="153056"/>
                  </a:lnTo>
                  <a:lnTo>
                    <a:pt x="72251" y="153174"/>
                  </a:lnTo>
                  <a:lnTo>
                    <a:pt x="69826" y="154663"/>
                  </a:lnTo>
                  <a:lnTo>
                    <a:pt x="63041" y="163502"/>
                  </a:lnTo>
                  <a:lnTo>
                    <a:pt x="58706" y="171066"/>
                  </a:lnTo>
                  <a:lnTo>
                    <a:pt x="57974" y="175058"/>
                  </a:lnTo>
                  <a:lnTo>
                    <a:pt x="59041" y="183257"/>
                  </a:lnTo>
                  <a:lnTo>
                    <a:pt x="63609" y="192436"/>
                  </a:lnTo>
                  <a:lnTo>
                    <a:pt x="65475" y="193538"/>
                  </a:lnTo>
                  <a:lnTo>
                    <a:pt x="67425" y="193568"/>
                  </a:lnTo>
                  <a:lnTo>
                    <a:pt x="69431" y="192882"/>
                  </a:lnTo>
                  <a:lnTo>
                    <a:pt x="70768" y="191719"/>
                  </a:lnTo>
                  <a:lnTo>
                    <a:pt x="72253" y="188545"/>
                  </a:lnTo>
                  <a:lnTo>
                    <a:pt x="73355" y="187417"/>
                  </a:lnTo>
                  <a:lnTo>
                    <a:pt x="76460" y="186163"/>
                  </a:lnTo>
                  <a:lnTo>
                    <a:pt x="118625" y="183290"/>
                  </a:lnTo>
                  <a:lnTo>
                    <a:pt x="137160" y="176374"/>
                  </a:lnTo>
                  <a:lnTo>
                    <a:pt x="165755" y="158024"/>
                  </a:lnTo>
                  <a:lnTo>
                    <a:pt x="190243" y="126712"/>
                  </a:lnTo>
                  <a:lnTo>
                    <a:pt x="212002" y="82783"/>
                  </a:lnTo>
                  <a:lnTo>
                    <a:pt x="225112" y="37390"/>
                  </a:lnTo>
                  <a:lnTo>
                    <a:pt x="226723" y="6145"/>
                  </a:lnTo>
                  <a:lnTo>
                    <a:pt x="223608" y="1611"/>
                  </a:lnTo>
                  <a:lnTo>
                    <a:pt x="218708" y="0"/>
                  </a:lnTo>
                  <a:lnTo>
                    <a:pt x="212620" y="336"/>
                  </a:lnTo>
                  <a:lnTo>
                    <a:pt x="200210" y="10118"/>
                  </a:lnTo>
                  <a:lnTo>
                    <a:pt x="186933" y="29752"/>
                  </a:lnTo>
                  <a:lnTo>
                    <a:pt x="171624" y="61997"/>
                  </a:lnTo>
                  <a:lnTo>
                    <a:pt x="162940" y="96084"/>
                  </a:lnTo>
                  <a:lnTo>
                    <a:pt x="159932" y="141363"/>
                  </a:lnTo>
                  <a:lnTo>
                    <a:pt x="162682" y="162872"/>
                  </a:lnTo>
                  <a:lnTo>
                    <a:pt x="175042" y="185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47"/>
            <p:cNvSpPr/>
            <p:nvPr>
              <p:custDataLst>
                <p:tags r:id="rId134"/>
              </p:custDataLst>
            </p:nvPr>
          </p:nvSpPr>
          <p:spPr>
            <a:xfrm>
              <a:off x="6065656" y="3200400"/>
              <a:ext cx="36695" cy="93690"/>
            </a:xfrm>
            <a:custGeom>
              <a:avLst/>
              <a:gdLst/>
              <a:ahLst/>
              <a:cxnLst/>
              <a:rect l="0" t="0" r="0" b="0"/>
              <a:pathLst>
                <a:path w="36695" h="93690">
                  <a:moveTo>
                    <a:pt x="17644" y="63500"/>
                  </a:moveTo>
                  <a:lnTo>
                    <a:pt x="17644" y="63500"/>
                  </a:lnTo>
                  <a:lnTo>
                    <a:pt x="5711" y="77315"/>
                  </a:lnTo>
                  <a:lnTo>
                    <a:pt x="703" y="87349"/>
                  </a:lnTo>
                  <a:lnTo>
                    <a:pt x="0" y="89982"/>
                  </a:lnTo>
                  <a:lnTo>
                    <a:pt x="237" y="91738"/>
                  </a:lnTo>
                  <a:lnTo>
                    <a:pt x="1101" y="92909"/>
                  </a:lnTo>
                  <a:lnTo>
                    <a:pt x="2381" y="93689"/>
                  </a:lnTo>
                  <a:lnTo>
                    <a:pt x="7568" y="88912"/>
                  </a:lnTo>
                  <a:lnTo>
                    <a:pt x="14576" y="77616"/>
                  </a:lnTo>
                  <a:lnTo>
                    <a:pt x="28693" y="37752"/>
                  </a:lnTo>
                  <a:lnTo>
                    <a:pt x="36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48"/>
            <p:cNvSpPr/>
            <p:nvPr>
              <p:custDataLst>
                <p:tags r:id="rId135"/>
              </p:custDataLst>
            </p:nvPr>
          </p:nvSpPr>
          <p:spPr>
            <a:xfrm>
              <a:off x="5969000" y="32448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45434" y="1407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49"/>
            <p:cNvSpPr/>
            <p:nvPr>
              <p:custDataLst>
                <p:tags r:id="rId136"/>
              </p:custDataLst>
            </p:nvPr>
          </p:nvSpPr>
          <p:spPr>
            <a:xfrm>
              <a:off x="5994712" y="3136900"/>
              <a:ext cx="37789" cy="172658"/>
            </a:xfrm>
            <a:custGeom>
              <a:avLst/>
              <a:gdLst/>
              <a:ahLst/>
              <a:cxnLst/>
              <a:rect l="0" t="0" r="0" b="0"/>
              <a:pathLst>
                <a:path w="37789" h="172658">
                  <a:moveTo>
                    <a:pt x="37788" y="0"/>
                  </a:moveTo>
                  <a:lnTo>
                    <a:pt x="37788" y="0"/>
                  </a:lnTo>
                  <a:lnTo>
                    <a:pt x="34417" y="0"/>
                  </a:lnTo>
                  <a:lnTo>
                    <a:pt x="25579" y="6742"/>
                  </a:lnTo>
                  <a:lnTo>
                    <a:pt x="14022" y="27790"/>
                  </a:lnTo>
                  <a:lnTo>
                    <a:pt x="5033" y="63111"/>
                  </a:lnTo>
                  <a:lnTo>
                    <a:pt x="1271" y="101485"/>
                  </a:lnTo>
                  <a:lnTo>
                    <a:pt x="0" y="141532"/>
                  </a:lnTo>
                  <a:lnTo>
                    <a:pt x="486" y="162350"/>
                  </a:lnTo>
                  <a:lnTo>
                    <a:pt x="3100" y="170463"/>
                  </a:lnTo>
                  <a:lnTo>
                    <a:pt x="5490" y="172203"/>
                  </a:lnTo>
                  <a:lnTo>
                    <a:pt x="8495" y="172657"/>
                  </a:lnTo>
                  <a:lnTo>
                    <a:pt x="11910" y="172255"/>
                  </a:lnTo>
                  <a:lnTo>
                    <a:pt x="3778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50"/>
            <p:cNvSpPr/>
            <p:nvPr>
              <p:custDataLst>
                <p:tags r:id="rId137"/>
              </p:custDataLst>
            </p:nvPr>
          </p:nvSpPr>
          <p:spPr>
            <a:xfrm>
              <a:off x="5889772" y="3257403"/>
              <a:ext cx="60179" cy="56490"/>
            </a:xfrm>
            <a:custGeom>
              <a:avLst/>
              <a:gdLst/>
              <a:ahLst/>
              <a:cxnLst/>
              <a:rect l="0" t="0" r="0" b="0"/>
              <a:pathLst>
                <a:path w="60179" h="56490">
                  <a:moveTo>
                    <a:pt x="9378" y="6497"/>
                  </a:moveTo>
                  <a:lnTo>
                    <a:pt x="9378" y="6497"/>
                  </a:lnTo>
                  <a:lnTo>
                    <a:pt x="6007" y="9868"/>
                  </a:lnTo>
                  <a:lnTo>
                    <a:pt x="4352" y="15286"/>
                  </a:lnTo>
                  <a:lnTo>
                    <a:pt x="0" y="43487"/>
                  </a:lnTo>
                  <a:lnTo>
                    <a:pt x="2387" y="51159"/>
                  </a:lnTo>
                  <a:lnTo>
                    <a:pt x="4012" y="53205"/>
                  </a:lnTo>
                  <a:lnTo>
                    <a:pt x="5801" y="54569"/>
                  </a:lnTo>
                  <a:lnTo>
                    <a:pt x="6287" y="55479"/>
                  </a:lnTo>
                  <a:lnTo>
                    <a:pt x="5907" y="56084"/>
                  </a:lnTo>
                  <a:lnTo>
                    <a:pt x="4946" y="56489"/>
                  </a:lnTo>
                  <a:lnTo>
                    <a:pt x="4307" y="56053"/>
                  </a:lnTo>
                  <a:lnTo>
                    <a:pt x="3597" y="53686"/>
                  </a:lnTo>
                  <a:lnTo>
                    <a:pt x="16917" y="25559"/>
                  </a:lnTo>
                  <a:lnTo>
                    <a:pt x="32897" y="3520"/>
                  </a:lnTo>
                  <a:lnTo>
                    <a:pt x="37052" y="985"/>
                  </a:lnTo>
                  <a:lnTo>
                    <a:pt x="41233" y="0"/>
                  </a:lnTo>
                  <a:lnTo>
                    <a:pt x="48936" y="787"/>
                  </a:lnTo>
                  <a:lnTo>
                    <a:pt x="54711" y="3489"/>
                  </a:lnTo>
                  <a:lnTo>
                    <a:pt x="56534" y="6608"/>
                  </a:lnTo>
                  <a:lnTo>
                    <a:pt x="59458" y="24942"/>
                  </a:lnTo>
                  <a:lnTo>
                    <a:pt x="60178" y="50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51"/>
            <p:cNvSpPr/>
            <p:nvPr>
              <p:custDataLst>
                <p:tags r:id="rId138"/>
              </p:custDataLst>
            </p:nvPr>
          </p:nvSpPr>
          <p:spPr>
            <a:xfrm>
              <a:off x="5812970" y="3255520"/>
              <a:ext cx="48081" cy="60266"/>
            </a:xfrm>
            <a:custGeom>
              <a:avLst/>
              <a:gdLst/>
              <a:ahLst/>
              <a:cxnLst/>
              <a:rect l="0" t="0" r="0" b="0"/>
              <a:pathLst>
                <a:path w="48081" h="60266">
                  <a:moveTo>
                    <a:pt x="9980" y="40130"/>
                  </a:moveTo>
                  <a:lnTo>
                    <a:pt x="9980" y="40130"/>
                  </a:lnTo>
                  <a:lnTo>
                    <a:pt x="13351" y="40130"/>
                  </a:lnTo>
                  <a:lnTo>
                    <a:pt x="37116" y="22453"/>
                  </a:lnTo>
                  <a:lnTo>
                    <a:pt x="43207" y="14399"/>
                  </a:lnTo>
                  <a:lnTo>
                    <a:pt x="44832" y="10276"/>
                  </a:lnTo>
                  <a:lnTo>
                    <a:pt x="45209" y="6822"/>
                  </a:lnTo>
                  <a:lnTo>
                    <a:pt x="43747" y="1102"/>
                  </a:lnTo>
                  <a:lnTo>
                    <a:pt x="41663" y="0"/>
                  </a:lnTo>
                  <a:lnTo>
                    <a:pt x="35585" y="657"/>
                  </a:lnTo>
                  <a:lnTo>
                    <a:pt x="20859" y="8366"/>
                  </a:lnTo>
                  <a:lnTo>
                    <a:pt x="6462" y="26328"/>
                  </a:lnTo>
                  <a:lnTo>
                    <a:pt x="0" y="46153"/>
                  </a:lnTo>
                  <a:lnTo>
                    <a:pt x="505" y="51201"/>
                  </a:lnTo>
                  <a:lnTo>
                    <a:pt x="2252" y="55272"/>
                  </a:lnTo>
                  <a:lnTo>
                    <a:pt x="4828" y="58691"/>
                  </a:lnTo>
                  <a:lnTo>
                    <a:pt x="9367" y="60265"/>
                  </a:lnTo>
                  <a:lnTo>
                    <a:pt x="21937" y="60133"/>
                  </a:lnTo>
                  <a:lnTo>
                    <a:pt x="48080" y="5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52"/>
            <p:cNvSpPr/>
            <p:nvPr>
              <p:custDataLst>
                <p:tags r:id="rId139"/>
              </p:custDataLst>
            </p:nvPr>
          </p:nvSpPr>
          <p:spPr>
            <a:xfrm>
              <a:off x="5701647" y="3181854"/>
              <a:ext cx="64154" cy="159087"/>
            </a:xfrm>
            <a:custGeom>
              <a:avLst/>
              <a:gdLst/>
              <a:ahLst/>
              <a:cxnLst/>
              <a:rect l="0" t="0" r="0" b="0"/>
              <a:pathLst>
                <a:path w="64154" h="159087">
                  <a:moveTo>
                    <a:pt x="45103" y="88396"/>
                  </a:moveTo>
                  <a:lnTo>
                    <a:pt x="45103" y="88396"/>
                  </a:lnTo>
                  <a:lnTo>
                    <a:pt x="45103" y="74090"/>
                  </a:lnTo>
                  <a:lnTo>
                    <a:pt x="43221" y="69573"/>
                  </a:lnTo>
                  <a:lnTo>
                    <a:pt x="41732" y="67381"/>
                  </a:lnTo>
                  <a:lnTo>
                    <a:pt x="38622" y="67330"/>
                  </a:lnTo>
                  <a:lnTo>
                    <a:pt x="29523" y="71037"/>
                  </a:lnTo>
                  <a:lnTo>
                    <a:pt x="20304" y="81151"/>
                  </a:lnTo>
                  <a:lnTo>
                    <a:pt x="2889" y="114011"/>
                  </a:lnTo>
                  <a:lnTo>
                    <a:pt x="0" y="132001"/>
                  </a:lnTo>
                  <a:lnTo>
                    <a:pt x="1774" y="147287"/>
                  </a:lnTo>
                  <a:lnTo>
                    <a:pt x="7265" y="156433"/>
                  </a:lnTo>
                  <a:lnTo>
                    <a:pt x="10706" y="158448"/>
                  </a:lnTo>
                  <a:lnTo>
                    <a:pt x="14411" y="159086"/>
                  </a:lnTo>
                  <a:lnTo>
                    <a:pt x="18291" y="158806"/>
                  </a:lnTo>
                  <a:lnTo>
                    <a:pt x="28248" y="149088"/>
                  </a:lnTo>
                  <a:lnTo>
                    <a:pt x="48516" y="114103"/>
                  </a:lnTo>
                  <a:lnTo>
                    <a:pt x="58422" y="73514"/>
                  </a:lnTo>
                  <a:lnTo>
                    <a:pt x="62455" y="29109"/>
                  </a:lnTo>
                  <a:lnTo>
                    <a:pt x="60279" y="4899"/>
                  </a:lnTo>
                  <a:lnTo>
                    <a:pt x="58748" y="1687"/>
                  </a:lnTo>
                  <a:lnTo>
                    <a:pt x="57022" y="251"/>
                  </a:lnTo>
                  <a:lnTo>
                    <a:pt x="55166" y="0"/>
                  </a:lnTo>
                  <a:lnTo>
                    <a:pt x="53223" y="1948"/>
                  </a:lnTo>
                  <a:lnTo>
                    <a:pt x="49182" y="9758"/>
                  </a:lnTo>
                  <a:lnTo>
                    <a:pt x="46311" y="32797"/>
                  </a:lnTo>
                  <a:lnTo>
                    <a:pt x="51117" y="72187"/>
                  </a:lnTo>
                  <a:lnTo>
                    <a:pt x="64153" y="113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53"/>
            <p:cNvSpPr/>
            <p:nvPr>
              <p:custDataLst>
                <p:tags r:id="rId140"/>
              </p:custDataLst>
            </p:nvPr>
          </p:nvSpPr>
          <p:spPr>
            <a:xfrm>
              <a:off x="5627866" y="3194050"/>
              <a:ext cx="17285" cy="25401"/>
            </a:xfrm>
            <a:custGeom>
              <a:avLst/>
              <a:gdLst/>
              <a:ahLst/>
              <a:cxnLst/>
              <a:rect l="0" t="0" r="0" b="0"/>
              <a:pathLst>
                <a:path w="17285" h="25401">
                  <a:moveTo>
                    <a:pt x="10934" y="0"/>
                  </a:moveTo>
                  <a:lnTo>
                    <a:pt x="10934" y="0"/>
                  </a:lnTo>
                  <a:lnTo>
                    <a:pt x="4192" y="3371"/>
                  </a:lnTo>
                  <a:lnTo>
                    <a:pt x="2206" y="5069"/>
                  </a:lnTo>
                  <a:lnTo>
                    <a:pt x="0" y="8838"/>
                  </a:lnTo>
                  <a:lnTo>
                    <a:pt x="1528" y="11537"/>
                  </a:lnTo>
                  <a:lnTo>
                    <a:pt x="1728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754"/>
            <p:cNvSpPr/>
            <p:nvPr>
              <p:custDataLst>
                <p:tags r:id="rId141"/>
              </p:custDataLst>
            </p:nvPr>
          </p:nvSpPr>
          <p:spPr>
            <a:xfrm>
              <a:off x="5632450" y="32766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755"/>
            <p:cNvSpPr/>
            <p:nvPr>
              <p:custDataLst>
                <p:tags r:id="rId142"/>
              </p:custDataLst>
            </p:nvPr>
          </p:nvSpPr>
          <p:spPr>
            <a:xfrm>
              <a:off x="5670550" y="307340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44057" y="23989"/>
                  </a:lnTo>
                  <a:lnTo>
                    <a:pt x="75319" y="18658"/>
                  </a:lnTo>
                  <a:lnTo>
                    <a:pt x="108500" y="13467"/>
                  </a:lnTo>
                  <a:lnTo>
                    <a:pt x="155149" y="657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56"/>
            <p:cNvSpPr/>
            <p:nvPr>
              <p:custDataLst>
                <p:tags r:id="rId143"/>
              </p:custDataLst>
            </p:nvPr>
          </p:nvSpPr>
          <p:spPr>
            <a:xfrm>
              <a:off x="5595233" y="2984500"/>
              <a:ext cx="240418" cy="16877"/>
            </a:xfrm>
            <a:custGeom>
              <a:avLst/>
              <a:gdLst/>
              <a:ahLst/>
              <a:cxnLst/>
              <a:rect l="0" t="0" r="0" b="0"/>
              <a:pathLst>
                <a:path w="240418" h="16877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7035" y="13257"/>
                  </a:lnTo>
                  <a:lnTo>
                    <a:pt x="23097" y="16475"/>
                  </a:lnTo>
                  <a:lnTo>
                    <a:pt x="68546" y="16876"/>
                  </a:lnTo>
                  <a:lnTo>
                    <a:pt x="106410" y="11969"/>
                  </a:lnTo>
                  <a:lnTo>
                    <a:pt x="144875" y="6966"/>
                  </a:lnTo>
                  <a:lnTo>
                    <a:pt x="181021" y="3096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324"/>
          <p:cNvGrpSpPr/>
          <p:nvPr/>
        </p:nvGrpSpPr>
        <p:grpSpPr>
          <a:xfrm>
            <a:off x="6667500" y="2835688"/>
            <a:ext cx="304801" cy="284880"/>
            <a:chOff x="6667500" y="2835688"/>
            <a:chExt cx="304801" cy="284880"/>
          </a:xfrm>
        </p:grpSpPr>
        <p:sp>
          <p:nvSpPr>
            <p:cNvPr id="70" name="SMARTInkShape-1757"/>
            <p:cNvSpPr/>
            <p:nvPr>
              <p:custDataLst>
                <p:tags r:id="rId131"/>
              </p:custDataLst>
            </p:nvPr>
          </p:nvSpPr>
          <p:spPr>
            <a:xfrm>
              <a:off x="6962579" y="306705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58"/>
            <p:cNvSpPr/>
            <p:nvPr>
              <p:custDataLst>
                <p:tags r:id="rId132"/>
              </p:custDataLst>
            </p:nvPr>
          </p:nvSpPr>
          <p:spPr>
            <a:xfrm>
              <a:off x="6667500" y="2835688"/>
              <a:ext cx="260351" cy="284880"/>
            </a:xfrm>
            <a:custGeom>
              <a:avLst/>
              <a:gdLst/>
              <a:ahLst/>
              <a:cxnLst/>
              <a:rect l="0" t="0" r="0" b="0"/>
              <a:pathLst>
                <a:path w="260351" h="284880">
                  <a:moveTo>
                    <a:pt x="0" y="47212"/>
                  </a:moveTo>
                  <a:lnTo>
                    <a:pt x="0" y="47212"/>
                  </a:lnTo>
                  <a:lnTo>
                    <a:pt x="0" y="40470"/>
                  </a:lnTo>
                  <a:lnTo>
                    <a:pt x="6741" y="26164"/>
                  </a:lnTo>
                  <a:lnTo>
                    <a:pt x="27789" y="8520"/>
                  </a:lnTo>
                  <a:lnTo>
                    <a:pt x="46453" y="1793"/>
                  </a:lnTo>
                  <a:lnTo>
                    <a:pt x="56369" y="0"/>
                  </a:lnTo>
                  <a:lnTo>
                    <a:pt x="74912" y="3651"/>
                  </a:lnTo>
                  <a:lnTo>
                    <a:pt x="83808" y="7588"/>
                  </a:lnTo>
                  <a:lnTo>
                    <a:pt x="89739" y="15151"/>
                  </a:lnTo>
                  <a:lnTo>
                    <a:pt x="96328" y="36726"/>
                  </a:lnTo>
                  <a:lnTo>
                    <a:pt x="95494" y="72185"/>
                  </a:lnTo>
                  <a:lnTo>
                    <a:pt x="87597" y="114756"/>
                  </a:lnTo>
                  <a:lnTo>
                    <a:pt x="69976" y="157195"/>
                  </a:lnTo>
                  <a:lnTo>
                    <a:pt x="51797" y="193930"/>
                  </a:lnTo>
                  <a:lnTo>
                    <a:pt x="29458" y="238615"/>
                  </a:lnTo>
                  <a:lnTo>
                    <a:pt x="21559" y="260691"/>
                  </a:lnTo>
                  <a:lnTo>
                    <a:pt x="22752" y="275206"/>
                  </a:lnTo>
                  <a:lnTo>
                    <a:pt x="26457" y="279642"/>
                  </a:lnTo>
                  <a:lnTo>
                    <a:pt x="38099" y="284569"/>
                  </a:lnTo>
                  <a:lnTo>
                    <a:pt x="67733" y="284879"/>
                  </a:lnTo>
                  <a:lnTo>
                    <a:pt x="109126" y="281958"/>
                  </a:lnTo>
                  <a:lnTo>
                    <a:pt x="155744" y="275957"/>
                  </a:lnTo>
                  <a:lnTo>
                    <a:pt x="199041" y="266704"/>
                  </a:lnTo>
                  <a:lnTo>
                    <a:pt x="260350" y="250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25"/>
          <p:cNvGrpSpPr/>
          <p:nvPr/>
        </p:nvGrpSpPr>
        <p:grpSpPr>
          <a:xfrm>
            <a:off x="7213208" y="2809105"/>
            <a:ext cx="914793" cy="317940"/>
            <a:chOff x="7213208" y="2809105"/>
            <a:chExt cx="914793" cy="317940"/>
          </a:xfrm>
        </p:grpSpPr>
        <p:sp>
          <p:nvSpPr>
            <p:cNvPr id="73" name="SMARTInkShape-1759"/>
            <p:cNvSpPr/>
            <p:nvPr>
              <p:custDataLst>
                <p:tags r:id="rId124"/>
              </p:custDataLst>
            </p:nvPr>
          </p:nvSpPr>
          <p:spPr>
            <a:xfrm>
              <a:off x="8121650" y="3098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760"/>
            <p:cNvSpPr/>
            <p:nvPr>
              <p:custDataLst>
                <p:tags r:id="rId125"/>
              </p:custDataLst>
            </p:nvPr>
          </p:nvSpPr>
          <p:spPr>
            <a:xfrm>
              <a:off x="7816850" y="2827548"/>
              <a:ext cx="144126" cy="299497"/>
            </a:xfrm>
            <a:custGeom>
              <a:avLst/>
              <a:gdLst/>
              <a:ahLst/>
              <a:cxnLst/>
              <a:rect l="0" t="0" r="0" b="0"/>
              <a:pathLst>
                <a:path w="144126" h="299497">
                  <a:moveTo>
                    <a:pt x="0" y="36302"/>
                  </a:moveTo>
                  <a:lnTo>
                    <a:pt x="0" y="36302"/>
                  </a:lnTo>
                  <a:lnTo>
                    <a:pt x="3370" y="26189"/>
                  </a:lnTo>
                  <a:lnTo>
                    <a:pt x="10670" y="17461"/>
                  </a:lnTo>
                  <a:lnTo>
                    <a:pt x="21675" y="9584"/>
                  </a:lnTo>
                  <a:lnTo>
                    <a:pt x="44445" y="1888"/>
                  </a:lnTo>
                  <a:lnTo>
                    <a:pt x="71808" y="0"/>
                  </a:lnTo>
                  <a:lnTo>
                    <a:pt x="94655" y="4301"/>
                  </a:lnTo>
                  <a:lnTo>
                    <a:pt x="110743" y="10555"/>
                  </a:lnTo>
                  <a:lnTo>
                    <a:pt x="123537" y="23683"/>
                  </a:lnTo>
                  <a:lnTo>
                    <a:pt x="133222" y="41982"/>
                  </a:lnTo>
                  <a:lnTo>
                    <a:pt x="141936" y="77496"/>
                  </a:lnTo>
                  <a:lnTo>
                    <a:pt x="144125" y="122434"/>
                  </a:lnTo>
                  <a:lnTo>
                    <a:pt x="139913" y="167342"/>
                  </a:lnTo>
                  <a:lnTo>
                    <a:pt x="128632" y="211223"/>
                  </a:lnTo>
                  <a:lnTo>
                    <a:pt x="106631" y="249938"/>
                  </a:lnTo>
                  <a:lnTo>
                    <a:pt x="74633" y="278499"/>
                  </a:lnTo>
                  <a:lnTo>
                    <a:pt x="34722" y="299496"/>
                  </a:lnTo>
                  <a:lnTo>
                    <a:pt x="33026" y="299254"/>
                  </a:lnTo>
                  <a:lnTo>
                    <a:pt x="33306" y="297681"/>
                  </a:lnTo>
                  <a:lnTo>
                    <a:pt x="38100" y="290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761"/>
            <p:cNvSpPr/>
            <p:nvPr>
              <p:custDataLst>
                <p:tags r:id="rId126"/>
              </p:custDataLst>
            </p:nvPr>
          </p:nvSpPr>
          <p:spPr>
            <a:xfrm>
              <a:off x="7667279" y="2933700"/>
              <a:ext cx="124172" cy="158751"/>
            </a:xfrm>
            <a:custGeom>
              <a:avLst/>
              <a:gdLst/>
              <a:ahLst/>
              <a:cxnLst/>
              <a:rect l="0" t="0" r="0" b="0"/>
              <a:pathLst>
                <a:path w="124172" h="158751">
                  <a:moveTo>
                    <a:pt x="124171" y="0"/>
                  </a:moveTo>
                  <a:lnTo>
                    <a:pt x="124171" y="0"/>
                  </a:lnTo>
                  <a:lnTo>
                    <a:pt x="90896" y="3763"/>
                  </a:lnTo>
                  <a:lnTo>
                    <a:pt x="78704" y="6742"/>
                  </a:lnTo>
                  <a:lnTo>
                    <a:pt x="37948" y="34532"/>
                  </a:lnTo>
                  <a:lnTo>
                    <a:pt x="8077" y="77416"/>
                  </a:lnTo>
                  <a:lnTo>
                    <a:pt x="372" y="103787"/>
                  </a:lnTo>
                  <a:lnTo>
                    <a:pt x="0" y="134704"/>
                  </a:lnTo>
                  <a:lnTo>
                    <a:pt x="35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762"/>
            <p:cNvSpPr/>
            <p:nvPr>
              <p:custDataLst>
                <p:tags r:id="rId127"/>
              </p:custDataLst>
            </p:nvPr>
          </p:nvSpPr>
          <p:spPr>
            <a:xfrm>
              <a:off x="7615415" y="2921000"/>
              <a:ext cx="144286" cy="133351"/>
            </a:xfrm>
            <a:custGeom>
              <a:avLst/>
              <a:gdLst/>
              <a:ahLst/>
              <a:cxnLst/>
              <a:rect l="0" t="0" r="0" b="0"/>
              <a:pathLst>
                <a:path w="144286" h="1333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8871" y="22322"/>
                  </a:lnTo>
                  <a:lnTo>
                    <a:pt x="51815" y="69059"/>
                  </a:lnTo>
                  <a:lnTo>
                    <a:pt x="95563" y="101444"/>
                  </a:lnTo>
                  <a:lnTo>
                    <a:pt x="14428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763"/>
            <p:cNvSpPr/>
            <p:nvPr>
              <p:custDataLst>
                <p:tags r:id="rId128"/>
              </p:custDataLst>
            </p:nvPr>
          </p:nvSpPr>
          <p:spPr>
            <a:xfrm>
              <a:off x="7446258" y="2809105"/>
              <a:ext cx="167393" cy="296361"/>
            </a:xfrm>
            <a:custGeom>
              <a:avLst/>
              <a:gdLst/>
              <a:ahLst/>
              <a:cxnLst/>
              <a:rect l="0" t="0" r="0" b="0"/>
              <a:pathLst>
                <a:path w="167393" h="296361">
                  <a:moveTo>
                    <a:pt x="167392" y="29345"/>
                  </a:moveTo>
                  <a:lnTo>
                    <a:pt x="167392" y="29345"/>
                  </a:lnTo>
                  <a:lnTo>
                    <a:pt x="161617" y="14842"/>
                  </a:lnTo>
                  <a:lnTo>
                    <a:pt x="155183" y="6201"/>
                  </a:lnTo>
                  <a:lnTo>
                    <a:pt x="143856" y="1420"/>
                  </a:lnTo>
                  <a:lnTo>
                    <a:pt x="129414" y="0"/>
                  </a:lnTo>
                  <a:lnTo>
                    <a:pt x="113589" y="1721"/>
                  </a:lnTo>
                  <a:lnTo>
                    <a:pt x="88812" y="13399"/>
                  </a:lnTo>
                  <a:lnTo>
                    <a:pt x="63598" y="33636"/>
                  </a:lnTo>
                  <a:lnTo>
                    <a:pt x="41624" y="67619"/>
                  </a:lnTo>
                  <a:lnTo>
                    <a:pt x="21707" y="112338"/>
                  </a:lnTo>
                  <a:lnTo>
                    <a:pt x="10685" y="144783"/>
                  </a:lnTo>
                  <a:lnTo>
                    <a:pt x="2494" y="177312"/>
                  </a:lnTo>
                  <a:lnTo>
                    <a:pt x="0" y="222686"/>
                  </a:lnTo>
                  <a:lnTo>
                    <a:pt x="6917" y="250036"/>
                  </a:lnTo>
                  <a:lnTo>
                    <a:pt x="18930" y="270658"/>
                  </a:lnTo>
                  <a:lnTo>
                    <a:pt x="26084" y="279120"/>
                  </a:lnTo>
                  <a:lnTo>
                    <a:pt x="45322" y="290404"/>
                  </a:lnTo>
                  <a:lnTo>
                    <a:pt x="67983" y="296360"/>
                  </a:lnTo>
                  <a:lnTo>
                    <a:pt x="116592" y="296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64"/>
            <p:cNvSpPr/>
            <p:nvPr>
              <p:custDataLst>
                <p:tags r:id="rId129"/>
              </p:custDataLst>
            </p:nvPr>
          </p:nvSpPr>
          <p:spPr>
            <a:xfrm>
              <a:off x="7213208" y="2978150"/>
              <a:ext cx="133743" cy="44451"/>
            </a:xfrm>
            <a:custGeom>
              <a:avLst/>
              <a:gdLst/>
              <a:ahLst/>
              <a:cxnLst/>
              <a:rect l="0" t="0" r="0" b="0"/>
              <a:pathLst>
                <a:path w="133743" h="44451">
                  <a:moveTo>
                    <a:pt x="6742" y="44450"/>
                  </a:moveTo>
                  <a:lnTo>
                    <a:pt x="6742" y="44450"/>
                  </a:lnTo>
                  <a:lnTo>
                    <a:pt x="0" y="41079"/>
                  </a:lnTo>
                  <a:lnTo>
                    <a:pt x="131" y="39380"/>
                  </a:lnTo>
                  <a:lnTo>
                    <a:pt x="5920" y="35612"/>
                  </a:lnTo>
                  <a:lnTo>
                    <a:pt x="37935" y="22781"/>
                  </a:lnTo>
                  <a:lnTo>
                    <a:pt x="73052" y="13418"/>
                  </a:lnTo>
                  <a:lnTo>
                    <a:pt x="133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65"/>
            <p:cNvSpPr/>
            <p:nvPr>
              <p:custDataLst>
                <p:tags r:id="rId130"/>
              </p:custDataLst>
            </p:nvPr>
          </p:nvSpPr>
          <p:spPr>
            <a:xfrm>
              <a:off x="7241856" y="2809694"/>
              <a:ext cx="136845" cy="304081"/>
            </a:xfrm>
            <a:custGeom>
              <a:avLst/>
              <a:gdLst/>
              <a:ahLst/>
              <a:cxnLst/>
              <a:rect l="0" t="0" r="0" b="0"/>
              <a:pathLst>
                <a:path w="136845" h="304081">
                  <a:moveTo>
                    <a:pt x="111444" y="35106"/>
                  </a:moveTo>
                  <a:lnTo>
                    <a:pt x="111444" y="35106"/>
                  </a:lnTo>
                  <a:lnTo>
                    <a:pt x="90487" y="4730"/>
                  </a:lnTo>
                  <a:lnTo>
                    <a:pt x="84961" y="439"/>
                  </a:lnTo>
                  <a:lnTo>
                    <a:pt x="81795" y="0"/>
                  </a:lnTo>
                  <a:lnTo>
                    <a:pt x="74512" y="1394"/>
                  </a:lnTo>
                  <a:lnTo>
                    <a:pt x="55738" y="19629"/>
                  </a:lnTo>
                  <a:lnTo>
                    <a:pt x="39043" y="54117"/>
                  </a:lnTo>
                  <a:lnTo>
                    <a:pt x="25879" y="90828"/>
                  </a:lnTo>
                  <a:lnTo>
                    <a:pt x="12737" y="133249"/>
                  </a:lnTo>
                  <a:lnTo>
                    <a:pt x="4544" y="173269"/>
                  </a:lnTo>
                  <a:lnTo>
                    <a:pt x="432" y="210341"/>
                  </a:lnTo>
                  <a:lnTo>
                    <a:pt x="0" y="257302"/>
                  </a:lnTo>
                  <a:lnTo>
                    <a:pt x="1165" y="270020"/>
                  </a:lnTo>
                  <a:lnTo>
                    <a:pt x="4764" y="279909"/>
                  </a:lnTo>
                  <a:lnTo>
                    <a:pt x="16287" y="294661"/>
                  </a:lnTo>
                  <a:lnTo>
                    <a:pt x="34580" y="302158"/>
                  </a:lnTo>
                  <a:lnTo>
                    <a:pt x="58233" y="304080"/>
                  </a:lnTo>
                  <a:lnTo>
                    <a:pt x="99754" y="297227"/>
                  </a:lnTo>
                  <a:lnTo>
                    <a:pt x="136844" y="28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326"/>
          <p:cNvGrpSpPr/>
          <p:nvPr/>
        </p:nvGrpSpPr>
        <p:grpSpPr>
          <a:xfrm>
            <a:off x="8397679" y="2827156"/>
            <a:ext cx="800212" cy="363912"/>
            <a:chOff x="8397679" y="2827156"/>
            <a:chExt cx="800212" cy="363912"/>
          </a:xfrm>
        </p:grpSpPr>
        <p:sp>
          <p:nvSpPr>
            <p:cNvPr id="81" name="SMARTInkShape-1766"/>
            <p:cNvSpPr/>
            <p:nvPr>
              <p:custDataLst>
                <p:tags r:id="rId118"/>
              </p:custDataLst>
            </p:nvPr>
          </p:nvSpPr>
          <p:spPr>
            <a:xfrm>
              <a:off x="8660817" y="2830604"/>
              <a:ext cx="159334" cy="320437"/>
            </a:xfrm>
            <a:custGeom>
              <a:avLst/>
              <a:gdLst/>
              <a:ahLst/>
              <a:cxnLst/>
              <a:rect l="0" t="0" r="0" b="0"/>
              <a:pathLst>
                <a:path w="159334" h="320437">
                  <a:moveTo>
                    <a:pt x="159333" y="20546"/>
                  </a:moveTo>
                  <a:lnTo>
                    <a:pt x="159333" y="20546"/>
                  </a:lnTo>
                  <a:lnTo>
                    <a:pt x="147124" y="8337"/>
                  </a:lnTo>
                  <a:lnTo>
                    <a:pt x="128826" y="152"/>
                  </a:lnTo>
                  <a:lnTo>
                    <a:pt x="105530" y="0"/>
                  </a:lnTo>
                  <a:lnTo>
                    <a:pt x="77383" y="11166"/>
                  </a:lnTo>
                  <a:lnTo>
                    <a:pt x="50071" y="37993"/>
                  </a:lnTo>
                  <a:lnTo>
                    <a:pt x="27476" y="82865"/>
                  </a:lnTo>
                  <a:lnTo>
                    <a:pt x="17709" y="119975"/>
                  </a:lnTo>
                  <a:lnTo>
                    <a:pt x="10312" y="159281"/>
                  </a:lnTo>
                  <a:lnTo>
                    <a:pt x="2319" y="197917"/>
                  </a:lnTo>
                  <a:lnTo>
                    <a:pt x="0" y="245256"/>
                  </a:lnTo>
                  <a:lnTo>
                    <a:pt x="6242" y="291991"/>
                  </a:lnTo>
                  <a:lnTo>
                    <a:pt x="12741" y="306053"/>
                  </a:lnTo>
                  <a:lnTo>
                    <a:pt x="24096" y="315125"/>
                  </a:lnTo>
                  <a:lnTo>
                    <a:pt x="31075" y="318532"/>
                  </a:lnTo>
                  <a:lnTo>
                    <a:pt x="48237" y="320436"/>
                  </a:lnTo>
                  <a:lnTo>
                    <a:pt x="83377" y="313778"/>
                  </a:lnTo>
                  <a:lnTo>
                    <a:pt x="127583" y="29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67"/>
            <p:cNvSpPr/>
            <p:nvPr>
              <p:custDataLst>
                <p:tags r:id="rId119"/>
              </p:custDataLst>
            </p:nvPr>
          </p:nvSpPr>
          <p:spPr>
            <a:xfrm>
              <a:off x="8397679" y="2997200"/>
              <a:ext cx="124022" cy="19051"/>
            </a:xfrm>
            <a:custGeom>
              <a:avLst/>
              <a:gdLst/>
              <a:ahLst/>
              <a:cxnLst/>
              <a:rect l="0" t="0" r="0" b="0"/>
              <a:pathLst>
                <a:path w="1240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4686"/>
                  </a:lnTo>
                  <a:lnTo>
                    <a:pt x="4645" y="13583"/>
                  </a:lnTo>
                  <a:lnTo>
                    <a:pt x="43369" y="15122"/>
                  </a:lnTo>
                  <a:lnTo>
                    <a:pt x="82531" y="8132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68"/>
            <p:cNvSpPr/>
            <p:nvPr>
              <p:custDataLst>
                <p:tags r:id="rId120"/>
              </p:custDataLst>
            </p:nvPr>
          </p:nvSpPr>
          <p:spPr>
            <a:xfrm>
              <a:off x="8401624" y="2827156"/>
              <a:ext cx="126427" cy="301895"/>
            </a:xfrm>
            <a:custGeom>
              <a:avLst/>
              <a:gdLst/>
              <a:ahLst/>
              <a:cxnLst/>
              <a:rect l="0" t="0" r="0" b="0"/>
              <a:pathLst>
                <a:path w="126427" h="301895">
                  <a:moveTo>
                    <a:pt x="126426" y="17644"/>
                  </a:moveTo>
                  <a:lnTo>
                    <a:pt x="126426" y="17644"/>
                  </a:lnTo>
                  <a:lnTo>
                    <a:pt x="117587" y="3338"/>
                  </a:lnTo>
                  <a:lnTo>
                    <a:pt x="107916" y="703"/>
                  </a:lnTo>
                  <a:lnTo>
                    <a:pt x="101385" y="0"/>
                  </a:lnTo>
                  <a:lnTo>
                    <a:pt x="86604" y="4863"/>
                  </a:lnTo>
                  <a:lnTo>
                    <a:pt x="69922" y="16197"/>
                  </a:lnTo>
                  <a:lnTo>
                    <a:pt x="39285" y="49201"/>
                  </a:lnTo>
                  <a:lnTo>
                    <a:pt x="13379" y="83410"/>
                  </a:lnTo>
                  <a:lnTo>
                    <a:pt x="2334" y="118369"/>
                  </a:lnTo>
                  <a:lnTo>
                    <a:pt x="718" y="154839"/>
                  </a:lnTo>
                  <a:lnTo>
                    <a:pt x="0" y="196918"/>
                  </a:lnTo>
                  <a:lnTo>
                    <a:pt x="3444" y="232082"/>
                  </a:lnTo>
                  <a:lnTo>
                    <a:pt x="11090" y="260411"/>
                  </a:lnTo>
                  <a:lnTo>
                    <a:pt x="23894" y="282409"/>
                  </a:lnTo>
                  <a:lnTo>
                    <a:pt x="42756" y="295949"/>
                  </a:lnTo>
                  <a:lnTo>
                    <a:pt x="53712" y="300547"/>
                  </a:lnTo>
                  <a:lnTo>
                    <a:pt x="77176" y="301894"/>
                  </a:lnTo>
                  <a:lnTo>
                    <a:pt x="113726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69"/>
            <p:cNvSpPr/>
            <p:nvPr>
              <p:custDataLst>
                <p:tags r:id="rId121"/>
              </p:custDataLst>
            </p:nvPr>
          </p:nvSpPr>
          <p:spPr>
            <a:xfrm>
              <a:off x="9048750" y="2854695"/>
              <a:ext cx="149141" cy="336373"/>
            </a:xfrm>
            <a:custGeom>
              <a:avLst/>
              <a:gdLst/>
              <a:ahLst/>
              <a:cxnLst/>
              <a:rect l="0" t="0" r="0" b="0"/>
              <a:pathLst>
                <a:path w="149141" h="336373">
                  <a:moveTo>
                    <a:pt x="31750" y="47255"/>
                  </a:moveTo>
                  <a:lnTo>
                    <a:pt x="31750" y="47255"/>
                  </a:lnTo>
                  <a:lnTo>
                    <a:pt x="28379" y="37142"/>
                  </a:lnTo>
                  <a:lnTo>
                    <a:pt x="28797" y="32752"/>
                  </a:lnTo>
                  <a:lnTo>
                    <a:pt x="33024" y="24111"/>
                  </a:lnTo>
                  <a:lnTo>
                    <a:pt x="46709" y="11313"/>
                  </a:lnTo>
                  <a:lnTo>
                    <a:pt x="61917" y="6586"/>
                  </a:lnTo>
                  <a:lnTo>
                    <a:pt x="105625" y="2597"/>
                  </a:lnTo>
                  <a:lnTo>
                    <a:pt x="129760" y="0"/>
                  </a:lnTo>
                  <a:lnTo>
                    <a:pt x="141397" y="4145"/>
                  </a:lnTo>
                  <a:lnTo>
                    <a:pt x="145065" y="7932"/>
                  </a:lnTo>
                  <a:lnTo>
                    <a:pt x="149140" y="17783"/>
                  </a:lnTo>
                  <a:lnTo>
                    <a:pt x="142322" y="61633"/>
                  </a:lnTo>
                  <a:lnTo>
                    <a:pt x="135616" y="103413"/>
                  </a:lnTo>
                  <a:lnTo>
                    <a:pt x="130571" y="147777"/>
                  </a:lnTo>
                  <a:lnTo>
                    <a:pt x="132213" y="194945"/>
                  </a:lnTo>
                  <a:lnTo>
                    <a:pt x="132307" y="236359"/>
                  </a:lnTo>
                  <a:lnTo>
                    <a:pt x="126376" y="282635"/>
                  </a:lnTo>
                  <a:lnTo>
                    <a:pt x="121078" y="298624"/>
                  </a:lnTo>
                  <a:lnTo>
                    <a:pt x="111668" y="312786"/>
                  </a:lnTo>
                  <a:lnTo>
                    <a:pt x="87727" y="329288"/>
                  </a:lnTo>
                  <a:lnTo>
                    <a:pt x="58292" y="336372"/>
                  </a:lnTo>
                  <a:lnTo>
                    <a:pt x="15904" y="334402"/>
                  </a:lnTo>
                  <a:lnTo>
                    <a:pt x="0" y="333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70"/>
            <p:cNvSpPr/>
            <p:nvPr>
              <p:custDataLst>
                <p:tags r:id="rId122"/>
              </p:custDataLst>
            </p:nvPr>
          </p:nvSpPr>
          <p:spPr>
            <a:xfrm>
              <a:off x="8915400" y="2914650"/>
              <a:ext cx="133351" cy="203201"/>
            </a:xfrm>
            <a:custGeom>
              <a:avLst/>
              <a:gdLst/>
              <a:ahLst/>
              <a:cxnLst/>
              <a:rect l="0" t="0" r="0" b="0"/>
              <a:pathLst>
                <a:path w="133351" h="203201">
                  <a:moveTo>
                    <a:pt x="133350" y="0"/>
                  </a:moveTo>
                  <a:lnTo>
                    <a:pt x="133350" y="0"/>
                  </a:lnTo>
                  <a:lnTo>
                    <a:pt x="91254" y="15580"/>
                  </a:lnTo>
                  <a:lnTo>
                    <a:pt x="59337" y="49458"/>
                  </a:lnTo>
                  <a:lnTo>
                    <a:pt x="41894" y="83130"/>
                  </a:lnTo>
                  <a:lnTo>
                    <a:pt x="27087" y="119496"/>
                  </a:lnTo>
                  <a:lnTo>
                    <a:pt x="8966" y="16491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71"/>
            <p:cNvSpPr/>
            <p:nvPr>
              <p:custDataLst>
                <p:tags r:id="rId123"/>
              </p:custDataLst>
            </p:nvPr>
          </p:nvSpPr>
          <p:spPr>
            <a:xfrm>
              <a:off x="8835541" y="2910992"/>
              <a:ext cx="187810" cy="168759"/>
            </a:xfrm>
            <a:custGeom>
              <a:avLst/>
              <a:gdLst/>
              <a:ahLst/>
              <a:cxnLst/>
              <a:rect l="0" t="0" r="0" b="0"/>
              <a:pathLst>
                <a:path w="187810" h="1687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40103" y="43473"/>
                  </a:lnTo>
                  <a:lnTo>
                    <a:pt x="78271" y="83737"/>
                  </a:lnTo>
                  <a:lnTo>
                    <a:pt x="120860" y="120205"/>
                  </a:lnTo>
                  <a:lnTo>
                    <a:pt x="161387" y="149982"/>
                  </a:lnTo>
                  <a:lnTo>
                    <a:pt x="187809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327"/>
          <p:cNvGrpSpPr/>
          <p:nvPr/>
        </p:nvGrpSpPr>
        <p:grpSpPr>
          <a:xfrm>
            <a:off x="6076950" y="3987800"/>
            <a:ext cx="184151" cy="157868"/>
            <a:chOff x="6076950" y="3987800"/>
            <a:chExt cx="184151" cy="157868"/>
          </a:xfrm>
        </p:grpSpPr>
        <p:sp>
          <p:nvSpPr>
            <p:cNvPr id="88" name="SMARTInkShape-1772"/>
            <p:cNvSpPr/>
            <p:nvPr>
              <p:custDataLst>
                <p:tags r:id="rId116"/>
              </p:custDataLst>
            </p:nvPr>
          </p:nvSpPr>
          <p:spPr>
            <a:xfrm>
              <a:off x="6089649" y="4121150"/>
              <a:ext cx="171452" cy="24518"/>
            </a:xfrm>
            <a:custGeom>
              <a:avLst/>
              <a:gdLst/>
              <a:ahLst/>
              <a:cxnLst/>
              <a:rect l="0" t="0" r="0" b="0"/>
              <a:pathLst>
                <a:path w="171452" h="24518">
                  <a:moveTo>
                    <a:pt x="1" y="19050"/>
                  </a:moveTo>
                  <a:lnTo>
                    <a:pt x="1" y="19050"/>
                  </a:lnTo>
                  <a:lnTo>
                    <a:pt x="0" y="22421"/>
                  </a:lnTo>
                  <a:lnTo>
                    <a:pt x="2118" y="23414"/>
                  </a:lnTo>
                  <a:lnTo>
                    <a:pt x="10114" y="24517"/>
                  </a:lnTo>
                  <a:lnTo>
                    <a:pt x="53484" y="18396"/>
                  </a:lnTo>
                  <a:lnTo>
                    <a:pt x="97619" y="11469"/>
                  </a:lnTo>
                  <a:lnTo>
                    <a:pt x="138637" y="5097"/>
                  </a:lnTo>
                  <a:lnTo>
                    <a:pt x="171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773"/>
            <p:cNvSpPr/>
            <p:nvPr>
              <p:custDataLst>
                <p:tags r:id="rId117"/>
              </p:custDataLst>
            </p:nvPr>
          </p:nvSpPr>
          <p:spPr>
            <a:xfrm>
              <a:off x="6076950" y="398780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0"/>
                  </a:moveTo>
                  <a:lnTo>
                    <a:pt x="0" y="0"/>
                  </a:lnTo>
                  <a:lnTo>
                    <a:pt x="39999" y="8838"/>
                  </a:lnTo>
                  <a:lnTo>
                    <a:pt x="71870" y="10983"/>
                  </a:lnTo>
                  <a:lnTo>
                    <a:pt x="108847" y="13348"/>
                  </a:lnTo>
                  <a:lnTo>
                    <a:pt x="146449" y="19103"/>
                  </a:lnTo>
                  <a:lnTo>
                    <a:pt x="1841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SMARTInkShape-1774"/>
          <p:cNvSpPr/>
          <p:nvPr>
            <p:custDataLst>
              <p:tags r:id="rId1"/>
            </p:custDataLst>
          </p:nvPr>
        </p:nvSpPr>
        <p:spPr>
          <a:xfrm>
            <a:off x="6678830" y="3906810"/>
            <a:ext cx="179171" cy="293357"/>
          </a:xfrm>
          <a:custGeom>
            <a:avLst/>
            <a:gdLst/>
            <a:ahLst/>
            <a:cxnLst/>
            <a:rect l="0" t="0" r="0" b="0"/>
            <a:pathLst>
              <a:path w="179171" h="293357">
                <a:moveTo>
                  <a:pt x="26770" y="30190"/>
                </a:moveTo>
                <a:lnTo>
                  <a:pt x="26770" y="30190"/>
                </a:lnTo>
                <a:lnTo>
                  <a:pt x="35558" y="16375"/>
                </a:lnTo>
                <a:lnTo>
                  <a:pt x="38979" y="12513"/>
                </a:lnTo>
                <a:lnTo>
                  <a:pt x="64019" y="3707"/>
                </a:lnTo>
                <a:lnTo>
                  <a:pt x="98249" y="0"/>
                </a:lnTo>
                <a:lnTo>
                  <a:pt x="128461" y="5644"/>
                </a:lnTo>
                <a:lnTo>
                  <a:pt x="135486" y="11004"/>
                </a:lnTo>
                <a:lnTo>
                  <a:pt x="145174" y="26366"/>
                </a:lnTo>
                <a:lnTo>
                  <a:pt x="144305" y="50598"/>
                </a:lnTo>
                <a:lnTo>
                  <a:pt x="128152" y="97855"/>
                </a:lnTo>
                <a:lnTo>
                  <a:pt x="107812" y="133641"/>
                </a:lnTo>
                <a:lnTo>
                  <a:pt x="77606" y="170712"/>
                </a:lnTo>
                <a:lnTo>
                  <a:pt x="48658" y="206474"/>
                </a:lnTo>
                <a:lnTo>
                  <a:pt x="14206" y="250815"/>
                </a:lnTo>
                <a:lnTo>
                  <a:pt x="1430" y="270768"/>
                </a:lnTo>
                <a:lnTo>
                  <a:pt x="0" y="278064"/>
                </a:lnTo>
                <a:lnTo>
                  <a:pt x="456" y="284339"/>
                </a:lnTo>
                <a:lnTo>
                  <a:pt x="5699" y="288523"/>
                </a:lnTo>
                <a:lnTo>
                  <a:pt x="24696" y="293171"/>
                </a:lnTo>
                <a:lnTo>
                  <a:pt x="55246" y="293356"/>
                </a:lnTo>
                <a:lnTo>
                  <a:pt x="93047" y="290380"/>
                </a:lnTo>
                <a:lnTo>
                  <a:pt x="135719" y="284354"/>
                </a:lnTo>
                <a:lnTo>
                  <a:pt x="179170" y="2778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329"/>
          <p:cNvGrpSpPr/>
          <p:nvPr/>
        </p:nvGrpSpPr>
        <p:grpSpPr>
          <a:xfrm>
            <a:off x="7189332" y="3861323"/>
            <a:ext cx="1446669" cy="424928"/>
            <a:chOff x="7189332" y="3861323"/>
            <a:chExt cx="1446669" cy="424928"/>
          </a:xfrm>
        </p:grpSpPr>
        <p:sp>
          <p:nvSpPr>
            <p:cNvPr id="92" name="SMARTInkShape-1775"/>
            <p:cNvSpPr/>
            <p:nvPr>
              <p:custDataLst>
                <p:tags r:id="rId107"/>
              </p:custDataLst>
            </p:nvPr>
          </p:nvSpPr>
          <p:spPr>
            <a:xfrm>
              <a:off x="7921429" y="4019550"/>
              <a:ext cx="111322" cy="171451"/>
            </a:xfrm>
            <a:custGeom>
              <a:avLst/>
              <a:gdLst/>
              <a:ahLst/>
              <a:cxnLst/>
              <a:rect l="0" t="0" r="0" b="0"/>
              <a:pathLst>
                <a:path w="111322" h="1714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24632" y="38987"/>
                  </a:lnTo>
                  <a:lnTo>
                    <a:pt x="46987" y="80304"/>
                  </a:lnTo>
                  <a:lnTo>
                    <a:pt x="70779" y="119279"/>
                  </a:lnTo>
                  <a:lnTo>
                    <a:pt x="96256" y="156885"/>
                  </a:lnTo>
                  <a:lnTo>
                    <a:pt x="11132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76"/>
            <p:cNvSpPr/>
            <p:nvPr>
              <p:custDataLst>
                <p:tags r:id="rId108"/>
              </p:custDataLst>
            </p:nvPr>
          </p:nvSpPr>
          <p:spPr>
            <a:xfrm>
              <a:off x="7894865" y="4051300"/>
              <a:ext cx="131536" cy="146051"/>
            </a:xfrm>
            <a:custGeom>
              <a:avLst/>
              <a:gdLst/>
              <a:ahLst/>
              <a:cxnLst/>
              <a:rect l="0" t="0" r="0" b="0"/>
              <a:pathLst>
                <a:path w="131536" h="146051">
                  <a:moveTo>
                    <a:pt x="131535" y="0"/>
                  </a:moveTo>
                  <a:lnTo>
                    <a:pt x="131535" y="0"/>
                  </a:lnTo>
                  <a:lnTo>
                    <a:pt x="115620" y="6480"/>
                  </a:lnTo>
                  <a:lnTo>
                    <a:pt x="71174" y="39345"/>
                  </a:lnTo>
                  <a:lnTo>
                    <a:pt x="25068" y="83345"/>
                  </a:lnTo>
                  <a:lnTo>
                    <a:pt x="3327" y="114614"/>
                  </a:lnTo>
                  <a:lnTo>
                    <a:pt x="0" y="130667"/>
                  </a:lnTo>
                  <a:lnTo>
                    <a:pt x="2217" y="135794"/>
                  </a:lnTo>
                  <a:lnTo>
                    <a:pt x="6517" y="139213"/>
                  </a:lnTo>
                  <a:lnTo>
                    <a:pt x="2358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777"/>
            <p:cNvSpPr/>
            <p:nvPr>
              <p:custDataLst>
                <p:tags r:id="rId109"/>
              </p:custDataLst>
            </p:nvPr>
          </p:nvSpPr>
          <p:spPr>
            <a:xfrm>
              <a:off x="8118579" y="3968871"/>
              <a:ext cx="94480" cy="300083"/>
            </a:xfrm>
            <a:custGeom>
              <a:avLst/>
              <a:gdLst/>
              <a:ahLst/>
              <a:cxnLst/>
              <a:rect l="0" t="0" r="0" b="0"/>
              <a:pathLst>
                <a:path w="94480" h="300083">
                  <a:moveTo>
                    <a:pt x="9421" y="31629"/>
                  </a:moveTo>
                  <a:lnTo>
                    <a:pt x="9421" y="31629"/>
                  </a:lnTo>
                  <a:lnTo>
                    <a:pt x="2514" y="14670"/>
                  </a:lnTo>
                  <a:lnTo>
                    <a:pt x="582" y="11856"/>
                  </a:lnTo>
                  <a:lnTo>
                    <a:pt x="0" y="9275"/>
                  </a:lnTo>
                  <a:lnTo>
                    <a:pt x="318" y="6848"/>
                  </a:lnTo>
                  <a:lnTo>
                    <a:pt x="1236" y="4525"/>
                  </a:lnTo>
                  <a:lnTo>
                    <a:pt x="3258" y="2977"/>
                  </a:lnTo>
                  <a:lnTo>
                    <a:pt x="9269" y="1255"/>
                  </a:lnTo>
                  <a:lnTo>
                    <a:pt x="41715" y="0"/>
                  </a:lnTo>
                  <a:lnTo>
                    <a:pt x="52232" y="3696"/>
                  </a:lnTo>
                  <a:lnTo>
                    <a:pt x="70480" y="17566"/>
                  </a:lnTo>
                  <a:lnTo>
                    <a:pt x="80037" y="36478"/>
                  </a:lnTo>
                  <a:lnTo>
                    <a:pt x="88882" y="63788"/>
                  </a:lnTo>
                  <a:lnTo>
                    <a:pt x="90350" y="88116"/>
                  </a:lnTo>
                  <a:lnTo>
                    <a:pt x="86764" y="127584"/>
                  </a:lnTo>
                  <a:lnTo>
                    <a:pt x="85847" y="172722"/>
                  </a:lnTo>
                  <a:lnTo>
                    <a:pt x="89059" y="209841"/>
                  </a:lnTo>
                  <a:lnTo>
                    <a:pt x="94479" y="244280"/>
                  </a:lnTo>
                  <a:lnTo>
                    <a:pt x="90969" y="262313"/>
                  </a:lnTo>
                  <a:lnTo>
                    <a:pt x="81648" y="276677"/>
                  </a:lnTo>
                  <a:lnTo>
                    <a:pt x="68098" y="287765"/>
                  </a:lnTo>
                  <a:lnTo>
                    <a:pt x="44602" y="298570"/>
                  </a:lnTo>
                  <a:lnTo>
                    <a:pt x="33758" y="300082"/>
                  </a:lnTo>
                  <a:lnTo>
                    <a:pt x="22121" y="298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778"/>
            <p:cNvSpPr/>
            <p:nvPr>
              <p:custDataLst>
                <p:tags r:id="rId110"/>
              </p:custDataLst>
            </p:nvPr>
          </p:nvSpPr>
          <p:spPr>
            <a:xfrm>
              <a:off x="8248650" y="3949700"/>
              <a:ext cx="121659" cy="336551"/>
            </a:xfrm>
            <a:custGeom>
              <a:avLst/>
              <a:gdLst/>
              <a:ahLst/>
              <a:cxnLst/>
              <a:rect l="0" t="0" r="0" b="0"/>
              <a:pathLst>
                <a:path w="121659" h="336551">
                  <a:moveTo>
                    <a:pt x="69850" y="0"/>
                  </a:moveTo>
                  <a:lnTo>
                    <a:pt x="69850" y="0"/>
                  </a:lnTo>
                  <a:lnTo>
                    <a:pt x="86704" y="6742"/>
                  </a:lnTo>
                  <a:lnTo>
                    <a:pt x="110670" y="27789"/>
                  </a:lnTo>
                  <a:lnTo>
                    <a:pt x="119742" y="59623"/>
                  </a:lnTo>
                  <a:lnTo>
                    <a:pt x="121658" y="103405"/>
                  </a:lnTo>
                  <a:lnTo>
                    <a:pt x="119204" y="128908"/>
                  </a:lnTo>
                  <a:lnTo>
                    <a:pt x="115453" y="155789"/>
                  </a:lnTo>
                  <a:lnTo>
                    <a:pt x="109424" y="182176"/>
                  </a:lnTo>
                  <a:lnTo>
                    <a:pt x="101878" y="208234"/>
                  </a:lnTo>
                  <a:lnTo>
                    <a:pt x="93318" y="234073"/>
                  </a:lnTo>
                  <a:lnTo>
                    <a:pt x="70638" y="275953"/>
                  </a:lnTo>
                  <a:lnTo>
                    <a:pt x="45505" y="30679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779"/>
            <p:cNvSpPr/>
            <p:nvPr>
              <p:custDataLst>
                <p:tags r:id="rId111"/>
              </p:custDataLst>
            </p:nvPr>
          </p:nvSpPr>
          <p:spPr>
            <a:xfrm>
              <a:off x="8483600" y="3861323"/>
              <a:ext cx="152401" cy="148194"/>
            </a:xfrm>
            <a:custGeom>
              <a:avLst/>
              <a:gdLst/>
              <a:ahLst/>
              <a:cxnLst/>
              <a:rect l="0" t="0" r="0" b="0"/>
              <a:pathLst>
                <a:path w="152401" h="148194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7186" y="3449"/>
                  </a:lnTo>
                  <a:lnTo>
                    <a:pt x="38071" y="0"/>
                  </a:lnTo>
                  <a:lnTo>
                    <a:pt x="60512" y="6374"/>
                  </a:lnTo>
                  <a:lnTo>
                    <a:pt x="85035" y="23941"/>
                  </a:lnTo>
                  <a:lnTo>
                    <a:pt x="94238" y="40924"/>
                  </a:lnTo>
                  <a:lnTo>
                    <a:pt x="96692" y="50392"/>
                  </a:lnTo>
                  <a:lnTo>
                    <a:pt x="91893" y="72200"/>
                  </a:lnTo>
                  <a:lnTo>
                    <a:pt x="78941" y="95298"/>
                  </a:lnTo>
                  <a:lnTo>
                    <a:pt x="48554" y="126019"/>
                  </a:lnTo>
                  <a:lnTo>
                    <a:pt x="17614" y="146351"/>
                  </a:lnTo>
                  <a:lnTo>
                    <a:pt x="15975" y="148193"/>
                  </a:lnTo>
                  <a:lnTo>
                    <a:pt x="58137" y="142421"/>
                  </a:lnTo>
                  <a:lnTo>
                    <a:pt x="103920" y="140619"/>
                  </a:lnTo>
                  <a:lnTo>
                    <a:pt x="15240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780"/>
            <p:cNvSpPr/>
            <p:nvPr>
              <p:custDataLst>
                <p:tags r:id="rId112"/>
              </p:custDataLst>
            </p:nvPr>
          </p:nvSpPr>
          <p:spPr>
            <a:xfrm>
              <a:off x="7729242" y="3931251"/>
              <a:ext cx="195559" cy="279537"/>
            </a:xfrm>
            <a:custGeom>
              <a:avLst/>
              <a:gdLst/>
              <a:ahLst/>
              <a:cxnLst/>
              <a:rect l="0" t="0" r="0" b="0"/>
              <a:pathLst>
                <a:path w="195559" h="279537">
                  <a:moveTo>
                    <a:pt x="195558" y="18449"/>
                  </a:moveTo>
                  <a:lnTo>
                    <a:pt x="195558" y="18449"/>
                  </a:lnTo>
                  <a:lnTo>
                    <a:pt x="195558" y="15078"/>
                  </a:lnTo>
                  <a:lnTo>
                    <a:pt x="192187" y="6239"/>
                  </a:lnTo>
                  <a:lnTo>
                    <a:pt x="187666" y="3959"/>
                  </a:lnTo>
                  <a:lnTo>
                    <a:pt x="141906" y="0"/>
                  </a:lnTo>
                  <a:lnTo>
                    <a:pt x="109184" y="2948"/>
                  </a:lnTo>
                  <a:lnTo>
                    <a:pt x="91553" y="10149"/>
                  </a:lnTo>
                  <a:lnTo>
                    <a:pt x="52719" y="34420"/>
                  </a:lnTo>
                  <a:lnTo>
                    <a:pt x="26926" y="72075"/>
                  </a:lnTo>
                  <a:lnTo>
                    <a:pt x="12058" y="117555"/>
                  </a:lnTo>
                  <a:lnTo>
                    <a:pt x="5250" y="152942"/>
                  </a:lnTo>
                  <a:lnTo>
                    <a:pt x="0" y="196083"/>
                  </a:lnTo>
                  <a:lnTo>
                    <a:pt x="2461" y="219718"/>
                  </a:lnTo>
                  <a:lnTo>
                    <a:pt x="9548" y="233491"/>
                  </a:lnTo>
                  <a:lnTo>
                    <a:pt x="20459" y="245962"/>
                  </a:lnTo>
                  <a:lnTo>
                    <a:pt x="52341" y="265466"/>
                  </a:lnTo>
                  <a:lnTo>
                    <a:pt x="89030" y="279536"/>
                  </a:lnTo>
                  <a:lnTo>
                    <a:pt x="132058" y="278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781"/>
            <p:cNvSpPr/>
            <p:nvPr>
              <p:custDataLst>
                <p:tags r:id="rId113"/>
              </p:custDataLst>
            </p:nvPr>
          </p:nvSpPr>
          <p:spPr>
            <a:xfrm>
              <a:off x="7480300" y="40640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39680" y="20919"/>
                  </a:lnTo>
                  <a:lnTo>
                    <a:pt x="77060" y="14743"/>
                  </a:lnTo>
                  <a:lnTo>
                    <a:pt x="119415" y="844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782"/>
            <p:cNvSpPr/>
            <p:nvPr>
              <p:custDataLst>
                <p:tags r:id="rId114"/>
              </p:custDataLst>
            </p:nvPr>
          </p:nvSpPr>
          <p:spPr>
            <a:xfrm>
              <a:off x="7476156" y="3950325"/>
              <a:ext cx="169245" cy="243244"/>
            </a:xfrm>
            <a:custGeom>
              <a:avLst/>
              <a:gdLst/>
              <a:ahLst/>
              <a:cxnLst/>
              <a:rect l="0" t="0" r="0" b="0"/>
              <a:pathLst>
                <a:path w="169245" h="243244">
                  <a:moveTo>
                    <a:pt x="169244" y="18425"/>
                  </a:moveTo>
                  <a:lnTo>
                    <a:pt x="169244" y="18425"/>
                  </a:lnTo>
                  <a:lnTo>
                    <a:pt x="142729" y="4120"/>
                  </a:lnTo>
                  <a:lnTo>
                    <a:pt x="111947" y="0"/>
                  </a:lnTo>
                  <a:lnTo>
                    <a:pt x="97917" y="1063"/>
                  </a:lnTo>
                  <a:lnTo>
                    <a:pt x="79922" y="6240"/>
                  </a:lnTo>
                  <a:lnTo>
                    <a:pt x="63929" y="17008"/>
                  </a:lnTo>
                  <a:lnTo>
                    <a:pt x="36415" y="50287"/>
                  </a:lnTo>
                  <a:lnTo>
                    <a:pt x="23740" y="87211"/>
                  </a:lnTo>
                  <a:lnTo>
                    <a:pt x="15516" y="129431"/>
                  </a:lnTo>
                  <a:lnTo>
                    <a:pt x="5239" y="169849"/>
                  </a:lnTo>
                  <a:lnTo>
                    <a:pt x="0" y="201894"/>
                  </a:lnTo>
                  <a:lnTo>
                    <a:pt x="2537" y="218500"/>
                  </a:lnTo>
                  <a:lnTo>
                    <a:pt x="5190" y="225892"/>
                  </a:lnTo>
                  <a:lnTo>
                    <a:pt x="11191" y="230819"/>
                  </a:lnTo>
                  <a:lnTo>
                    <a:pt x="51240" y="240610"/>
                  </a:lnTo>
                  <a:lnTo>
                    <a:pt x="85596" y="243243"/>
                  </a:lnTo>
                  <a:lnTo>
                    <a:pt x="131574" y="236649"/>
                  </a:lnTo>
                  <a:lnTo>
                    <a:pt x="143844" y="23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783"/>
            <p:cNvSpPr/>
            <p:nvPr>
              <p:custDataLst>
                <p:tags r:id="rId115"/>
              </p:custDataLst>
            </p:nvPr>
          </p:nvSpPr>
          <p:spPr>
            <a:xfrm>
              <a:off x="7189332" y="3930650"/>
              <a:ext cx="132219" cy="311151"/>
            </a:xfrm>
            <a:custGeom>
              <a:avLst/>
              <a:gdLst/>
              <a:ahLst/>
              <a:cxnLst/>
              <a:rect l="0" t="0" r="0" b="0"/>
              <a:pathLst>
                <a:path w="132219" h="311151">
                  <a:moveTo>
                    <a:pt x="119518" y="0"/>
                  </a:moveTo>
                  <a:lnTo>
                    <a:pt x="119518" y="0"/>
                  </a:lnTo>
                  <a:lnTo>
                    <a:pt x="104331" y="0"/>
                  </a:lnTo>
                  <a:lnTo>
                    <a:pt x="76387" y="12209"/>
                  </a:lnTo>
                  <a:lnTo>
                    <a:pt x="53038" y="30507"/>
                  </a:lnTo>
                  <a:lnTo>
                    <a:pt x="28245" y="67287"/>
                  </a:lnTo>
                  <a:lnTo>
                    <a:pt x="13335" y="103518"/>
                  </a:lnTo>
                  <a:lnTo>
                    <a:pt x="2476" y="145491"/>
                  </a:lnTo>
                  <a:lnTo>
                    <a:pt x="0" y="190016"/>
                  </a:lnTo>
                  <a:lnTo>
                    <a:pt x="10660" y="230031"/>
                  </a:lnTo>
                  <a:lnTo>
                    <a:pt x="30214" y="263808"/>
                  </a:lnTo>
                  <a:lnTo>
                    <a:pt x="55368" y="288227"/>
                  </a:lnTo>
                  <a:lnTo>
                    <a:pt x="84891" y="300962"/>
                  </a:lnTo>
                  <a:lnTo>
                    <a:pt x="13221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1784"/>
          <p:cNvSpPr/>
          <p:nvPr>
            <p:custDataLst>
              <p:tags r:id="rId2"/>
            </p:custDataLst>
          </p:nvPr>
        </p:nvSpPr>
        <p:spPr>
          <a:xfrm>
            <a:off x="1682750" y="4550798"/>
            <a:ext cx="9296401" cy="319653"/>
          </a:xfrm>
          <a:custGeom>
            <a:avLst/>
            <a:gdLst/>
            <a:ahLst/>
            <a:cxnLst/>
            <a:rect l="0" t="0" r="0" b="0"/>
            <a:pathLst>
              <a:path w="9296401" h="319653">
                <a:moveTo>
                  <a:pt x="0" y="141852"/>
                </a:moveTo>
                <a:lnTo>
                  <a:pt x="0" y="141852"/>
                </a:lnTo>
                <a:lnTo>
                  <a:pt x="33814" y="136783"/>
                </a:lnTo>
                <a:lnTo>
                  <a:pt x="57115" y="134944"/>
                </a:lnTo>
                <a:lnTo>
                  <a:pt x="84643" y="133013"/>
                </a:lnTo>
                <a:lnTo>
                  <a:pt x="122751" y="131020"/>
                </a:lnTo>
                <a:lnTo>
                  <a:pt x="167912" y="128987"/>
                </a:lnTo>
                <a:lnTo>
                  <a:pt x="217774" y="126925"/>
                </a:lnTo>
                <a:lnTo>
                  <a:pt x="277827" y="122728"/>
                </a:lnTo>
                <a:lnTo>
                  <a:pt x="344674" y="117109"/>
                </a:lnTo>
                <a:lnTo>
                  <a:pt x="416049" y="110540"/>
                </a:lnTo>
                <a:lnTo>
                  <a:pt x="498910" y="102633"/>
                </a:lnTo>
                <a:lnTo>
                  <a:pt x="589429" y="93834"/>
                </a:lnTo>
                <a:lnTo>
                  <a:pt x="685053" y="84440"/>
                </a:lnTo>
                <a:lnTo>
                  <a:pt x="793252" y="76061"/>
                </a:lnTo>
                <a:lnTo>
                  <a:pt x="909835" y="68358"/>
                </a:lnTo>
                <a:lnTo>
                  <a:pt x="1032006" y="61106"/>
                </a:lnTo>
                <a:lnTo>
                  <a:pt x="1162138" y="54860"/>
                </a:lnTo>
                <a:lnTo>
                  <a:pt x="1297575" y="49285"/>
                </a:lnTo>
                <a:lnTo>
                  <a:pt x="1436550" y="44157"/>
                </a:lnTo>
                <a:lnTo>
                  <a:pt x="1582117" y="39328"/>
                </a:lnTo>
                <a:lnTo>
                  <a:pt x="1732078" y="34697"/>
                </a:lnTo>
                <a:lnTo>
                  <a:pt x="1884968" y="30198"/>
                </a:lnTo>
                <a:lnTo>
                  <a:pt x="2048279" y="26494"/>
                </a:lnTo>
                <a:lnTo>
                  <a:pt x="2218536" y="23319"/>
                </a:lnTo>
                <a:lnTo>
                  <a:pt x="2393424" y="20497"/>
                </a:lnTo>
                <a:lnTo>
                  <a:pt x="2574927" y="17204"/>
                </a:lnTo>
                <a:lnTo>
                  <a:pt x="2760840" y="13598"/>
                </a:lnTo>
                <a:lnTo>
                  <a:pt x="2949693" y="9783"/>
                </a:lnTo>
                <a:lnTo>
                  <a:pt x="3146151" y="6533"/>
                </a:lnTo>
                <a:lnTo>
                  <a:pt x="3347678" y="3661"/>
                </a:lnTo>
                <a:lnTo>
                  <a:pt x="3552585" y="1042"/>
                </a:lnTo>
                <a:lnTo>
                  <a:pt x="3763979" y="0"/>
                </a:lnTo>
                <a:lnTo>
                  <a:pt x="3979697" y="12"/>
                </a:lnTo>
                <a:lnTo>
                  <a:pt x="4198298" y="725"/>
                </a:lnTo>
                <a:lnTo>
                  <a:pt x="4413882" y="3318"/>
                </a:lnTo>
                <a:lnTo>
                  <a:pt x="4627454" y="7162"/>
                </a:lnTo>
                <a:lnTo>
                  <a:pt x="4839687" y="11842"/>
                </a:lnTo>
                <a:lnTo>
                  <a:pt x="5050318" y="17784"/>
                </a:lnTo>
                <a:lnTo>
                  <a:pt x="5259884" y="24568"/>
                </a:lnTo>
                <a:lnTo>
                  <a:pt x="5468739" y="31913"/>
                </a:lnTo>
                <a:lnTo>
                  <a:pt x="5677121" y="40337"/>
                </a:lnTo>
                <a:lnTo>
                  <a:pt x="5885186" y="49481"/>
                </a:lnTo>
                <a:lnTo>
                  <a:pt x="6093040" y="59104"/>
                </a:lnTo>
                <a:lnTo>
                  <a:pt x="6304988" y="70459"/>
                </a:lnTo>
                <a:lnTo>
                  <a:pt x="6519663" y="82968"/>
                </a:lnTo>
                <a:lnTo>
                  <a:pt x="6736159" y="96246"/>
                </a:lnTo>
                <a:lnTo>
                  <a:pt x="6946106" y="110037"/>
                </a:lnTo>
                <a:lnTo>
                  <a:pt x="7151688" y="124170"/>
                </a:lnTo>
                <a:lnTo>
                  <a:pt x="7354358" y="138530"/>
                </a:lnTo>
                <a:lnTo>
                  <a:pt x="7548033" y="153749"/>
                </a:lnTo>
                <a:lnTo>
                  <a:pt x="7735710" y="169538"/>
                </a:lnTo>
                <a:lnTo>
                  <a:pt x="7919390" y="185709"/>
                </a:lnTo>
                <a:lnTo>
                  <a:pt x="8092642" y="200018"/>
                </a:lnTo>
                <a:lnTo>
                  <a:pt x="8258945" y="213084"/>
                </a:lnTo>
                <a:lnTo>
                  <a:pt x="8420613" y="225324"/>
                </a:lnTo>
                <a:lnTo>
                  <a:pt x="8565080" y="237011"/>
                </a:lnTo>
                <a:lnTo>
                  <a:pt x="8698081" y="248330"/>
                </a:lnTo>
                <a:lnTo>
                  <a:pt x="8823437" y="259404"/>
                </a:lnTo>
                <a:lnTo>
                  <a:pt x="8931703" y="271020"/>
                </a:lnTo>
                <a:lnTo>
                  <a:pt x="9028574" y="282997"/>
                </a:lnTo>
                <a:lnTo>
                  <a:pt x="9117850" y="295216"/>
                </a:lnTo>
                <a:lnTo>
                  <a:pt x="9177367" y="303361"/>
                </a:lnTo>
                <a:lnTo>
                  <a:pt x="9296400" y="3196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331"/>
          <p:cNvGrpSpPr/>
          <p:nvPr/>
        </p:nvGrpSpPr>
        <p:grpSpPr>
          <a:xfrm>
            <a:off x="2070100" y="4989452"/>
            <a:ext cx="584201" cy="261999"/>
            <a:chOff x="2070100" y="4989452"/>
            <a:chExt cx="584201" cy="261999"/>
          </a:xfrm>
        </p:grpSpPr>
        <p:sp>
          <p:nvSpPr>
            <p:cNvPr id="103" name="SMARTInkShape-1785"/>
            <p:cNvSpPr/>
            <p:nvPr>
              <p:custDataLst>
                <p:tags r:id="rId104"/>
              </p:custDataLst>
            </p:nvPr>
          </p:nvSpPr>
          <p:spPr>
            <a:xfrm>
              <a:off x="2070100" y="4989452"/>
              <a:ext cx="158751" cy="227299"/>
            </a:xfrm>
            <a:custGeom>
              <a:avLst/>
              <a:gdLst/>
              <a:ahLst/>
              <a:cxnLst/>
              <a:rect l="0" t="0" r="0" b="0"/>
              <a:pathLst>
                <a:path w="158751" h="227299">
                  <a:moveTo>
                    <a:pt x="0" y="27048"/>
                  </a:moveTo>
                  <a:lnTo>
                    <a:pt x="0" y="27048"/>
                  </a:lnTo>
                  <a:lnTo>
                    <a:pt x="3371" y="30419"/>
                  </a:lnTo>
                  <a:lnTo>
                    <a:pt x="7839" y="66279"/>
                  </a:lnTo>
                  <a:lnTo>
                    <a:pt x="11260" y="105465"/>
                  </a:lnTo>
                  <a:lnTo>
                    <a:pt x="12273" y="148355"/>
                  </a:lnTo>
                  <a:lnTo>
                    <a:pt x="12573" y="188580"/>
                  </a:lnTo>
                  <a:lnTo>
                    <a:pt x="12693" y="227298"/>
                  </a:lnTo>
                  <a:lnTo>
                    <a:pt x="7629" y="205154"/>
                  </a:lnTo>
                  <a:lnTo>
                    <a:pt x="3861" y="174410"/>
                  </a:lnTo>
                  <a:lnTo>
                    <a:pt x="1716" y="129702"/>
                  </a:lnTo>
                  <a:lnTo>
                    <a:pt x="1144" y="103950"/>
                  </a:lnTo>
                  <a:lnTo>
                    <a:pt x="4271" y="62168"/>
                  </a:lnTo>
                  <a:lnTo>
                    <a:pt x="10203" y="20285"/>
                  </a:lnTo>
                  <a:lnTo>
                    <a:pt x="12296" y="6403"/>
                  </a:lnTo>
                  <a:lnTo>
                    <a:pt x="15578" y="233"/>
                  </a:lnTo>
                  <a:lnTo>
                    <a:pt x="17441" y="0"/>
                  </a:lnTo>
                  <a:lnTo>
                    <a:pt x="19388" y="1255"/>
                  </a:lnTo>
                  <a:lnTo>
                    <a:pt x="24845" y="9235"/>
                  </a:lnTo>
                  <a:lnTo>
                    <a:pt x="47476" y="54495"/>
                  </a:lnTo>
                  <a:lnTo>
                    <a:pt x="62023" y="87930"/>
                  </a:lnTo>
                  <a:lnTo>
                    <a:pt x="75543" y="123957"/>
                  </a:lnTo>
                  <a:lnTo>
                    <a:pt x="91684" y="166455"/>
                  </a:lnTo>
                  <a:lnTo>
                    <a:pt x="112228" y="200698"/>
                  </a:lnTo>
                  <a:lnTo>
                    <a:pt x="116907" y="205825"/>
                  </a:lnTo>
                  <a:lnTo>
                    <a:pt x="118154" y="206205"/>
                  </a:lnTo>
                  <a:lnTo>
                    <a:pt x="118986" y="205752"/>
                  </a:lnTo>
                  <a:lnTo>
                    <a:pt x="126899" y="188261"/>
                  </a:lnTo>
                  <a:lnTo>
                    <a:pt x="132364" y="159141"/>
                  </a:lnTo>
                  <a:lnTo>
                    <a:pt x="137851" y="118917"/>
                  </a:lnTo>
                  <a:lnTo>
                    <a:pt x="141289" y="95350"/>
                  </a:lnTo>
                  <a:lnTo>
                    <a:pt x="147462" y="52465"/>
                  </a:lnTo>
                  <a:lnTo>
                    <a:pt x="151750" y="14132"/>
                  </a:lnTo>
                  <a:lnTo>
                    <a:pt x="152672" y="13498"/>
                  </a:lnTo>
                  <a:lnTo>
                    <a:pt x="153992" y="14487"/>
                  </a:lnTo>
                  <a:lnTo>
                    <a:pt x="158750" y="20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786"/>
            <p:cNvSpPr/>
            <p:nvPr>
              <p:custDataLst>
                <p:tags r:id="rId105"/>
              </p:custDataLst>
            </p:nvPr>
          </p:nvSpPr>
          <p:spPr>
            <a:xfrm>
              <a:off x="2311400" y="5162550"/>
              <a:ext cx="16994" cy="88901"/>
            </a:xfrm>
            <a:custGeom>
              <a:avLst/>
              <a:gdLst/>
              <a:ahLst/>
              <a:cxnLst/>
              <a:rect l="0" t="0" r="0" b="0"/>
              <a:pathLst>
                <a:path w="16994" h="88901">
                  <a:moveTo>
                    <a:pt x="0" y="0"/>
                  </a:moveTo>
                  <a:lnTo>
                    <a:pt x="0" y="0"/>
                  </a:lnTo>
                  <a:lnTo>
                    <a:pt x="14489" y="28142"/>
                  </a:lnTo>
                  <a:lnTo>
                    <a:pt x="16993" y="54278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787"/>
            <p:cNvSpPr/>
            <p:nvPr>
              <p:custDataLst>
                <p:tags r:id="rId106"/>
              </p:custDataLst>
            </p:nvPr>
          </p:nvSpPr>
          <p:spPr>
            <a:xfrm>
              <a:off x="2463800" y="5080000"/>
              <a:ext cx="190501" cy="76201"/>
            </a:xfrm>
            <a:custGeom>
              <a:avLst/>
              <a:gdLst/>
              <a:ahLst/>
              <a:cxnLst/>
              <a:rect l="0" t="0" r="0" b="0"/>
              <a:pathLst>
                <a:path w="190501" h="76201">
                  <a:moveTo>
                    <a:pt x="0" y="76200"/>
                  </a:moveTo>
                  <a:lnTo>
                    <a:pt x="0" y="76200"/>
                  </a:lnTo>
                  <a:lnTo>
                    <a:pt x="0" y="54531"/>
                  </a:lnTo>
                  <a:lnTo>
                    <a:pt x="3763" y="45167"/>
                  </a:lnTo>
                  <a:lnTo>
                    <a:pt x="14306" y="31029"/>
                  </a:lnTo>
                  <a:lnTo>
                    <a:pt x="18004" y="30564"/>
                  </a:lnTo>
                  <a:lnTo>
                    <a:pt x="59342" y="46324"/>
                  </a:lnTo>
                  <a:lnTo>
                    <a:pt x="106261" y="63107"/>
                  </a:lnTo>
                  <a:lnTo>
                    <a:pt x="133016" y="68518"/>
                  </a:lnTo>
                  <a:lnTo>
                    <a:pt x="145559" y="69455"/>
                  </a:lnTo>
                  <a:lnTo>
                    <a:pt x="151241" y="67793"/>
                  </a:lnTo>
                  <a:lnTo>
                    <a:pt x="153744" y="66362"/>
                  </a:lnTo>
                  <a:lnTo>
                    <a:pt x="170520" y="4270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332"/>
          <p:cNvGrpSpPr/>
          <p:nvPr/>
        </p:nvGrpSpPr>
        <p:grpSpPr>
          <a:xfrm>
            <a:off x="2876550" y="4935752"/>
            <a:ext cx="1595742" cy="315699"/>
            <a:chOff x="2876550" y="4935752"/>
            <a:chExt cx="1595742" cy="315699"/>
          </a:xfrm>
        </p:grpSpPr>
        <p:sp>
          <p:nvSpPr>
            <p:cNvPr id="107" name="SMARTInkShape-1788"/>
            <p:cNvSpPr/>
            <p:nvPr>
              <p:custDataLst>
                <p:tags r:id="rId94"/>
              </p:custDataLst>
            </p:nvPr>
          </p:nvSpPr>
          <p:spPr>
            <a:xfrm>
              <a:off x="2876550" y="4935752"/>
              <a:ext cx="177801" cy="259901"/>
            </a:xfrm>
            <a:custGeom>
              <a:avLst/>
              <a:gdLst/>
              <a:ahLst/>
              <a:cxnLst/>
              <a:rect l="0" t="0" r="0" b="0"/>
              <a:pathLst>
                <a:path w="177801" h="259901">
                  <a:moveTo>
                    <a:pt x="0" y="74398"/>
                  </a:moveTo>
                  <a:lnTo>
                    <a:pt x="0" y="74398"/>
                  </a:lnTo>
                  <a:lnTo>
                    <a:pt x="6742" y="74398"/>
                  </a:lnTo>
                  <a:lnTo>
                    <a:pt x="9434" y="76515"/>
                  </a:lnTo>
                  <a:lnTo>
                    <a:pt x="14305" y="84511"/>
                  </a:lnTo>
                  <a:lnTo>
                    <a:pt x="21015" y="117768"/>
                  </a:lnTo>
                  <a:lnTo>
                    <a:pt x="23451" y="149412"/>
                  </a:lnTo>
                  <a:lnTo>
                    <a:pt x="24534" y="183232"/>
                  </a:lnTo>
                  <a:lnTo>
                    <a:pt x="25143" y="227217"/>
                  </a:lnTo>
                  <a:lnTo>
                    <a:pt x="24618" y="252792"/>
                  </a:lnTo>
                  <a:lnTo>
                    <a:pt x="21995" y="259517"/>
                  </a:lnTo>
                  <a:lnTo>
                    <a:pt x="21013" y="259900"/>
                  </a:lnTo>
                  <a:lnTo>
                    <a:pt x="20359" y="258744"/>
                  </a:lnTo>
                  <a:lnTo>
                    <a:pt x="14858" y="219115"/>
                  </a:lnTo>
                  <a:lnTo>
                    <a:pt x="13659" y="182696"/>
                  </a:lnTo>
                  <a:lnTo>
                    <a:pt x="16889" y="138758"/>
                  </a:lnTo>
                  <a:lnTo>
                    <a:pt x="23734" y="97358"/>
                  </a:lnTo>
                  <a:lnTo>
                    <a:pt x="33831" y="71902"/>
                  </a:lnTo>
                  <a:lnTo>
                    <a:pt x="39488" y="64973"/>
                  </a:lnTo>
                  <a:lnTo>
                    <a:pt x="45375" y="61059"/>
                  </a:lnTo>
                  <a:lnTo>
                    <a:pt x="51417" y="59155"/>
                  </a:lnTo>
                  <a:lnTo>
                    <a:pt x="56855" y="60709"/>
                  </a:lnTo>
                  <a:lnTo>
                    <a:pt x="66662" y="69960"/>
                  </a:lnTo>
                  <a:lnTo>
                    <a:pt x="80116" y="104519"/>
                  </a:lnTo>
                  <a:lnTo>
                    <a:pt x="90640" y="138350"/>
                  </a:lnTo>
                  <a:lnTo>
                    <a:pt x="101668" y="174083"/>
                  </a:lnTo>
                  <a:lnTo>
                    <a:pt x="115104" y="214471"/>
                  </a:lnTo>
                  <a:lnTo>
                    <a:pt x="123867" y="231769"/>
                  </a:lnTo>
                  <a:lnTo>
                    <a:pt x="128665" y="236063"/>
                  </a:lnTo>
                  <a:lnTo>
                    <a:pt x="130932" y="233680"/>
                  </a:lnTo>
                  <a:lnTo>
                    <a:pt x="141522" y="193219"/>
                  </a:lnTo>
                  <a:lnTo>
                    <a:pt x="148976" y="151901"/>
                  </a:lnTo>
                  <a:lnTo>
                    <a:pt x="152940" y="126067"/>
                  </a:lnTo>
                  <a:lnTo>
                    <a:pt x="156993" y="98261"/>
                  </a:lnTo>
                  <a:lnTo>
                    <a:pt x="163378" y="56076"/>
                  </a:lnTo>
                  <a:lnTo>
                    <a:pt x="170939" y="16053"/>
                  </a:lnTo>
                  <a:lnTo>
                    <a:pt x="175767" y="901"/>
                  </a:lnTo>
                  <a:lnTo>
                    <a:pt x="176445" y="0"/>
                  </a:lnTo>
                  <a:lnTo>
                    <a:pt x="177800" y="23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789"/>
            <p:cNvSpPr/>
            <p:nvPr>
              <p:custDataLst>
                <p:tags r:id="rId95"/>
              </p:custDataLst>
            </p:nvPr>
          </p:nvSpPr>
          <p:spPr>
            <a:xfrm>
              <a:off x="3077910" y="5070111"/>
              <a:ext cx="52641" cy="111066"/>
            </a:xfrm>
            <a:custGeom>
              <a:avLst/>
              <a:gdLst/>
              <a:ahLst/>
              <a:cxnLst/>
              <a:rect l="0" t="0" r="0" b="0"/>
              <a:pathLst>
                <a:path w="52641" h="111066">
                  <a:moveTo>
                    <a:pt x="52640" y="35289"/>
                  </a:moveTo>
                  <a:lnTo>
                    <a:pt x="52640" y="35289"/>
                  </a:lnTo>
                  <a:lnTo>
                    <a:pt x="51934" y="16422"/>
                  </a:lnTo>
                  <a:lnTo>
                    <a:pt x="49269" y="6678"/>
                  </a:lnTo>
                  <a:lnTo>
                    <a:pt x="46865" y="3515"/>
                  </a:lnTo>
                  <a:lnTo>
                    <a:pt x="40431" y="0"/>
                  </a:lnTo>
                  <a:lnTo>
                    <a:pt x="30986" y="2201"/>
                  </a:lnTo>
                  <a:lnTo>
                    <a:pt x="25504" y="4764"/>
                  </a:lnTo>
                  <a:lnTo>
                    <a:pt x="15650" y="17018"/>
                  </a:lnTo>
                  <a:lnTo>
                    <a:pt x="4050" y="45633"/>
                  </a:lnTo>
                  <a:lnTo>
                    <a:pt x="0" y="67403"/>
                  </a:lnTo>
                  <a:lnTo>
                    <a:pt x="552" y="86486"/>
                  </a:lnTo>
                  <a:lnTo>
                    <a:pt x="5031" y="100612"/>
                  </a:lnTo>
                  <a:lnTo>
                    <a:pt x="8200" y="106354"/>
                  </a:lnTo>
                  <a:lnTo>
                    <a:pt x="11725" y="109477"/>
                  </a:lnTo>
                  <a:lnTo>
                    <a:pt x="15485" y="110853"/>
                  </a:lnTo>
                  <a:lnTo>
                    <a:pt x="19404" y="111065"/>
                  </a:lnTo>
                  <a:lnTo>
                    <a:pt x="23427" y="108385"/>
                  </a:lnTo>
                  <a:lnTo>
                    <a:pt x="31660" y="97879"/>
                  </a:lnTo>
                  <a:lnTo>
                    <a:pt x="40858" y="76099"/>
                  </a:lnTo>
                  <a:lnTo>
                    <a:pt x="41309" y="48400"/>
                  </a:lnTo>
                  <a:lnTo>
                    <a:pt x="33590" y="22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790"/>
            <p:cNvSpPr/>
            <p:nvPr>
              <p:custDataLst>
                <p:tags r:id="rId96"/>
              </p:custDataLst>
            </p:nvPr>
          </p:nvSpPr>
          <p:spPr>
            <a:xfrm>
              <a:off x="3149600" y="5022850"/>
              <a:ext cx="101601" cy="153964"/>
            </a:xfrm>
            <a:custGeom>
              <a:avLst/>
              <a:gdLst/>
              <a:ahLst/>
              <a:cxnLst/>
              <a:rect l="0" t="0" r="0" b="0"/>
              <a:pathLst>
                <a:path w="101601" h="153964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8789" y="45774"/>
                  </a:lnTo>
                  <a:lnTo>
                    <a:pt x="12209" y="45333"/>
                  </a:lnTo>
                  <a:lnTo>
                    <a:pt x="23765" y="48082"/>
                  </a:lnTo>
                  <a:lnTo>
                    <a:pt x="31964" y="57118"/>
                  </a:lnTo>
                  <a:lnTo>
                    <a:pt x="56603" y="99035"/>
                  </a:lnTo>
                  <a:lnTo>
                    <a:pt x="64906" y="127494"/>
                  </a:lnTo>
                  <a:lnTo>
                    <a:pt x="64595" y="140390"/>
                  </a:lnTo>
                  <a:lnTo>
                    <a:pt x="62106" y="148944"/>
                  </a:lnTo>
                  <a:lnTo>
                    <a:pt x="60454" y="152212"/>
                  </a:lnTo>
                  <a:lnTo>
                    <a:pt x="57941" y="153686"/>
                  </a:lnTo>
                  <a:lnTo>
                    <a:pt x="54855" y="153963"/>
                  </a:lnTo>
                  <a:lnTo>
                    <a:pt x="51387" y="153442"/>
                  </a:lnTo>
                  <a:lnTo>
                    <a:pt x="48369" y="149567"/>
                  </a:lnTo>
                  <a:lnTo>
                    <a:pt x="43135" y="135854"/>
                  </a:lnTo>
                  <a:lnTo>
                    <a:pt x="40338" y="106711"/>
                  </a:lnTo>
                  <a:lnTo>
                    <a:pt x="40505" y="72122"/>
                  </a:lnTo>
                  <a:lnTo>
                    <a:pt x="45284" y="44989"/>
                  </a:lnTo>
                  <a:lnTo>
                    <a:pt x="57756" y="24934"/>
                  </a:lnTo>
                  <a:lnTo>
                    <a:pt x="73647" y="1108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791"/>
            <p:cNvSpPr/>
            <p:nvPr>
              <p:custDataLst>
                <p:tags r:id="rId97"/>
              </p:custDataLst>
            </p:nvPr>
          </p:nvSpPr>
          <p:spPr>
            <a:xfrm>
              <a:off x="3313305" y="4941522"/>
              <a:ext cx="109346" cy="278179"/>
            </a:xfrm>
            <a:custGeom>
              <a:avLst/>
              <a:gdLst/>
              <a:ahLst/>
              <a:cxnLst/>
              <a:rect l="0" t="0" r="0" b="0"/>
              <a:pathLst>
                <a:path w="109346" h="278179">
                  <a:moveTo>
                    <a:pt x="109345" y="17828"/>
                  </a:moveTo>
                  <a:lnTo>
                    <a:pt x="109345" y="17828"/>
                  </a:lnTo>
                  <a:lnTo>
                    <a:pt x="109345" y="14457"/>
                  </a:lnTo>
                  <a:lnTo>
                    <a:pt x="107463" y="10920"/>
                  </a:lnTo>
                  <a:lnTo>
                    <a:pt x="105974" y="8990"/>
                  </a:lnTo>
                  <a:lnTo>
                    <a:pt x="93765" y="2901"/>
                  </a:lnTo>
                  <a:lnTo>
                    <a:pt x="80112" y="0"/>
                  </a:lnTo>
                  <a:lnTo>
                    <a:pt x="67660" y="4965"/>
                  </a:lnTo>
                  <a:lnTo>
                    <a:pt x="60388" y="9253"/>
                  </a:lnTo>
                  <a:lnTo>
                    <a:pt x="36670" y="38884"/>
                  </a:lnTo>
                  <a:lnTo>
                    <a:pt x="20130" y="72577"/>
                  </a:lnTo>
                  <a:lnTo>
                    <a:pt x="6194" y="114128"/>
                  </a:lnTo>
                  <a:lnTo>
                    <a:pt x="0" y="160817"/>
                  </a:lnTo>
                  <a:lnTo>
                    <a:pt x="4773" y="202263"/>
                  </a:lnTo>
                  <a:lnTo>
                    <a:pt x="17713" y="236677"/>
                  </a:lnTo>
                  <a:lnTo>
                    <a:pt x="37575" y="261379"/>
                  </a:lnTo>
                  <a:lnTo>
                    <a:pt x="48798" y="268390"/>
                  </a:lnTo>
                  <a:lnTo>
                    <a:pt x="96645" y="278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792"/>
            <p:cNvSpPr/>
            <p:nvPr>
              <p:custDataLst>
                <p:tags r:id="rId98"/>
              </p:custDataLst>
            </p:nvPr>
          </p:nvSpPr>
          <p:spPr>
            <a:xfrm>
              <a:off x="3492500" y="4990836"/>
              <a:ext cx="203201" cy="226173"/>
            </a:xfrm>
            <a:custGeom>
              <a:avLst/>
              <a:gdLst/>
              <a:ahLst/>
              <a:cxnLst/>
              <a:rect l="0" t="0" r="0" b="0"/>
              <a:pathLst>
                <a:path w="203201" h="226173">
                  <a:moveTo>
                    <a:pt x="0" y="222514"/>
                  </a:moveTo>
                  <a:lnTo>
                    <a:pt x="0" y="222514"/>
                  </a:lnTo>
                  <a:lnTo>
                    <a:pt x="3371" y="225885"/>
                  </a:lnTo>
                  <a:lnTo>
                    <a:pt x="5069" y="226172"/>
                  </a:lnTo>
                  <a:lnTo>
                    <a:pt x="6907" y="225658"/>
                  </a:lnTo>
                  <a:lnTo>
                    <a:pt x="14746" y="219682"/>
                  </a:lnTo>
                  <a:lnTo>
                    <a:pt x="21370" y="212083"/>
                  </a:lnTo>
                  <a:lnTo>
                    <a:pt x="45249" y="168403"/>
                  </a:lnTo>
                  <a:lnTo>
                    <a:pt x="54447" y="136141"/>
                  </a:lnTo>
                  <a:lnTo>
                    <a:pt x="63240" y="100165"/>
                  </a:lnTo>
                  <a:lnTo>
                    <a:pt x="70439" y="65831"/>
                  </a:lnTo>
                  <a:lnTo>
                    <a:pt x="76944" y="20689"/>
                  </a:lnTo>
                  <a:lnTo>
                    <a:pt x="79353" y="8636"/>
                  </a:lnTo>
                  <a:lnTo>
                    <a:pt x="78072" y="927"/>
                  </a:lnTo>
                  <a:lnTo>
                    <a:pt x="76742" y="0"/>
                  </a:lnTo>
                  <a:lnTo>
                    <a:pt x="75150" y="794"/>
                  </a:lnTo>
                  <a:lnTo>
                    <a:pt x="70794" y="6850"/>
                  </a:lnTo>
                  <a:lnTo>
                    <a:pt x="61114" y="28948"/>
                  </a:lnTo>
                  <a:lnTo>
                    <a:pt x="54170" y="69989"/>
                  </a:lnTo>
                  <a:lnTo>
                    <a:pt x="52504" y="115781"/>
                  </a:lnTo>
                  <a:lnTo>
                    <a:pt x="59786" y="162051"/>
                  </a:lnTo>
                  <a:lnTo>
                    <a:pt x="66788" y="178708"/>
                  </a:lnTo>
                  <a:lnTo>
                    <a:pt x="74604" y="188463"/>
                  </a:lnTo>
                  <a:lnTo>
                    <a:pt x="78663" y="189935"/>
                  </a:lnTo>
                  <a:lnTo>
                    <a:pt x="82781" y="189506"/>
                  </a:lnTo>
                  <a:lnTo>
                    <a:pt x="86937" y="187809"/>
                  </a:lnTo>
                  <a:lnTo>
                    <a:pt x="102900" y="171936"/>
                  </a:lnTo>
                  <a:lnTo>
                    <a:pt x="126551" y="134102"/>
                  </a:lnTo>
                  <a:lnTo>
                    <a:pt x="141056" y="92523"/>
                  </a:lnTo>
                  <a:lnTo>
                    <a:pt x="159512" y="44965"/>
                  </a:lnTo>
                  <a:lnTo>
                    <a:pt x="167654" y="30913"/>
                  </a:lnTo>
                  <a:lnTo>
                    <a:pt x="167509" y="30575"/>
                  </a:lnTo>
                  <a:lnTo>
                    <a:pt x="166706" y="31054"/>
                  </a:lnTo>
                  <a:lnTo>
                    <a:pt x="166123" y="58584"/>
                  </a:lnTo>
                  <a:lnTo>
                    <a:pt x="170969" y="94841"/>
                  </a:lnTo>
                  <a:lnTo>
                    <a:pt x="184891" y="137532"/>
                  </a:lnTo>
                  <a:lnTo>
                    <a:pt x="203200" y="171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93"/>
            <p:cNvSpPr/>
            <p:nvPr>
              <p:custDataLst>
                <p:tags r:id="rId99"/>
              </p:custDataLst>
            </p:nvPr>
          </p:nvSpPr>
          <p:spPr>
            <a:xfrm>
              <a:off x="3778250" y="5143500"/>
              <a:ext cx="3372" cy="82551"/>
            </a:xfrm>
            <a:custGeom>
              <a:avLst/>
              <a:gdLst/>
              <a:ahLst/>
              <a:cxnLst/>
              <a:rect l="0" t="0" r="0" b="0"/>
              <a:pathLst>
                <a:path w="3372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621" y="538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94"/>
            <p:cNvSpPr/>
            <p:nvPr>
              <p:custDataLst>
                <p:tags r:id="rId100"/>
              </p:custDataLst>
            </p:nvPr>
          </p:nvSpPr>
          <p:spPr>
            <a:xfrm>
              <a:off x="3854450" y="51943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795"/>
            <p:cNvSpPr/>
            <p:nvPr>
              <p:custDataLst>
                <p:tags r:id="rId101"/>
              </p:custDataLst>
            </p:nvPr>
          </p:nvSpPr>
          <p:spPr>
            <a:xfrm>
              <a:off x="4056251" y="5073650"/>
              <a:ext cx="249050" cy="139997"/>
            </a:xfrm>
            <a:custGeom>
              <a:avLst/>
              <a:gdLst/>
              <a:ahLst/>
              <a:cxnLst/>
              <a:rect l="0" t="0" r="0" b="0"/>
              <a:pathLst>
                <a:path w="249050" h="139997">
                  <a:moveTo>
                    <a:pt x="45849" y="38100"/>
                  </a:moveTo>
                  <a:lnTo>
                    <a:pt x="45849" y="38100"/>
                  </a:lnTo>
                  <a:lnTo>
                    <a:pt x="49220" y="38100"/>
                  </a:lnTo>
                  <a:lnTo>
                    <a:pt x="58058" y="44842"/>
                  </a:lnTo>
                  <a:lnTo>
                    <a:pt x="66243" y="62518"/>
                  </a:lnTo>
                  <a:lnTo>
                    <a:pt x="66395" y="89001"/>
                  </a:lnTo>
                  <a:lnTo>
                    <a:pt x="55229" y="119190"/>
                  </a:lnTo>
                  <a:lnTo>
                    <a:pt x="44374" y="132466"/>
                  </a:lnTo>
                  <a:lnTo>
                    <a:pt x="38515" y="136994"/>
                  </a:lnTo>
                  <a:lnTo>
                    <a:pt x="32493" y="139307"/>
                  </a:lnTo>
                  <a:lnTo>
                    <a:pt x="20157" y="139996"/>
                  </a:lnTo>
                  <a:lnTo>
                    <a:pt x="15316" y="137075"/>
                  </a:lnTo>
                  <a:lnTo>
                    <a:pt x="8054" y="126304"/>
                  </a:lnTo>
                  <a:lnTo>
                    <a:pt x="0" y="97630"/>
                  </a:lnTo>
                  <a:lnTo>
                    <a:pt x="3258" y="55582"/>
                  </a:lnTo>
                  <a:lnTo>
                    <a:pt x="13279" y="35051"/>
                  </a:lnTo>
                  <a:lnTo>
                    <a:pt x="19902" y="27601"/>
                  </a:lnTo>
                  <a:lnTo>
                    <a:pt x="38550" y="17442"/>
                  </a:lnTo>
                  <a:lnTo>
                    <a:pt x="76612" y="9637"/>
                  </a:lnTo>
                  <a:lnTo>
                    <a:pt x="108204" y="7105"/>
                  </a:lnTo>
                  <a:lnTo>
                    <a:pt x="143412" y="3628"/>
                  </a:lnTo>
                  <a:lnTo>
                    <a:pt x="176464" y="1613"/>
                  </a:lnTo>
                  <a:lnTo>
                    <a:pt x="217194" y="477"/>
                  </a:lnTo>
                  <a:lnTo>
                    <a:pt x="249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796"/>
            <p:cNvSpPr/>
            <p:nvPr>
              <p:custDataLst>
                <p:tags r:id="rId102"/>
              </p:custDataLst>
            </p:nvPr>
          </p:nvSpPr>
          <p:spPr>
            <a:xfrm>
              <a:off x="4311650" y="51879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144" y="46093"/>
                  </a:lnTo>
                  <a:lnTo>
                    <a:pt x="2096" y="49778"/>
                  </a:lnTo>
                  <a:lnTo>
                    <a:pt x="2103" y="52942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97"/>
            <p:cNvSpPr/>
            <p:nvPr>
              <p:custDataLst>
                <p:tags r:id="rId103"/>
              </p:custDataLst>
            </p:nvPr>
          </p:nvSpPr>
          <p:spPr>
            <a:xfrm>
              <a:off x="4400550" y="4968391"/>
              <a:ext cx="71742" cy="257660"/>
            </a:xfrm>
            <a:custGeom>
              <a:avLst/>
              <a:gdLst/>
              <a:ahLst/>
              <a:cxnLst/>
              <a:rect l="0" t="0" r="0" b="0"/>
              <a:pathLst>
                <a:path w="71742" h="257660">
                  <a:moveTo>
                    <a:pt x="25400" y="3659"/>
                  </a:moveTo>
                  <a:lnTo>
                    <a:pt x="25400" y="3659"/>
                  </a:lnTo>
                  <a:lnTo>
                    <a:pt x="28771" y="288"/>
                  </a:lnTo>
                  <a:lnTo>
                    <a:pt x="30469" y="0"/>
                  </a:lnTo>
                  <a:lnTo>
                    <a:pt x="32307" y="514"/>
                  </a:lnTo>
                  <a:lnTo>
                    <a:pt x="34238" y="1563"/>
                  </a:lnTo>
                  <a:lnTo>
                    <a:pt x="47069" y="16522"/>
                  </a:lnTo>
                  <a:lnTo>
                    <a:pt x="60905" y="48941"/>
                  </a:lnTo>
                  <a:lnTo>
                    <a:pt x="67756" y="79523"/>
                  </a:lnTo>
                  <a:lnTo>
                    <a:pt x="71741" y="113577"/>
                  </a:lnTo>
                  <a:lnTo>
                    <a:pt x="71161" y="147526"/>
                  </a:lnTo>
                  <a:lnTo>
                    <a:pt x="56754" y="195001"/>
                  </a:lnTo>
                  <a:lnTo>
                    <a:pt x="37983" y="230235"/>
                  </a:lnTo>
                  <a:lnTo>
                    <a:pt x="23466" y="243825"/>
                  </a:lnTo>
                  <a:lnTo>
                    <a:pt x="0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333"/>
          <p:cNvGrpSpPr/>
          <p:nvPr/>
        </p:nvGrpSpPr>
        <p:grpSpPr>
          <a:xfrm>
            <a:off x="4724400" y="5034878"/>
            <a:ext cx="6079244" cy="635673"/>
            <a:chOff x="4724400" y="5034878"/>
            <a:chExt cx="6079244" cy="635673"/>
          </a:xfrm>
        </p:grpSpPr>
        <p:sp>
          <p:nvSpPr>
            <p:cNvPr id="118" name="SMARTInkShape-1798"/>
            <p:cNvSpPr/>
            <p:nvPr>
              <p:custDataLst>
                <p:tags r:id="rId63"/>
              </p:custDataLst>
            </p:nvPr>
          </p:nvSpPr>
          <p:spPr>
            <a:xfrm>
              <a:off x="4724400" y="5251450"/>
              <a:ext cx="82551" cy="133351"/>
            </a:xfrm>
            <a:custGeom>
              <a:avLst/>
              <a:gdLst/>
              <a:ahLst/>
              <a:cxnLst/>
              <a:rect l="0" t="0" r="0" b="0"/>
              <a:pathLst>
                <a:path w="82551" h="133351">
                  <a:moveTo>
                    <a:pt x="82550" y="0"/>
                  </a:moveTo>
                  <a:lnTo>
                    <a:pt x="82550" y="0"/>
                  </a:lnTo>
                  <a:lnTo>
                    <a:pt x="58131" y="47563"/>
                  </a:lnTo>
                  <a:lnTo>
                    <a:pt x="27580" y="9445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799"/>
            <p:cNvSpPr/>
            <p:nvPr>
              <p:custDataLst>
                <p:tags r:id="rId64"/>
              </p:custDataLst>
            </p:nvPr>
          </p:nvSpPr>
          <p:spPr>
            <a:xfrm>
              <a:off x="4955979" y="5054600"/>
              <a:ext cx="217552" cy="203429"/>
            </a:xfrm>
            <a:custGeom>
              <a:avLst/>
              <a:gdLst/>
              <a:ahLst/>
              <a:cxnLst/>
              <a:rect l="0" t="0" r="0" b="0"/>
              <a:pathLst>
                <a:path w="217552" h="203429">
                  <a:moveTo>
                    <a:pt x="3371" y="82550"/>
                  </a:moveTo>
                  <a:lnTo>
                    <a:pt x="3371" y="82550"/>
                  </a:lnTo>
                  <a:lnTo>
                    <a:pt x="0" y="72437"/>
                  </a:lnTo>
                  <a:lnTo>
                    <a:pt x="418" y="68047"/>
                  </a:lnTo>
                  <a:lnTo>
                    <a:pt x="8217" y="53350"/>
                  </a:lnTo>
                  <a:lnTo>
                    <a:pt x="9424" y="54616"/>
                  </a:lnTo>
                  <a:lnTo>
                    <a:pt x="12647" y="61668"/>
                  </a:lnTo>
                  <a:lnTo>
                    <a:pt x="17502" y="108955"/>
                  </a:lnTo>
                  <a:lnTo>
                    <a:pt x="20963" y="150816"/>
                  </a:lnTo>
                  <a:lnTo>
                    <a:pt x="22229" y="194707"/>
                  </a:lnTo>
                  <a:lnTo>
                    <a:pt x="22336" y="202483"/>
                  </a:lnTo>
                  <a:lnTo>
                    <a:pt x="21658" y="203428"/>
                  </a:lnTo>
                  <a:lnTo>
                    <a:pt x="20501" y="202647"/>
                  </a:lnTo>
                  <a:lnTo>
                    <a:pt x="19025" y="200714"/>
                  </a:lnTo>
                  <a:lnTo>
                    <a:pt x="22429" y="164374"/>
                  </a:lnTo>
                  <a:lnTo>
                    <a:pt x="28539" y="130675"/>
                  </a:lnTo>
                  <a:lnTo>
                    <a:pt x="37840" y="86535"/>
                  </a:lnTo>
                  <a:lnTo>
                    <a:pt x="48324" y="44104"/>
                  </a:lnTo>
                  <a:lnTo>
                    <a:pt x="57687" y="20543"/>
                  </a:lnTo>
                  <a:lnTo>
                    <a:pt x="66552" y="9130"/>
                  </a:lnTo>
                  <a:lnTo>
                    <a:pt x="70891" y="6087"/>
                  </a:lnTo>
                  <a:lnTo>
                    <a:pt x="75196" y="6880"/>
                  </a:lnTo>
                  <a:lnTo>
                    <a:pt x="83741" y="15287"/>
                  </a:lnTo>
                  <a:lnTo>
                    <a:pt x="99857" y="49371"/>
                  </a:lnTo>
                  <a:lnTo>
                    <a:pt x="121408" y="95219"/>
                  </a:lnTo>
                  <a:lnTo>
                    <a:pt x="145668" y="141180"/>
                  </a:lnTo>
                  <a:lnTo>
                    <a:pt x="176914" y="187567"/>
                  </a:lnTo>
                  <a:lnTo>
                    <a:pt x="180449" y="190662"/>
                  </a:lnTo>
                  <a:lnTo>
                    <a:pt x="183512" y="191313"/>
                  </a:lnTo>
                  <a:lnTo>
                    <a:pt x="186259" y="190337"/>
                  </a:lnTo>
                  <a:lnTo>
                    <a:pt x="188797" y="188275"/>
                  </a:lnTo>
                  <a:lnTo>
                    <a:pt x="198644" y="151725"/>
                  </a:lnTo>
                  <a:lnTo>
                    <a:pt x="205634" y="117998"/>
                  </a:lnTo>
                  <a:lnTo>
                    <a:pt x="211564" y="75727"/>
                  </a:lnTo>
                  <a:lnTo>
                    <a:pt x="215845" y="35773"/>
                  </a:lnTo>
                  <a:lnTo>
                    <a:pt x="217551" y="7463"/>
                  </a:lnTo>
                  <a:lnTo>
                    <a:pt x="216713" y="4270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800"/>
            <p:cNvSpPr/>
            <p:nvPr>
              <p:custDataLst>
                <p:tags r:id="rId65"/>
              </p:custDataLst>
            </p:nvPr>
          </p:nvSpPr>
          <p:spPr>
            <a:xfrm>
              <a:off x="5238750" y="5213350"/>
              <a:ext cx="76201" cy="93236"/>
            </a:xfrm>
            <a:custGeom>
              <a:avLst/>
              <a:gdLst/>
              <a:ahLst/>
              <a:cxnLst/>
              <a:rect l="0" t="0" r="0" b="0"/>
              <a:pathLst>
                <a:path w="76201" h="93236">
                  <a:moveTo>
                    <a:pt x="0" y="0"/>
                  </a:moveTo>
                  <a:lnTo>
                    <a:pt x="0" y="0"/>
                  </a:lnTo>
                  <a:lnTo>
                    <a:pt x="27424" y="705"/>
                  </a:lnTo>
                  <a:lnTo>
                    <a:pt x="35942" y="3371"/>
                  </a:lnTo>
                  <a:lnTo>
                    <a:pt x="38778" y="6480"/>
                  </a:lnTo>
                  <a:lnTo>
                    <a:pt x="41929" y="15580"/>
                  </a:lnTo>
                  <a:lnTo>
                    <a:pt x="43247" y="43033"/>
                  </a:lnTo>
                  <a:lnTo>
                    <a:pt x="38527" y="63080"/>
                  </a:lnTo>
                  <a:lnTo>
                    <a:pt x="25994" y="93235"/>
                  </a:lnTo>
                  <a:lnTo>
                    <a:pt x="31309" y="92473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01"/>
            <p:cNvSpPr/>
            <p:nvPr>
              <p:custDataLst>
                <p:tags r:id="rId66"/>
              </p:custDataLst>
            </p:nvPr>
          </p:nvSpPr>
          <p:spPr>
            <a:xfrm>
              <a:off x="5456011" y="5143500"/>
              <a:ext cx="191003" cy="87495"/>
            </a:xfrm>
            <a:custGeom>
              <a:avLst/>
              <a:gdLst/>
              <a:ahLst/>
              <a:cxnLst/>
              <a:rect l="0" t="0" r="0" b="0"/>
              <a:pathLst>
                <a:path w="191003" h="87495">
                  <a:moveTo>
                    <a:pt x="17689" y="69850"/>
                  </a:moveTo>
                  <a:lnTo>
                    <a:pt x="17689" y="69850"/>
                  </a:lnTo>
                  <a:lnTo>
                    <a:pt x="6133" y="87494"/>
                  </a:lnTo>
                  <a:lnTo>
                    <a:pt x="5046" y="87257"/>
                  </a:lnTo>
                  <a:lnTo>
                    <a:pt x="1957" y="85112"/>
                  </a:lnTo>
                  <a:lnTo>
                    <a:pt x="114" y="79927"/>
                  </a:lnTo>
                  <a:lnTo>
                    <a:pt x="0" y="71506"/>
                  </a:lnTo>
                  <a:lnTo>
                    <a:pt x="7558" y="43105"/>
                  </a:lnTo>
                  <a:lnTo>
                    <a:pt x="14597" y="29740"/>
                  </a:lnTo>
                  <a:lnTo>
                    <a:pt x="22429" y="23801"/>
                  </a:lnTo>
                  <a:lnTo>
                    <a:pt x="34377" y="23043"/>
                  </a:lnTo>
                  <a:lnTo>
                    <a:pt x="48389" y="25764"/>
                  </a:lnTo>
                  <a:lnTo>
                    <a:pt x="68884" y="36640"/>
                  </a:lnTo>
                  <a:lnTo>
                    <a:pt x="112324" y="69498"/>
                  </a:lnTo>
                  <a:lnTo>
                    <a:pt x="125365" y="73221"/>
                  </a:lnTo>
                  <a:lnTo>
                    <a:pt x="144608" y="71946"/>
                  </a:lnTo>
                  <a:lnTo>
                    <a:pt x="163715" y="63729"/>
                  </a:lnTo>
                  <a:lnTo>
                    <a:pt x="179411" y="48986"/>
                  </a:lnTo>
                  <a:lnTo>
                    <a:pt x="189627" y="27841"/>
                  </a:lnTo>
                  <a:lnTo>
                    <a:pt x="191002" y="15666"/>
                  </a:lnTo>
                  <a:lnTo>
                    <a:pt x="189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02"/>
            <p:cNvSpPr/>
            <p:nvPr>
              <p:custDataLst>
                <p:tags r:id="rId67"/>
              </p:custDataLst>
            </p:nvPr>
          </p:nvSpPr>
          <p:spPr>
            <a:xfrm>
              <a:off x="5776240" y="5034878"/>
              <a:ext cx="199111" cy="238043"/>
            </a:xfrm>
            <a:custGeom>
              <a:avLst/>
              <a:gdLst/>
              <a:ahLst/>
              <a:cxnLst/>
              <a:rect l="0" t="0" r="0" b="0"/>
              <a:pathLst>
                <a:path w="199111" h="238043">
                  <a:moveTo>
                    <a:pt x="21310" y="89572"/>
                  </a:moveTo>
                  <a:lnTo>
                    <a:pt x="21310" y="89572"/>
                  </a:lnTo>
                  <a:lnTo>
                    <a:pt x="21310" y="92943"/>
                  </a:lnTo>
                  <a:lnTo>
                    <a:pt x="26336" y="116870"/>
                  </a:lnTo>
                  <a:lnTo>
                    <a:pt x="24028" y="161051"/>
                  </a:lnTo>
                  <a:lnTo>
                    <a:pt x="16072" y="208427"/>
                  </a:lnTo>
                  <a:lnTo>
                    <a:pt x="6274" y="231092"/>
                  </a:lnTo>
                  <a:lnTo>
                    <a:pt x="0" y="238042"/>
                  </a:lnTo>
                  <a:lnTo>
                    <a:pt x="47" y="237941"/>
                  </a:lnTo>
                  <a:lnTo>
                    <a:pt x="785" y="237168"/>
                  </a:lnTo>
                  <a:lnTo>
                    <a:pt x="5828" y="200670"/>
                  </a:lnTo>
                  <a:lnTo>
                    <a:pt x="12313" y="167877"/>
                  </a:lnTo>
                  <a:lnTo>
                    <a:pt x="19898" y="120376"/>
                  </a:lnTo>
                  <a:lnTo>
                    <a:pt x="27974" y="73864"/>
                  </a:lnTo>
                  <a:lnTo>
                    <a:pt x="36266" y="35319"/>
                  </a:lnTo>
                  <a:lnTo>
                    <a:pt x="48163" y="7096"/>
                  </a:lnTo>
                  <a:lnTo>
                    <a:pt x="53941" y="0"/>
                  </a:lnTo>
                  <a:lnTo>
                    <a:pt x="57175" y="224"/>
                  </a:lnTo>
                  <a:lnTo>
                    <a:pt x="64531" y="6117"/>
                  </a:lnTo>
                  <a:lnTo>
                    <a:pt x="86527" y="49542"/>
                  </a:lnTo>
                  <a:lnTo>
                    <a:pt x="101331" y="84716"/>
                  </a:lnTo>
                  <a:lnTo>
                    <a:pt x="115436" y="120104"/>
                  </a:lnTo>
                  <a:lnTo>
                    <a:pt x="128760" y="153237"/>
                  </a:lnTo>
                  <a:lnTo>
                    <a:pt x="150798" y="199592"/>
                  </a:lnTo>
                  <a:lnTo>
                    <a:pt x="154203" y="205253"/>
                  </a:lnTo>
                  <a:lnTo>
                    <a:pt x="157883" y="208321"/>
                  </a:lnTo>
                  <a:lnTo>
                    <a:pt x="161747" y="209660"/>
                  </a:lnTo>
                  <a:lnTo>
                    <a:pt x="169098" y="209266"/>
                  </a:lnTo>
                  <a:lnTo>
                    <a:pt x="174718" y="206740"/>
                  </a:lnTo>
                  <a:lnTo>
                    <a:pt x="185219" y="191238"/>
                  </a:lnTo>
                  <a:lnTo>
                    <a:pt x="191977" y="147754"/>
                  </a:lnTo>
                  <a:lnTo>
                    <a:pt x="195469" y="113079"/>
                  </a:lnTo>
                  <a:lnTo>
                    <a:pt x="198030" y="67374"/>
                  </a:lnTo>
                  <a:lnTo>
                    <a:pt x="199110" y="38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03"/>
            <p:cNvSpPr/>
            <p:nvPr>
              <p:custDataLst>
                <p:tags r:id="rId68"/>
              </p:custDataLst>
            </p:nvPr>
          </p:nvSpPr>
          <p:spPr>
            <a:xfrm>
              <a:off x="6003160" y="5156200"/>
              <a:ext cx="49015" cy="108128"/>
            </a:xfrm>
            <a:custGeom>
              <a:avLst/>
              <a:gdLst/>
              <a:ahLst/>
              <a:cxnLst/>
              <a:rect l="0" t="0" r="0" b="0"/>
              <a:pathLst>
                <a:path w="49015" h="108128">
                  <a:moveTo>
                    <a:pt x="42040" y="0"/>
                  </a:moveTo>
                  <a:lnTo>
                    <a:pt x="42040" y="0"/>
                  </a:lnTo>
                  <a:lnTo>
                    <a:pt x="35298" y="0"/>
                  </a:lnTo>
                  <a:lnTo>
                    <a:pt x="28225" y="3763"/>
                  </a:lnTo>
                  <a:lnTo>
                    <a:pt x="16310" y="15696"/>
                  </a:lnTo>
                  <a:lnTo>
                    <a:pt x="8732" y="28143"/>
                  </a:lnTo>
                  <a:lnTo>
                    <a:pt x="0" y="62997"/>
                  </a:lnTo>
                  <a:lnTo>
                    <a:pt x="72" y="79504"/>
                  </a:lnTo>
                  <a:lnTo>
                    <a:pt x="4808" y="93896"/>
                  </a:lnTo>
                  <a:lnTo>
                    <a:pt x="13498" y="103585"/>
                  </a:lnTo>
                  <a:lnTo>
                    <a:pt x="18779" y="107157"/>
                  </a:lnTo>
                  <a:lnTo>
                    <a:pt x="23711" y="108127"/>
                  </a:lnTo>
                  <a:lnTo>
                    <a:pt x="28409" y="107362"/>
                  </a:lnTo>
                  <a:lnTo>
                    <a:pt x="32953" y="105441"/>
                  </a:lnTo>
                  <a:lnTo>
                    <a:pt x="46090" y="92625"/>
                  </a:lnTo>
                  <a:lnTo>
                    <a:pt x="49014" y="77621"/>
                  </a:lnTo>
                  <a:lnTo>
                    <a:pt x="47061" y="35465"/>
                  </a:lnTo>
                  <a:lnTo>
                    <a:pt x="3569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04"/>
            <p:cNvSpPr/>
            <p:nvPr>
              <p:custDataLst>
                <p:tags r:id="rId69"/>
              </p:custDataLst>
            </p:nvPr>
          </p:nvSpPr>
          <p:spPr>
            <a:xfrm>
              <a:off x="6102350" y="5143500"/>
              <a:ext cx="114301" cy="121856"/>
            </a:xfrm>
            <a:custGeom>
              <a:avLst/>
              <a:gdLst/>
              <a:ahLst/>
              <a:cxnLst/>
              <a:rect l="0" t="0" r="0" b="0"/>
              <a:pathLst>
                <a:path w="114301" h="121856">
                  <a:moveTo>
                    <a:pt x="0" y="12700"/>
                  </a:moveTo>
                  <a:lnTo>
                    <a:pt x="0" y="12700"/>
                  </a:lnTo>
                  <a:lnTo>
                    <a:pt x="10113" y="16071"/>
                  </a:lnTo>
                  <a:lnTo>
                    <a:pt x="18841" y="25252"/>
                  </a:lnTo>
                  <a:lnTo>
                    <a:pt x="29806" y="46288"/>
                  </a:lnTo>
                  <a:lnTo>
                    <a:pt x="41372" y="90684"/>
                  </a:lnTo>
                  <a:lnTo>
                    <a:pt x="42832" y="111536"/>
                  </a:lnTo>
                  <a:lnTo>
                    <a:pt x="40674" y="119657"/>
                  </a:lnTo>
                  <a:lnTo>
                    <a:pt x="39110" y="121399"/>
                  </a:lnTo>
                  <a:lnTo>
                    <a:pt x="37363" y="121855"/>
                  </a:lnTo>
                  <a:lnTo>
                    <a:pt x="35491" y="121453"/>
                  </a:lnTo>
                  <a:lnTo>
                    <a:pt x="31531" y="115363"/>
                  </a:lnTo>
                  <a:lnTo>
                    <a:pt x="29487" y="110775"/>
                  </a:lnTo>
                  <a:lnTo>
                    <a:pt x="29982" y="80722"/>
                  </a:lnTo>
                  <a:lnTo>
                    <a:pt x="51452" y="40537"/>
                  </a:lnTo>
                  <a:lnTo>
                    <a:pt x="74843" y="2130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05"/>
            <p:cNvSpPr/>
            <p:nvPr>
              <p:custDataLst>
                <p:tags r:id="rId70"/>
              </p:custDataLst>
            </p:nvPr>
          </p:nvSpPr>
          <p:spPr>
            <a:xfrm>
              <a:off x="6373457" y="5041900"/>
              <a:ext cx="84494" cy="260351"/>
            </a:xfrm>
            <a:custGeom>
              <a:avLst/>
              <a:gdLst/>
              <a:ahLst/>
              <a:cxnLst/>
              <a:rect l="0" t="0" r="0" b="0"/>
              <a:pathLst>
                <a:path w="84494" h="260351">
                  <a:moveTo>
                    <a:pt x="46393" y="0"/>
                  </a:moveTo>
                  <a:lnTo>
                    <a:pt x="46393" y="0"/>
                  </a:lnTo>
                  <a:lnTo>
                    <a:pt x="25345" y="39999"/>
                  </a:lnTo>
                  <a:lnTo>
                    <a:pt x="11072" y="83505"/>
                  </a:lnTo>
                  <a:lnTo>
                    <a:pt x="4119" y="115665"/>
                  </a:lnTo>
                  <a:lnTo>
                    <a:pt x="0" y="161741"/>
                  </a:lnTo>
                  <a:lnTo>
                    <a:pt x="3196" y="189007"/>
                  </a:lnTo>
                  <a:lnTo>
                    <a:pt x="17601" y="226041"/>
                  </a:lnTo>
                  <a:lnTo>
                    <a:pt x="31716" y="243690"/>
                  </a:lnTo>
                  <a:lnTo>
                    <a:pt x="51158" y="252945"/>
                  </a:lnTo>
                  <a:lnTo>
                    <a:pt x="8449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06"/>
            <p:cNvSpPr/>
            <p:nvPr>
              <p:custDataLst>
                <p:tags r:id="rId71"/>
              </p:custDataLst>
            </p:nvPr>
          </p:nvSpPr>
          <p:spPr>
            <a:xfrm>
              <a:off x="6546850" y="5091419"/>
              <a:ext cx="196851" cy="195627"/>
            </a:xfrm>
            <a:custGeom>
              <a:avLst/>
              <a:gdLst/>
              <a:ahLst/>
              <a:cxnLst/>
              <a:rect l="0" t="0" r="0" b="0"/>
              <a:pathLst>
                <a:path w="196851" h="195627">
                  <a:moveTo>
                    <a:pt x="0" y="172731"/>
                  </a:moveTo>
                  <a:lnTo>
                    <a:pt x="0" y="172731"/>
                  </a:lnTo>
                  <a:lnTo>
                    <a:pt x="3370" y="172731"/>
                  </a:lnTo>
                  <a:lnTo>
                    <a:pt x="6907" y="170849"/>
                  </a:lnTo>
                  <a:lnTo>
                    <a:pt x="43569" y="147833"/>
                  </a:lnTo>
                  <a:lnTo>
                    <a:pt x="56759" y="129209"/>
                  </a:lnTo>
                  <a:lnTo>
                    <a:pt x="72713" y="84812"/>
                  </a:lnTo>
                  <a:lnTo>
                    <a:pt x="79635" y="41553"/>
                  </a:lnTo>
                  <a:lnTo>
                    <a:pt x="77492" y="20591"/>
                  </a:lnTo>
                  <a:lnTo>
                    <a:pt x="72541" y="6335"/>
                  </a:lnTo>
                  <a:lnTo>
                    <a:pt x="67988" y="0"/>
                  </a:lnTo>
                  <a:lnTo>
                    <a:pt x="64375" y="1132"/>
                  </a:lnTo>
                  <a:lnTo>
                    <a:pt x="54716" y="9917"/>
                  </a:lnTo>
                  <a:lnTo>
                    <a:pt x="49013" y="32636"/>
                  </a:lnTo>
                  <a:lnTo>
                    <a:pt x="45772" y="64606"/>
                  </a:lnTo>
                  <a:lnTo>
                    <a:pt x="41980" y="102333"/>
                  </a:lnTo>
                  <a:lnTo>
                    <a:pt x="43587" y="136975"/>
                  </a:lnTo>
                  <a:lnTo>
                    <a:pt x="52426" y="176718"/>
                  </a:lnTo>
                  <a:lnTo>
                    <a:pt x="56118" y="185973"/>
                  </a:lnTo>
                  <a:lnTo>
                    <a:pt x="59989" y="191436"/>
                  </a:lnTo>
                  <a:lnTo>
                    <a:pt x="63981" y="194373"/>
                  </a:lnTo>
                  <a:lnTo>
                    <a:pt x="68054" y="195626"/>
                  </a:lnTo>
                  <a:lnTo>
                    <a:pt x="81987" y="191373"/>
                  </a:lnTo>
                  <a:lnTo>
                    <a:pt x="99233" y="181017"/>
                  </a:lnTo>
                  <a:lnTo>
                    <a:pt x="124103" y="153941"/>
                  </a:lnTo>
                  <a:lnTo>
                    <a:pt x="144486" y="114560"/>
                  </a:lnTo>
                  <a:lnTo>
                    <a:pt x="159776" y="70986"/>
                  </a:lnTo>
                  <a:lnTo>
                    <a:pt x="175147" y="38447"/>
                  </a:lnTo>
                  <a:lnTo>
                    <a:pt x="175326" y="37347"/>
                  </a:lnTo>
                  <a:lnTo>
                    <a:pt x="174740" y="37319"/>
                  </a:lnTo>
                  <a:lnTo>
                    <a:pt x="173643" y="38007"/>
                  </a:lnTo>
                  <a:lnTo>
                    <a:pt x="176765" y="75619"/>
                  </a:lnTo>
                  <a:lnTo>
                    <a:pt x="180966" y="122817"/>
                  </a:lnTo>
                  <a:lnTo>
                    <a:pt x="196850" y="166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07"/>
            <p:cNvSpPr/>
            <p:nvPr>
              <p:custDataLst>
                <p:tags r:id="rId72"/>
              </p:custDataLst>
            </p:nvPr>
          </p:nvSpPr>
          <p:spPr>
            <a:xfrm>
              <a:off x="6819900" y="5258967"/>
              <a:ext cx="49965" cy="73236"/>
            </a:xfrm>
            <a:custGeom>
              <a:avLst/>
              <a:gdLst/>
              <a:ahLst/>
              <a:cxnLst/>
              <a:rect l="0" t="0" r="0" b="0"/>
              <a:pathLst>
                <a:path w="49965" h="73236">
                  <a:moveTo>
                    <a:pt x="0" y="17883"/>
                  </a:moveTo>
                  <a:lnTo>
                    <a:pt x="0" y="17883"/>
                  </a:lnTo>
                  <a:lnTo>
                    <a:pt x="0" y="12416"/>
                  </a:lnTo>
                  <a:lnTo>
                    <a:pt x="10844" y="6638"/>
                  </a:lnTo>
                  <a:lnTo>
                    <a:pt x="30756" y="584"/>
                  </a:lnTo>
                  <a:lnTo>
                    <a:pt x="35321" y="0"/>
                  </a:lnTo>
                  <a:lnTo>
                    <a:pt x="44155" y="3115"/>
                  </a:lnTo>
                  <a:lnTo>
                    <a:pt x="48488" y="5921"/>
                  </a:lnTo>
                  <a:lnTo>
                    <a:pt x="49964" y="9908"/>
                  </a:lnTo>
                  <a:lnTo>
                    <a:pt x="47841" y="19983"/>
                  </a:lnTo>
                  <a:lnTo>
                    <a:pt x="26055" y="53054"/>
                  </a:lnTo>
                  <a:lnTo>
                    <a:pt x="16657" y="65934"/>
                  </a:lnTo>
                  <a:lnTo>
                    <a:pt x="15337" y="68967"/>
                  </a:lnTo>
                  <a:lnTo>
                    <a:pt x="15869" y="70989"/>
                  </a:lnTo>
                  <a:lnTo>
                    <a:pt x="17635" y="72337"/>
                  </a:lnTo>
                  <a:lnTo>
                    <a:pt x="20223" y="73235"/>
                  </a:lnTo>
                  <a:lnTo>
                    <a:pt x="44450" y="6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808"/>
            <p:cNvSpPr/>
            <p:nvPr>
              <p:custDataLst>
                <p:tags r:id="rId73"/>
              </p:custDataLst>
            </p:nvPr>
          </p:nvSpPr>
          <p:spPr>
            <a:xfrm>
              <a:off x="6953250" y="53149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5069" y="393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809"/>
            <p:cNvSpPr/>
            <p:nvPr>
              <p:custDataLst>
                <p:tags r:id="rId74"/>
              </p:custDataLst>
            </p:nvPr>
          </p:nvSpPr>
          <p:spPr>
            <a:xfrm>
              <a:off x="10693400" y="5391150"/>
              <a:ext cx="110244" cy="279401"/>
            </a:xfrm>
            <a:custGeom>
              <a:avLst/>
              <a:gdLst/>
              <a:ahLst/>
              <a:cxnLst/>
              <a:rect l="0" t="0" r="0" b="0"/>
              <a:pathLst>
                <a:path w="110244" h="279401">
                  <a:moveTo>
                    <a:pt x="88900" y="0"/>
                  </a:moveTo>
                  <a:lnTo>
                    <a:pt x="88900" y="0"/>
                  </a:lnTo>
                  <a:lnTo>
                    <a:pt x="104480" y="34531"/>
                  </a:lnTo>
                  <a:lnTo>
                    <a:pt x="109936" y="67794"/>
                  </a:lnTo>
                  <a:lnTo>
                    <a:pt x="110243" y="109153"/>
                  </a:lnTo>
                  <a:lnTo>
                    <a:pt x="103325" y="155757"/>
                  </a:lnTo>
                  <a:lnTo>
                    <a:pt x="89431" y="197166"/>
                  </a:lnTo>
                  <a:lnTo>
                    <a:pt x="80787" y="216110"/>
                  </a:lnTo>
                  <a:lnTo>
                    <a:pt x="52367" y="24468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10"/>
            <p:cNvSpPr/>
            <p:nvPr>
              <p:custDataLst>
                <p:tags r:id="rId75"/>
              </p:custDataLst>
            </p:nvPr>
          </p:nvSpPr>
          <p:spPr>
            <a:xfrm>
              <a:off x="10554059" y="5597833"/>
              <a:ext cx="107592" cy="51303"/>
            </a:xfrm>
            <a:custGeom>
              <a:avLst/>
              <a:gdLst/>
              <a:ahLst/>
              <a:cxnLst/>
              <a:rect l="0" t="0" r="0" b="0"/>
              <a:pathLst>
                <a:path w="107592" h="51303">
                  <a:moveTo>
                    <a:pt x="5991" y="2867"/>
                  </a:moveTo>
                  <a:lnTo>
                    <a:pt x="5991" y="2867"/>
                  </a:lnTo>
                  <a:lnTo>
                    <a:pt x="14829" y="2867"/>
                  </a:lnTo>
                  <a:lnTo>
                    <a:pt x="16117" y="4278"/>
                  </a:lnTo>
                  <a:lnTo>
                    <a:pt x="17547" y="9609"/>
                  </a:lnTo>
                  <a:lnTo>
                    <a:pt x="16301" y="16682"/>
                  </a:lnTo>
                  <a:lnTo>
                    <a:pt x="853" y="51178"/>
                  </a:lnTo>
                  <a:lnTo>
                    <a:pt x="449" y="51302"/>
                  </a:lnTo>
                  <a:lnTo>
                    <a:pt x="179" y="50680"/>
                  </a:lnTo>
                  <a:lnTo>
                    <a:pt x="0" y="49559"/>
                  </a:lnTo>
                  <a:lnTo>
                    <a:pt x="3118" y="41239"/>
                  </a:lnTo>
                  <a:lnTo>
                    <a:pt x="41092" y="8683"/>
                  </a:lnTo>
                  <a:lnTo>
                    <a:pt x="58882" y="122"/>
                  </a:lnTo>
                  <a:lnTo>
                    <a:pt x="68538" y="0"/>
                  </a:lnTo>
                  <a:lnTo>
                    <a:pt x="73088" y="956"/>
                  </a:lnTo>
                  <a:lnTo>
                    <a:pt x="86236" y="9043"/>
                  </a:lnTo>
                  <a:lnTo>
                    <a:pt x="99068" y="20376"/>
                  </a:lnTo>
                  <a:lnTo>
                    <a:pt x="103803" y="28523"/>
                  </a:lnTo>
                  <a:lnTo>
                    <a:pt x="107591" y="4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11"/>
            <p:cNvSpPr/>
            <p:nvPr>
              <p:custDataLst>
                <p:tags r:id="rId76"/>
              </p:custDataLst>
            </p:nvPr>
          </p:nvSpPr>
          <p:spPr>
            <a:xfrm>
              <a:off x="10395970" y="5467350"/>
              <a:ext cx="265681" cy="93198"/>
            </a:xfrm>
            <a:custGeom>
              <a:avLst/>
              <a:gdLst/>
              <a:ahLst/>
              <a:cxnLst/>
              <a:rect l="0" t="0" r="0" b="0"/>
              <a:pathLst>
                <a:path w="265681" h="93198">
                  <a:moveTo>
                    <a:pt x="43430" y="19050"/>
                  </a:moveTo>
                  <a:lnTo>
                    <a:pt x="43430" y="19050"/>
                  </a:lnTo>
                  <a:lnTo>
                    <a:pt x="46800" y="19050"/>
                  </a:lnTo>
                  <a:lnTo>
                    <a:pt x="55639" y="22421"/>
                  </a:lnTo>
                  <a:lnTo>
                    <a:pt x="57920" y="25530"/>
                  </a:lnTo>
                  <a:lnTo>
                    <a:pt x="60453" y="34630"/>
                  </a:lnTo>
                  <a:lnTo>
                    <a:pt x="57815" y="47611"/>
                  </a:lnTo>
                  <a:lnTo>
                    <a:pt x="51235" y="62083"/>
                  </a:lnTo>
                  <a:lnTo>
                    <a:pt x="36336" y="80719"/>
                  </a:lnTo>
                  <a:lnTo>
                    <a:pt x="27106" y="88321"/>
                  </a:lnTo>
                  <a:lnTo>
                    <a:pt x="16418" y="92170"/>
                  </a:lnTo>
                  <a:lnTo>
                    <a:pt x="10605" y="93197"/>
                  </a:lnTo>
                  <a:lnTo>
                    <a:pt x="6730" y="92470"/>
                  </a:lnTo>
                  <a:lnTo>
                    <a:pt x="4146" y="90574"/>
                  </a:lnTo>
                  <a:lnTo>
                    <a:pt x="2424" y="87899"/>
                  </a:lnTo>
                  <a:lnTo>
                    <a:pt x="0" y="74022"/>
                  </a:lnTo>
                  <a:lnTo>
                    <a:pt x="9395" y="46392"/>
                  </a:lnTo>
                  <a:lnTo>
                    <a:pt x="28955" y="18135"/>
                  </a:lnTo>
                  <a:lnTo>
                    <a:pt x="46404" y="8060"/>
                  </a:lnTo>
                  <a:lnTo>
                    <a:pt x="83588" y="2388"/>
                  </a:lnTo>
                  <a:lnTo>
                    <a:pt x="117017" y="1061"/>
                  </a:lnTo>
                  <a:lnTo>
                    <a:pt x="153040" y="471"/>
                  </a:lnTo>
                  <a:lnTo>
                    <a:pt x="188337" y="209"/>
                  </a:lnTo>
                  <a:lnTo>
                    <a:pt x="232416" y="62"/>
                  </a:lnTo>
                  <a:lnTo>
                    <a:pt x="265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812"/>
            <p:cNvSpPr/>
            <p:nvPr>
              <p:custDataLst>
                <p:tags r:id="rId77"/>
              </p:custDataLst>
            </p:nvPr>
          </p:nvSpPr>
          <p:spPr>
            <a:xfrm>
              <a:off x="10248900" y="55435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28380" y="6742"/>
                  </a:lnTo>
                  <a:lnTo>
                    <a:pt x="24576" y="26026"/>
                  </a:lnTo>
                  <a:lnTo>
                    <a:pt x="18918" y="3532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13"/>
            <p:cNvSpPr/>
            <p:nvPr>
              <p:custDataLst>
                <p:tags r:id="rId78"/>
              </p:custDataLst>
            </p:nvPr>
          </p:nvSpPr>
          <p:spPr>
            <a:xfrm>
              <a:off x="10078355" y="5458162"/>
              <a:ext cx="83989" cy="72689"/>
            </a:xfrm>
            <a:custGeom>
              <a:avLst/>
              <a:gdLst/>
              <a:ahLst/>
              <a:cxnLst/>
              <a:rect l="0" t="0" r="0" b="0"/>
              <a:pathLst>
                <a:path w="83989" h="72689">
                  <a:moveTo>
                    <a:pt x="11795" y="34588"/>
                  </a:moveTo>
                  <a:lnTo>
                    <a:pt x="11795" y="34588"/>
                  </a:lnTo>
                  <a:lnTo>
                    <a:pt x="11795" y="37959"/>
                  </a:lnTo>
                  <a:lnTo>
                    <a:pt x="5836" y="64671"/>
                  </a:lnTo>
                  <a:lnTo>
                    <a:pt x="5706" y="67343"/>
                  </a:lnTo>
                  <a:lnTo>
                    <a:pt x="4914" y="69125"/>
                  </a:lnTo>
                  <a:lnTo>
                    <a:pt x="3679" y="70313"/>
                  </a:lnTo>
                  <a:lnTo>
                    <a:pt x="0" y="72219"/>
                  </a:lnTo>
                  <a:lnTo>
                    <a:pt x="32723" y="25283"/>
                  </a:lnTo>
                  <a:lnTo>
                    <a:pt x="53901" y="5961"/>
                  </a:lnTo>
                  <a:lnTo>
                    <a:pt x="64845" y="698"/>
                  </a:lnTo>
                  <a:lnTo>
                    <a:pt x="69033" y="0"/>
                  </a:lnTo>
                  <a:lnTo>
                    <a:pt x="75569" y="1106"/>
                  </a:lnTo>
                  <a:lnTo>
                    <a:pt x="80826" y="7713"/>
                  </a:lnTo>
                  <a:lnTo>
                    <a:pt x="83215" y="12438"/>
                  </a:lnTo>
                  <a:lnTo>
                    <a:pt x="83988" y="23332"/>
                  </a:lnTo>
                  <a:lnTo>
                    <a:pt x="75295" y="7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14"/>
            <p:cNvSpPr/>
            <p:nvPr>
              <p:custDataLst>
                <p:tags r:id="rId79"/>
              </p:custDataLst>
            </p:nvPr>
          </p:nvSpPr>
          <p:spPr>
            <a:xfrm>
              <a:off x="9912350" y="5345843"/>
              <a:ext cx="146051" cy="136098"/>
            </a:xfrm>
            <a:custGeom>
              <a:avLst/>
              <a:gdLst/>
              <a:ahLst/>
              <a:cxnLst/>
              <a:rect l="0" t="0" r="0" b="0"/>
              <a:pathLst>
                <a:path w="146051" h="136098">
                  <a:moveTo>
                    <a:pt x="0" y="127857"/>
                  </a:moveTo>
                  <a:lnTo>
                    <a:pt x="0" y="127857"/>
                  </a:lnTo>
                  <a:lnTo>
                    <a:pt x="3370" y="127857"/>
                  </a:lnTo>
                  <a:lnTo>
                    <a:pt x="12209" y="121115"/>
                  </a:lnTo>
                  <a:lnTo>
                    <a:pt x="23764" y="103438"/>
                  </a:lnTo>
                  <a:lnTo>
                    <a:pt x="35243" y="63453"/>
                  </a:lnTo>
                  <a:lnTo>
                    <a:pt x="43098" y="18229"/>
                  </a:lnTo>
                  <a:lnTo>
                    <a:pt x="41968" y="6697"/>
                  </a:lnTo>
                  <a:lnTo>
                    <a:pt x="39819" y="630"/>
                  </a:lnTo>
                  <a:lnTo>
                    <a:pt x="39246" y="0"/>
                  </a:lnTo>
                  <a:lnTo>
                    <a:pt x="38864" y="286"/>
                  </a:lnTo>
                  <a:lnTo>
                    <a:pt x="25957" y="31968"/>
                  </a:lnTo>
                  <a:lnTo>
                    <a:pt x="16051" y="77479"/>
                  </a:lnTo>
                  <a:lnTo>
                    <a:pt x="15242" y="117410"/>
                  </a:lnTo>
                  <a:lnTo>
                    <a:pt x="16511" y="125125"/>
                  </a:lnTo>
                  <a:lnTo>
                    <a:pt x="18769" y="130269"/>
                  </a:lnTo>
                  <a:lnTo>
                    <a:pt x="21684" y="133699"/>
                  </a:lnTo>
                  <a:lnTo>
                    <a:pt x="25040" y="135984"/>
                  </a:lnTo>
                  <a:lnTo>
                    <a:pt x="29393" y="136097"/>
                  </a:lnTo>
                  <a:lnTo>
                    <a:pt x="39874" y="132460"/>
                  </a:lnTo>
                  <a:lnTo>
                    <a:pt x="68920" y="102713"/>
                  </a:lnTo>
                  <a:lnTo>
                    <a:pt x="99954" y="62448"/>
                  </a:lnTo>
                  <a:lnTo>
                    <a:pt x="124906" y="34865"/>
                  </a:lnTo>
                  <a:lnTo>
                    <a:pt x="125603" y="35523"/>
                  </a:lnTo>
                  <a:lnTo>
                    <a:pt x="126724" y="50482"/>
                  </a:lnTo>
                  <a:lnTo>
                    <a:pt x="128856" y="96561"/>
                  </a:lnTo>
                  <a:lnTo>
                    <a:pt x="132763" y="111125"/>
                  </a:lnTo>
                  <a:lnTo>
                    <a:pt x="146050" y="127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815"/>
            <p:cNvSpPr/>
            <p:nvPr>
              <p:custDataLst>
                <p:tags r:id="rId80"/>
              </p:custDataLst>
            </p:nvPr>
          </p:nvSpPr>
          <p:spPr>
            <a:xfrm>
              <a:off x="9797212" y="5245100"/>
              <a:ext cx="96089" cy="254001"/>
            </a:xfrm>
            <a:custGeom>
              <a:avLst/>
              <a:gdLst/>
              <a:ahLst/>
              <a:cxnLst/>
              <a:rect l="0" t="0" r="0" b="0"/>
              <a:pathLst>
                <a:path w="96089" h="254001">
                  <a:moveTo>
                    <a:pt x="96088" y="0"/>
                  </a:moveTo>
                  <a:lnTo>
                    <a:pt x="96088" y="0"/>
                  </a:lnTo>
                  <a:lnTo>
                    <a:pt x="89346" y="0"/>
                  </a:lnTo>
                  <a:lnTo>
                    <a:pt x="82273" y="3763"/>
                  </a:lnTo>
                  <a:lnTo>
                    <a:pt x="73719" y="12256"/>
                  </a:lnTo>
                  <a:lnTo>
                    <a:pt x="47220" y="53979"/>
                  </a:lnTo>
                  <a:lnTo>
                    <a:pt x="29918" y="86080"/>
                  </a:lnTo>
                  <a:lnTo>
                    <a:pt x="15174" y="119161"/>
                  </a:lnTo>
                  <a:lnTo>
                    <a:pt x="1714" y="166149"/>
                  </a:lnTo>
                  <a:lnTo>
                    <a:pt x="0" y="204608"/>
                  </a:lnTo>
                  <a:lnTo>
                    <a:pt x="7990" y="225463"/>
                  </a:lnTo>
                  <a:lnTo>
                    <a:pt x="2623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816"/>
            <p:cNvSpPr/>
            <p:nvPr>
              <p:custDataLst>
                <p:tags r:id="rId81"/>
              </p:custDataLst>
            </p:nvPr>
          </p:nvSpPr>
          <p:spPr>
            <a:xfrm>
              <a:off x="9639300" y="5359400"/>
              <a:ext cx="76201" cy="115505"/>
            </a:xfrm>
            <a:custGeom>
              <a:avLst/>
              <a:gdLst/>
              <a:ahLst/>
              <a:cxnLst/>
              <a:rect l="0" t="0" r="0" b="0"/>
              <a:pathLst>
                <a:path w="76201" h="115505">
                  <a:moveTo>
                    <a:pt x="0" y="0"/>
                  </a:moveTo>
                  <a:lnTo>
                    <a:pt x="0" y="0"/>
                  </a:lnTo>
                  <a:lnTo>
                    <a:pt x="5774" y="5069"/>
                  </a:lnTo>
                  <a:lnTo>
                    <a:pt x="12209" y="8839"/>
                  </a:lnTo>
                  <a:lnTo>
                    <a:pt x="17891" y="18510"/>
                  </a:lnTo>
                  <a:lnTo>
                    <a:pt x="28775" y="56504"/>
                  </a:lnTo>
                  <a:lnTo>
                    <a:pt x="29280" y="92195"/>
                  </a:lnTo>
                  <a:lnTo>
                    <a:pt x="25714" y="105181"/>
                  </a:lnTo>
                  <a:lnTo>
                    <a:pt x="19424" y="113305"/>
                  </a:lnTo>
                  <a:lnTo>
                    <a:pt x="16477" y="115048"/>
                  </a:lnTo>
                  <a:lnTo>
                    <a:pt x="13806" y="115504"/>
                  </a:lnTo>
                  <a:lnTo>
                    <a:pt x="11321" y="115102"/>
                  </a:lnTo>
                  <a:lnTo>
                    <a:pt x="10370" y="112718"/>
                  </a:lnTo>
                  <a:lnTo>
                    <a:pt x="11195" y="104425"/>
                  </a:lnTo>
                  <a:lnTo>
                    <a:pt x="34092" y="61575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17"/>
            <p:cNvSpPr/>
            <p:nvPr>
              <p:custDataLst>
                <p:tags r:id="rId82"/>
              </p:custDataLst>
            </p:nvPr>
          </p:nvSpPr>
          <p:spPr>
            <a:xfrm>
              <a:off x="9521400" y="5366633"/>
              <a:ext cx="58164" cy="76160"/>
            </a:xfrm>
            <a:custGeom>
              <a:avLst/>
              <a:gdLst/>
              <a:ahLst/>
              <a:cxnLst/>
              <a:rect l="0" t="0" r="0" b="0"/>
              <a:pathLst>
                <a:path w="58164" h="76160">
                  <a:moveTo>
                    <a:pt x="54400" y="5467"/>
                  </a:moveTo>
                  <a:lnTo>
                    <a:pt x="54400" y="5467"/>
                  </a:lnTo>
                  <a:lnTo>
                    <a:pt x="44261" y="1103"/>
                  </a:lnTo>
                  <a:lnTo>
                    <a:pt x="36723" y="0"/>
                  </a:lnTo>
                  <a:lnTo>
                    <a:pt x="26788" y="3272"/>
                  </a:lnTo>
                  <a:lnTo>
                    <a:pt x="21176" y="6120"/>
                  </a:lnTo>
                  <a:lnTo>
                    <a:pt x="11176" y="16811"/>
                  </a:lnTo>
                  <a:lnTo>
                    <a:pt x="3439" y="30970"/>
                  </a:lnTo>
                  <a:lnTo>
                    <a:pt x="0" y="46670"/>
                  </a:lnTo>
                  <a:lnTo>
                    <a:pt x="2235" y="59293"/>
                  </a:lnTo>
                  <a:lnTo>
                    <a:pt x="4807" y="64634"/>
                  </a:lnTo>
                  <a:lnTo>
                    <a:pt x="13309" y="72451"/>
                  </a:lnTo>
                  <a:lnTo>
                    <a:pt x="18539" y="75522"/>
                  </a:lnTo>
                  <a:lnTo>
                    <a:pt x="24143" y="76159"/>
                  </a:lnTo>
                  <a:lnTo>
                    <a:pt x="36014" y="73104"/>
                  </a:lnTo>
                  <a:lnTo>
                    <a:pt x="51225" y="63451"/>
                  </a:lnTo>
                  <a:lnTo>
                    <a:pt x="56516" y="53815"/>
                  </a:lnTo>
                  <a:lnTo>
                    <a:pt x="58163" y="41772"/>
                  </a:lnTo>
                  <a:lnTo>
                    <a:pt x="55122" y="21241"/>
                  </a:lnTo>
                  <a:lnTo>
                    <a:pt x="480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18"/>
            <p:cNvSpPr/>
            <p:nvPr>
              <p:custDataLst>
                <p:tags r:id="rId83"/>
              </p:custDataLst>
            </p:nvPr>
          </p:nvSpPr>
          <p:spPr>
            <a:xfrm>
              <a:off x="9329372" y="5217332"/>
              <a:ext cx="173326" cy="249512"/>
            </a:xfrm>
            <a:custGeom>
              <a:avLst/>
              <a:gdLst/>
              <a:ahLst/>
              <a:cxnLst/>
              <a:rect l="0" t="0" r="0" b="0"/>
              <a:pathLst>
                <a:path w="173326" h="249512">
                  <a:moveTo>
                    <a:pt x="17828" y="65868"/>
                  </a:moveTo>
                  <a:lnTo>
                    <a:pt x="17828" y="65868"/>
                  </a:lnTo>
                  <a:lnTo>
                    <a:pt x="17827" y="104150"/>
                  </a:lnTo>
                  <a:lnTo>
                    <a:pt x="17827" y="139534"/>
                  </a:lnTo>
                  <a:lnTo>
                    <a:pt x="15947" y="179417"/>
                  </a:lnTo>
                  <a:lnTo>
                    <a:pt x="8990" y="224078"/>
                  </a:lnTo>
                  <a:lnTo>
                    <a:pt x="1526" y="247820"/>
                  </a:lnTo>
                  <a:lnTo>
                    <a:pt x="610" y="249258"/>
                  </a:lnTo>
                  <a:lnTo>
                    <a:pt x="0" y="249511"/>
                  </a:lnTo>
                  <a:lnTo>
                    <a:pt x="6022" y="203136"/>
                  </a:lnTo>
                  <a:lnTo>
                    <a:pt x="11639" y="173443"/>
                  </a:lnTo>
                  <a:lnTo>
                    <a:pt x="18841" y="127791"/>
                  </a:lnTo>
                  <a:lnTo>
                    <a:pt x="22736" y="100800"/>
                  </a:lnTo>
                  <a:lnTo>
                    <a:pt x="30827" y="55758"/>
                  </a:lnTo>
                  <a:lnTo>
                    <a:pt x="41435" y="11837"/>
                  </a:lnTo>
                  <a:lnTo>
                    <a:pt x="45958" y="932"/>
                  </a:lnTo>
                  <a:lnTo>
                    <a:pt x="47165" y="0"/>
                  </a:lnTo>
                  <a:lnTo>
                    <a:pt x="47969" y="789"/>
                  </a:lnTo>
                  <a:lnTo>
                    <a:pt x="59399" y="40365"/>
                  </a:lnTo>
                  <a:lnTo>
                    <a:pt x="67113" y="77581"/>
                  </a:lnTo>
                  <a:lnTo>
                    <a:pt x="77126" y="116229"/>
                  </a:lnTo>
                  <a:lnTo>
                    <a:pt x="87222" y="152457"/>
                  </a:lnTo>
                  <a:lnTo>
                    <a:pt x="97577" y="193830"/>
                  </a:lnTo>
                  <a:lnTo>
                    <a:pt x="105247" y="209993"/>
                  </a:lnTo>
                  <a:lnTo>
                    <a:pt x="108564" y="213457"/>
                  </a:lnTo>
                  <a:lnTo>
                    <a:pt x="111479" y="214355"/>
                  </a:lnTo>
                  <a:lnTo>
                    <a:pt x="114128" y="213543"/>
                  </a:lnTo>
                  <a:lnTo>
                    <a:pt x="124600" y="202286"/>
                  </a:lnTo>
                  <a:lnTo>
                    <a:pt x="141486" y="165853"/>
                  </a:lnTo>
                  <a:lnTo>
                    <a:pt x="152514" y="132648"/>
                  </a:lnTo>
                  <a:lnTo>
                    <a:pt x="162590" y="90609"/>
                  </a:lnTo>
                  <a:lnTo>
                    <a:pt x="170361" y="49347"/>
                  </a:lnTo>
                  <a:lnTo>
                    <a:pt x="173325" y="13779"/>
                  </a:lnTo>
                  <a:lnTo>
                    <a:pt x="171587" y="9270"/>
                  </a:lnTo>
                  <a:lnTo>
                    <a:pt x="163878" y="2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819"/>
            <p:cNvSpPr/>
            <p:nvPr>
              <p:custDataLst>
                <p:tags r:id="rId84"/>
              </p:custDataLst>
            </p:nvPr>
          </p:nvSpPr>
          <p:spPr>
            <a:xfrm>
              <a:off x="8982354" y="5346794"/>
              <a:ext cx="237847" cy="68883"/>
            </a:xfrm>
            <a:custGeom>
              <a:avLst/>
              <a:gdLst/>
              <a:ahLst/>
              <a:cxnLst/>
              <a:rect l="0" t="0" r="0" b="0"/>
              <a:pathLst>
                <a:path w="237847" h="68883">
                  <a:moveTo>
                    <a:pt x="15596" y="57056"/>
                  </a:moveTo>
                  <a:lnTo>
                    <a:pt x="15596" y="57056"/>
                  </a:lnTo>
                  <a:lnTo>
                    <a:pt x="15596" y="60427"/>
                  </a:lnTo>
                  <a:lnTo>
                    <a:pt x="14890" y="61420"/>
                  </a:lnTo>
                  <a:lnTo>
                    <a:pt x="13715" y="62082"/>
                  </a:lnTo>
                  <a:lnTo>
                    <a:pt x="12225" y="62523"/>
                  </a:lnTo>
                  <a:lnTo>
                    <a:pt x="10527" y="62112"/>
                  </a:lnTo>
                  <a:lnTo>
                    <a:pt x="4765" y="58162"/>
                  </a:lnTo>
                  <a:lnTo>
                    <a:pt x="669" y="54490"/>
                  </a:lnTo>
                  <a:lnTo>
                    <a:pt x="0" y="51112"/>
                  </a:lnTo>
                  <a:lnTo>
                    <a:pt x="1138" y="41714"/>
                  </a:lnTo>
                  <a:lnTo>
                    <a:pt x="17047" y="3927"/>
                  </a:lnTo>
                  <a:lnTo>
                    <a:pt x="20796" y="1176"/>
                  </a:lnTo>
                  <a:lnTo>
                    <a:pt x="25413" y="47"/>
                  </a:lnTo>
                  <a:lnTo>
                    <a:pt x="30607" y="0"/>
                  </a:lnTo>
                  <a:lnTo>
                    <a:pt x="42023" y="5592"/>
                  </a:lnTo>
                  <a:lnTo>
                    <a:pt x="86094" y="45412"/>
                  </a:lnTo>
                  <a:lnTo>
                    <a:pt x="102667" y="59642"/>
                  </a:lnTo>
                  <a:lnTo>
                    <a:pt x="119441" y="68318"/>
                  </a:lnTo>
                  <a:lnTo>
                    <a:pt x="138185" y="68882"/>
                  </a:lnTo>
                  <a:lnTo>
                    <a:pt x="182333" y="57746"/>
                  </a:lnTo>
                  <a:lnTo>
                    <a:pt x="209168" y="42679"/>
                  </a:lnTo>
                  <a:lnTo>
                    <a:pt x="230718" y="24400"/>
                  </a:lnTo>
                  <a:lnTo>
                    <a:pt x="237846" y="12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820"/>
            <p:cNvSpPr/>
            <p:nvPr>
              <p:custDataLst>
                <p:tags r:id="rId85"/>
              </p:custDataLst>
            </p:nvPr>
          </p:nvSpPr>
          <p:spPr>
            <a:xfrm>
              <a:off x="8712200" y="5412098"/>
              <a:ext cx="114301" cy="93353"/>
            </a:xfrm>
            <a:custGeom>
              <a:avLst/>
              <a:gdLst/>
              <a:ahLst/>
              <a:cxnLst/>
              <a:rect l="0" t="0" r="0" b="0"/>
              <a:pathLst>
                <a:path w="114301" h="93353">
                  <a:moveTo>
                    <a:pt x="0" y="29852"/>
                  </a:moveTo>
                  <a:lnTo>
                    <a:pt x="0" y="29852"/>
                  </a:lnTo>
                  <a:lnTo>
                    <a:pt x="705" y="39991"/>
                  </a:lnTo>
                  <a:lnTo>
                    <a:pt x="5467" y="59705"/>
                  </a:lnTo>
                  <a:lnTo>
                    <a:pt x="238" y="85382"/>
                  </a:lnTo>
                  <a:lnTo>
                    <a:pt x="71" y="79780"/>
                  </a:lnTo>
                  <a:lnTo>
                    <a:pt x="26521" y="36058"/>
                  </a:lnTo>
                  <a:lnTo>
                    <a:pt x="45951" y="11454"/>
                  </a:lnTo>
                  <a:lnTo>
                    <a:pt x="54760" y="4506"/>
                  </a:lnTo>
                  <a:lnTo>
                    <a:pt x="65260" y="949"/>
                  </a:lnTo>
                  <a:lnTo>
                    <a:pt x="71023" y="0"/>
                  </a:lnTo>
                  <a:lnTo>
                    <a:pt x="76982" y="1484"/>
                  </a:lnTo>
                  <a:lnTo>
                    <a:pt x="89248" y="8777"/>
                  </a:lnTo>
                  <a:lnTo>
                    <a:pt x="97990" y="20956"/>
                  </a:lnTo>
                  <a:lnTo>
                    <a:pt x="111002" y="59280"/>
                  </a:lnTo>
                  <a:lnTo>
                    <a:pt x="114300" y="93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21"/>
            <p:cNvSpPr/>
            <p:nvPr>
              <p:custDataLst>
                <p:tags r:id="rId86"/>
              </p:custDataLst>
            </p:nvPr>
          </p:nvSpPr>
          <p:spPr>
            <a:xfrm>
              <a:off x="8408285" y="5167785"/>
              <a:ext cx="253380" cy="274742"/>
            </a:xfrm>
            <a:custGeom>
              <a:avLst/>
              <a:gdLst/>
              <a:ahLst/>
              <a:cxnLst/>
              <a:rect l="0" t="0" r="0" b="0"/>
              <a:pathLst>
                <a:path w="253380" h="274742">
                  <a:moveTo>
                    <a:pt x="11815" y="90015"/>
                  </a:moveTo>
                  <a:lnTo>
                    <a:pt x="11815" y="90015"/>
                  </a:lnTo>
                  <a:lnTo>
                    <a:pt x="15185" y="93386"/>
                  </a:lnTo>
                  <a:lnTo>
                    <a:pt x="17282" y="108966"/>
                  </a:lnTo>
                  <a:lnTo>
                    <a:pt x="14532" y="144941"/>
                  </a:lnTo>
                  <a:lnTo>
                    <a:pt x="9248" y="184606"/>
                  </a:lnTo>
                  <a:lnTo>
                    <a:pt x="6587" y="223170"/>
                  </a:lnTo>
                  <a:lnTo>
                    <a:pt x="3731" y="267380"/>
                  </a:lnTo>
                  <a:lnTo>
                    <a:pt x="1166" y="273972"/>
                  </a:lnTo>
                  <a:lnTo>
                    <a:pt x="483" y="274741"/>
                  </a:lnTo>
                  <a:lnTo>
                    <a:pt x="27" y="274549"/>
                  </a:lnTo>
                  <a:lnTo>
                    <a:pt x="0" y="255504"/>
                  </a:lnTo>
                  <a:lnTo>
                    <a:pt x="4943" y="209996"/>
                  </a:lnTo>
                  <a:lnTo>
                    <a:pt x="7938" y="184114"/>
                  </a:lnTo>
                  <a:lnTo>
                    <a:pt x="11348" y="154864"/>
                  </a:lnTo>
                  <a:lnTo>
                    <a:pt x="15736" y="126898"/>
                  </a:lnTo>
                  <a:lnTo>
                    <a:pt x="20780" y="99787"/>
                  </a:lnTo>
                  <a:lnTo>
                    <a:pt x="30616" y="53436"/>
                  </a:lnTo>
                  <a:lnTo>
                    <a:pt x="42679" y="12078"/>
                  </a:lnTo>
                  <a:lnTo>
                    <a:pt x="45091" y="8423"/>
                  </a:lnTo>
                  <a:lnTo>
                    <a:pt x="47405" y="6693"/>
                  </a:lnTo>
                  <a:lnTo>
                    <a:pt x="49652" y="6245"/>
                  </a:lnTo>
                  <a:lnTo>
                    <a:pt x="51857" y="6651"/>
                  </a:lnTo>
                  <a:lnTo>
                    <a:pt x="65072" y="27450"/>
                  </a:lnTo>
                  <a:lnTo>
                    <a:pt x="82392" y="73907"/>
                  </a:lnTo>
                  <a:lnTo>
                    <a:pt x="94688" y="112254"/>
                  </a:lnTo>
                  <a:lnTo>
                    <a:pt x="106502" y="151405"/>
                  </a:lnTo>
                  <a:lnTo>
                    <a:pt x="116457" y="187620"/>
                  </a:lnTo>
                  <a:lnTo>
                    <a:pt x="133366" y="229629"/>
                  </a:lnTo>
                  <a:lnTo>
                    <a:pt x="148411" y="250935"/>
                  </a:lnTo>
                  <a:lnTo>
                    <a:pt x="152268" y="253739"/>
                  </a:lnTo>
                  <a:lnTo>
                    <a:pt x="155545" y="254903"/>
                  </a:lnTo>
                  <a:lnTo>
                    <a:pt x="158436" y="254974"/>
                  </a:lnTo>
                  <a:lnTo>
                    <a:pt x="175986" y="244960"/>
                  </a:lnTo>
                  <a:lnTo>
                    <a:pt x="195689" y="218475"/>
                  </a:lnTo>
                  <a:lnTo>
                    <a:pt x="210424" y="186384"/>
                  </a:lnTo>
                  <a:lnTo>
                    <a:pt x="225674" y="145545"/>
                  </a:lnTo>
                  <a:lnTo>
                    <a:pt x="239508" y="99173"/>
                  </a:lnTo>
                  <a:lnTo>
                    <a:pt x="248949" y="61630"/>
                  </a:lnTo>
                  <a:lnTo>
                    <a:pt x="253379" y="33655"/>
                  </a:lnTo>
                  <a:lnTo>
                    <a:pt x="247531" y="500"/>
                  </a:lnTo>
                  <a:lnTo>
                    <a:pt x="247275" y="0"/>
                  </a:lnTo>
                  <a:lnTo>
                    <a:pt x="246765" y="1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22"/>
            <p:cNvSpPr/>
            <p:nvPr>
              <p:custDataLst>
                <p:tags r:id="rId87"/>
              </p:custDataLst>
            </p:nvPr>
          </p:nvSpPr>
          <p:spPr>
            <a:xfrm>
              <a:off x="7988300" y="5384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823"/>
            <p:cNvSpPr/>
            <p:nvPr>
              <p:custDataLst>
                <p:tags r:id="rId88"/>
              </p:custDataLst>
            </p:nvPr>
          </p:nvSpPr>
          <p:spPr>
            <a:xfrm>
              <a:off x="8185150" y="53975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35220" y="24418"/>
                  </a:lnTo>
                  <a:lnTo>
                    <a:pt x="22238" y="3390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24"/>
            <p:cNvSpPr/>
            <p:nvPr>
              <p:custDataLst>
                <p:tags r:id="rId89"/>
              </p:custDataLst>
            </p:nvPr>
          </p:nvSpPr>
          <p:spPr>
            <a:xfrm>
              <a:off x="7829550" y="53784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2604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25"/>
            <p:cNvSpPr/>
            <p:nvPr>
              <p:custDataLst>
                <p:tags r:id="rId90"/>
              </p:custDataLst>
            </p:nvPr>
          </p:nvSpPr>
          <p:spPr>
            <a:xfrm>
              <a:off x="7101595" y="5168900"/>
              <a:ext cx="226306" cy="146978"/>
            </a:xfrm>
            <a:custGeom>
              <a:avLst/>
              <a:gdLst/>
              <a:ahLst/>
              <a:cxnLst/>
              <a:rect l="0" t="0" r="0" b="0"/>
              <a:pathLst>
                <a:path w="226306" h="146978">
                  <a:moveTo>
                    <a:pt x="48505" y="69850"/>
                  </a:moveTo>
                  <a:lnTo>
                    <a:pt x="48505" y="69850"/>
                  </a:lnTo>
                  <a:lnTo>
                    <a:pt x="51875" y="66479"/>
                  </a:lnTo>
                  <a:lnTo>
                    <a:pt x="52868" y="66191"/>
                  </a:lnTo>
                  <a:lnTo>
                    <a:pt x="53531" y="66705"/>
                  </a:lnTo>
                  <a:lnTo>
                    <a:pt x="53972" y="67754"/>
                  </a:lnTo>
                  <a:lnTo>
                    <a:pt x="40472" y="110486"/>
                  </a:lnTo>
                  <a:lnTo>
                    <a:pt x="22929" y="137535"/>
                  </a:lnTo>
                  <a:lnTo>
                    <a:pt x="16442" y="145323"/>
                  </a:lnTo>
                  <a:lnTo>
                    <a:pt x="13018" y="146977"/>
                  </a:lnTo>
                  <a:lnTo>
                    <a:pt x="5453" y="146932"/>
                  </a:lnTo>
                  <a:lnTo>
                    <a:pt x="2869" y="144521"/>
                  </a:lnTo>
                  <a:lnTo>
                    <a:pt x="0" y="136198"/>
                  </a:lnTo>
                  <a:lnTo>
                    <a:pt x="5127" y="112871"/>
                  </a:lnTo>
                  <a:lnTo>
                    <a:pt x="29067" y="76874"/>
                  </a:lnTo>
                  <a:lnTo>
                    <a:pt x="62972" y="38300"/>
                  </a:lnTo>
                  <a:lnTo>
                    <a:pt x="106570" y="13543"/>
                  </a:lnTo>
                  <a:lnTo>
                    <a:pt x="138751" y="6019"/>
                  </a:lnTo>
                  <a:lnTo>
                    <a:pt x="184842" y="1783"/>
                  </a:lnTo>
                  <a:lnTo>
                    <a:pt x="226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26"/>
            <p:cNvSpPr/>
            <p:nvPr>
              <p:custDataLst>
                <p:tags r:id="rId91"/>
              </p:custDataLst>
            </p:nvPr>
          </p:nvSpPr>
          <p:spPr>
            <a:xfrm>
              <a:off x="7461250" y="5086350"/>
              <a:ext cx="97544" cy="266701"/>
            </a:xfrm>
            <a:custGeom>
              <a:avLst/>
              <a:gdLst/>
              <a:ahLst/>
              <a:cxnLst/>
              <a:rect l="0" t="0" r="0" b="0"/>
              <a:pathLst>
                <a:path w="97544" h="26670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43207" y="33257"/>
                  </a:lnTo>
                  <a:lnTo>
                    <a:pt x="66502" y="72570"/>
                  </a:lnTo>
                  <a:lnTo>
                    <a:pt x="81062" y="105631"/>
                  </a:lnTo>
                  <a:lnTo>
                    <a:pt x="92472" y="140080"/>
                  </a:lnTo>
                  <a:lnTo>
                    <a:pt x="97543" y="171854"/>
                  </a:lnTo>
                  <a:lnTo>
                    <a:pt x="92270" y="200558"/>
                  </a:lnTo>
                  <a:lnTo>
                    <a:pt x="79815" y="225309"/>
                  </a:lnTo>
                  <a:lnTo>
                    <a:pt x="52968" y="250438"/>
                  </a:lnTo>
                  <a:lnTo>
                    <a:pt x="24788" y="26501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27"/>
            <p:cNvSpPr/>
            <p:nvPr>
              <p:custDataLst>
                <p:tags r:id="rId92"/>
              </p:custDataLst>
            </p:nvPr>
          </p:nvSpPr>
          <p:spPr>
            <a:xfrm>
              <a:off x="7264400" y="5302589"/>
              <a:ext cx="114301" cy="55452"/>
            </a:xfrm>
            <a:custGeom>
              <a:avLst/>
              <a:gdLst/>
              <a:ahLst/>
              <a:cxnLst/>
              <a:rect l="0" t="0" r="0" b="0"/>
              <a:pathLst>
                <a:path w="114301" h="55452">
                  <a:moveTo>
                    <a:pt x="0" y="12361"/>
                  </a:moveTo>
                  <a:lnTo>
                    <a:pt x="0" y="12361"/>
                  </a:lnTo>
                  <a:lnTo>
                    <a:pt x="5775" y="7292"/>
                  </a:lnTo>
                  <a:lnTo>
                    <a:pt x="12209" y="3522"/>
                  </a:lnTo>
                  <a:lnTo>
                    <a:pt x="50432" y="0"/>
                  </a:lnTo>
                  <a:lnTo>
                    <a:pt x="66370" y="3132"/>
                  </a:lnTo>
                  <a:lnTo>
                    <a:pt x="73713" y="8494"/>
                  </a:lnTo>
                  <a:lnTo>
                    <a:pt x="76659" y="11900"/>
                  </a:lnTo>
                  <a:lnTo>
                    <a:pt x="77212" y="15582"/>
                  </a:lnTo>
                  <a:lnTo>
                    <a:pt x="74062" y="23435"/>
                  </a:lnTo>
                  <a:lnTo>
                    <a:pt x="55914" y="45016"/>
                  </a:lnTo>
                  <a:lnTo>
                    <a:pt x="54914" y="47537"/>
                  </a:lnTo>
                  <a:lnTo>
                    <a:pt x="54954" y="49923"/>
                  </a:lnTo>
                  <a:lnTo>
                    <a:pt x="55686" y="52218"/>
                  </a:lnTo>
                  <a:lnTo>
                    <a:pt x="58290" y="53749"/>
                  </a:lnTo>
                  <a:lnTo>
                    <a:pt x="66829" y="55451"/>
                  </a:lnTo>
                  <a:lnTo>
                    <a:pt x="114300" y="5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28"/>
            <p:cNvSpPr/>
            <p:nvPr>
              <p:custDataLst>
                <p:tags r:id="rId93"/>
              </p:custDataLst>
            </p:nvPr>
          </p:nvSpPr>
          <p:spPr>
            <a:xfrm>
              <a:off x="7651750" y="5391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81" y="5774"/>
                  </a:lnTo>
                  <a:lnTo>
                    <a:pt x="8218" y="1449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1829"/>
          <p:cNvSpPr/>
          <p:nvPr>
            <p:custDataLst>
              <p:tags r:id="rId3"/>
            </p:custDataLst>
          </p:nvPr>
        </p:nvSpPr>
        <p:spPr>
          <a:xfrm>
            <a:off x="4184650" y="4909781"/>
            <a:ext cx="127001" cy="112878"/>
          </a:xfrm>
          <a:custGeom>
            <a:avLst/>
            <a:gdLst/>
            <a:ahLst/>
            <a:cxnLst/>
            <a:rect l="0" t="0" r="0" b="0"/>
            <a:pathLst>
              <a:path w="127001" h="112878">
                <a:moveTo>
                  <a:pt x="0" y="30519"/>
                </a:moveTo>
                <a:lnTo>
                  <a:pt x="0" y="30519"/>
                </a:lnTo>
                <a:lnTo>
                  <a:pt x="0" y="9081"/>
                </a:lnTo>
                <a:lnTo>
                  <a:pt x="1411" y="7055"/>
                </a:lnTo>
                <a:lnTo>
                  <a:pt x="6742" y="2922"/>
                </a:lnTo>
                <a:lnTo>
                  <a:pt x="13815" y="615"/>
                </a:lnTo>
                <a:lnTo>
                  <a:pt x="17677" y="0"/>
                </a:lnTo>
                <a:lnTo>
                  <a:pt x="25730" y="1197"/>
                </a:lnTo>
                <a:lnTo>
                  <a:pt x="29854" y="2504"/>
                </a:lnTo>
                <a:lnTo>
                  <a:pt x="38198" y="9601"/>
                </a:lnTo>
                <a:lnTo>
                  <a:pt x="42399" y="14457"/>
                </a:lnTo>
                <a:lnTo>
                  <a:pt x="51682" y="38146"/>
                </a:lnTo>
                <a:lnTo>
                  <a:pt x="52159" y="67508"/>
                </a:lnTo>
                <a:lnTo>
                  <a:pt x="45759" y="84353"/>
                </a:lnTo>
                <a:lnTo>
                  <a:pt x="32138" y="101974"/>
                </a:lnTo>
                <a:lnTo>
                  <a:pt x="23456" y="108138"/>
                </a:lnTo>
                <a:lnTo>
                  <a:pt x="8881" y="112419"/>
                </a:lnTo>
                <a:lnTo>
                  <a:pt x="8743" y="112636"/>
                </a:lnTo>
                <a:lnTo>
                  <a:pt x="10471" y="112877"/>
                </a:lnTo>
                <a:lnTo>
                  <a:pt x="54599" y="104213"/>
                </a:lnTo>
                <a:lnTo>
                  <a:pt x="96768" y="98137"/>
                </a:lnTo>
                <a:lnTo>
                  <a:pt x="127000" y="940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Shape-1830"/>
          <p:cNvSpPr/>
          <p:nvPr>
            <p:custDataLst>
              <p:tags r:id="rId4"/>
            </p:custDataLst>
          </p:nvPr>
        </p:nvSpPr>
        <p:spPr>
          <a:xfrm>
            <a:off x="7245350" y="5013747"/>
            <a:ext cx="107951" cy="96265"/>
          </a:xfrm>
          <a:custGeom>
            <a:avLst/>
            <a:gdLst/>
            <a:ahLst/>
            <a:cxnLst/>
            <a:rect l="0" t="0" r="0" b="0"/>
            <a:pathLst>
              <a:path w="107951" h="96265">
                <a:moveTo>
                  <a:pt x="0" y="9103"/>
                </a:moveTo>
                <a:lnTo>
                  <a:pt x="0" y="9103"/>
                </a:lnTo>
                <a:lnTo>
                  <a:pt x="3370" y="5732"/>
                </a:lnTo>
                <a:lnTo>
                  <a:pt x="15580" y="264"/>
                </a:lnTo>
                <a:lnTo>
                  <a:pt x="24798" y="0"/>
                </a:lnTo>
                <a:lnTo>
                  <a:pt x="29232" y="918"/>
                </a:lnTo>
                <a:lnTo>
                  <a:pt x="36040" y="5700"/>
                </a:lnTo>
                <a:lnTo>
                  <a:pt x="38843" y="8951"/>
                </a:lnTo>
                <a:lnTo>
                  <a:pt x="46160" y="27010"/>
                </a:lnTo>
                <a:lnTo>
                  <a:pt x="46856" y="40345"/>
                </a:lnTo>
                <a:lnTo>
                  <a:pt x="41554" y="66152"/>
                </a:lnTo>
                <a:lnTo>
                  <a:pt x="32110" y="77027"/>
                </a:lnTo>
                <a:lnTo>
                  <a:pt x="2901" y="96264"/>
                </a:lnTo>
                <a:lnTo>
                  <a:pt x="47885" y="87070"/>
                </a:lnTo>
                <a:lnTo>
                  <a:pt x="107950" y="789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Shape-1831"/>
          <p:cNvSpPr/>
          <p:nvPr>
            <p:custDataLst>
              <p:tags r:id="rId5"/>
            </p:custDataLst>
          </p:nvPr>
        </p:nvSpPr>
        <p:spPr>
          <a:xfrm>
            <a:off x="10528300" y="5277490"/>
            <a:ext cx="165101" cy="94611"/>
          </a:xfrm>
          <a:custGeom>
            <a:avLst/>
            <a:gdLst/>
            <a:ahLst/>
            <a:cxnLst/>
            <a:rect l="0" t="0" r="0" b="0"/>
            <a:pathLst>
              <a:path w="165101" h="94611">
                <a:moveTo>
                  <a:pt x="0" y="12060"/>
                </a:moveTo>
                <a:lnTo>
                  <a:pt x="0" y="12060"/>
                </a:lnTo>
                <a:lnTo>
                  <a:pt x="0" y="8689"/>
                </a:lnTo>
                <a:lnTo>
                  <a:pt x="705" y="7696"/>
                </a:lnTo>
                <a:lnTo>
                  <a:pt x="1881" y="7034"/>
                </a:lnTo>
                <a:lnTo>
                  <a:pt x="23475" y="0"/>
                </a:lnTo>
                <a:lnTo>
                  <a:pt x="34551" y="255"/>
                </a:lnTo>
                <a:lnTo>
                  <a:pt x="55122" y="8223"/>
                </a:lnTo>
                <a:lnTo>
                  <a:pt x="57915" y="10913"/>
                </a:lnTo>
                <a:lnTo>
                  <a:pt x="61017" y="17665"/>
                </a:lnTo>
                <a:lnTo>
                  <a:pt x="60515" y="25370"/>
                </a:lnTo>
                <a:lnTo>
                  <a:pt x="54384" y="39523"/>
                </a:lnTo>
                <a:lnTo>
                  <a:pt x="31255" y="68776"/>
                </a:lnTo>
                <a:lnTo>
                  <a:pt x="16783" y="85875"/>
                </a:lnTo>
                <a:lnTo>
                  <a:pt x="15422" y="88786"/>
                </a:lnTo>
                <a:lnTo>
                  <a:pt x="15220" y="90728"/>
                </a:lnTo>
                <a:lnTo>
                  <a:pt x="15791" y="92022"/>
                </a:lnTo>
                <a:lnTo>
                  <a:pt x="16877" y="92885"/>
                </a:lnTo>
                <a:lnTo>
                  <a:pt x="62229" y="88991"/>
                </a:lnTo>
                <a:lnTo>
                  <a:pt x="99623" y="90466"/>
                </a:lnTo>
                <a:lnTo>
                  <a:pt x="165100" y="946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1832"/>
          <p:cNvSpPr/>
          <p:nvPr>
            <p:custDataLst>
              <p:tags r:id="rId6"/>
            </p:custDataLst>
          </p:nvPr>
        </p:nvSpPr>
        <p:spPr>
          <a:xfrm>
            <a:off x="1283501" y="5760766"/>
            <a:ext cx="202400" cy="538628"/>
          </a:xfrm>
          <a:custGeom>
            <a:avLst/>
            <a:gdLst/>
            <a:ahLst/>
            <a:cxnLst/>
            <a:rect l="0" t="0" r="0" b="0"/>
            <a:pathLst>
              <a:path w="202400" h="538628">
                <a:moveTo>
                  <a:pt x="43649" y="132034"/>
                </a:moveTo>
                <a:lnTo>
                  <a:pt x="43649" y="132034"/>
                </a:lnTo>
                <a:lnTo>
                  <a:pt x="32804" y="131329"/>
                </a:lnTo>
                <a:lnTo>
                  <a:pt x="22601" y="128663"/>
                </a:lnTo>
                <a:lnTo>
                  <a:pt x="12893" y="121364"/>
                </a:lnTo>
                <a:lnTo>
                  <a:pt x="8328" y="116454"/>
                </a:lnTo>
                <a:lnTo>
                  <a:pt x="3256" y="99709"/>
                </a:lnTo>
                <a:lnTo>
                  <a:pt x="0" y="57838"/>
                </a:lnTo>
                <a:lnTo>
                  <a:pt x="2807" y="32909"/>
                </a:lnTo>
                <a:lnTo>
                  <a:pt x="9975" y="20715"/>
                </a:lnTo>
                <a:lnTo>
                  <a:pt x="20922" y="11297"/>
                </a:lnTo>
                <a:lnTo>
                  <a:pt x="35194" y="4760"/>
                </a:lnTo>
                <a:lnTo>
                  <a:pt x="40835" y="4146"/>
                </a:lnTo>
                <a:lnTo>
                  <a:pt x="45301" y="5148"/>
                </a:lnTo>
                <a:lnTo>
                  <a:pt x="48983" y="7227"/>
                </a:lnTo>
                <a:lnTo>
                  <a:pt x="54957" y="18944"/>
                </a:lnTo>
                <a:lnTo>
                  <a:pt x="60405" y="49137"/>
                </a:lnTo>
                <a:lnTo>
                  <a:pt x="62019" y="93126"/>
                </a:lnTo>
                <a:lnTo>
                  <a:pt x="63808" y="128147"/>
                </a:lnTo>
                <a:lnTo>
                  <a:pt x="69307" y="164878"/>
                </a:lnTo>
                <a:lnTo>
                  <a:pt x="70810" y="202370"/>
                </a:lnTo>
                <a:lnTo>
                  <a:pt x="68421" y="240199"/>
                </a:lnTo>
                <a:lnTo>
                  <a:pt x="62655" y="278181"/>
                </a:lnTo>
                <a:lnTo>
                  <a:pt x="44733" y="325149"/>
                </a:lnTo>
                <a:lnTo>
                  <a:pt x="24920" y="352393"/>
                </a:lnTo>
                <a:lnTo>
                  <a:pt x="19169" y="356552"/>
                </a:lnTo>
                <a:lnTo>
                  <a:pt x="13923" y="358617"/>
                </a:lnTo>
                <a:lnTo>
                  <a:pt x="9015" y="359290"/>
                </a:lnTo>
                <a:lnTo>
                  <a:pt x="5743" y="357621"/>
                </a:lnTo>
                <a:lnTo>
                  <a:pt x="3562" y="354392"/>
                </a:lnTo>
                <a:lnTo>
                  <a:pt x="2107" y="350121"/>
                </a:lnTo>
                <a:lnTo>
                  <a:pt x="3432" y="327259"/>
                </a:lnTo>
                <a:lnTo>
                  <a:pt x="18406" y="288029"/>
                </a:lnTo>
                <a:lnTo>
                  <a:pt x="34781" y="254987"/>
                </a:lnTo>
                <a:lnTo>
                  <a:pt x="54524" y="217018"/>
                </a:lnTo>
                <a:lnTo>
                  <a:pt x="77410" y="171921"/>
                </a:lnTo>
                <a:lnTo>
                  <a:pt x="90145" y="147337"/>
                </a:lnTo>
                <a:lnTo>
                  <a:pt x="103574" y="121775"/>
                </a:lnTo>
                <a:lnTo>
                  <a:pt x="117466" y="95561"/>
                </a:lnTo>
                <a:lnTo>
                  <a:pt x="142308" y="55146"/>
                </a:lnTo>
                <a:lnTo>
                  <a:pt x="170483" y="14237"/>
                </a:lnTo>
                <a:lnTo>
                  <a:pt x="181159" y="658"/>
                </a:lnTo>
                <a:lnTo>
                  <a:pt x="184005" y="0"/>
                </a:lnTo>
                <a:lnTo>
                  <a:pt x="185903" y="1678"/>
                </a:lnTo>
                <a:lnTo>
                  <a:pt x="174446" y="42680"/>
                </a:lnTo>
                <a:lnTo>
                  <a:pt x="166222" y="80091"/>
                </a:lnTo>
                <a:lnTo>
                  <a:pt x="157863" y="126352"/>
                </a:lnTo>
                <a:lnTo>
                  <a:pt x="153658" y="151529"/>
                </a:lnTo>
                <a:lnTo>
                  <a:pt x="148738" y="179602"/>
                </a:lnTo>
                <a:lnTo>
                  <a:pt x="143342" y="209607"/>
                </a:lnTo>
                <a:lnTo>
                  <a:pt x="137628" y="240900"/>
                </a:lnTo>
                <a:lnTo>
                  <a:pt x="131702" y="272344"/>
                </a:lnTo>
                <a:lnTo>
                  <a:pt x="125634" y="303891"/>
                </a:lnTo>
                <a:lnTo>
                  <a:pt x="119472" y="335505"/>
                </a:lnTo>
                <a:lnTo>
                  <a:pt x="114659" y="365048"/>
                </a:lnTo>
                <a:lnTo>
                  <a:pt x="110745" y="393210"/>
                </a:lnTo>
                <a:lnTo>
                  <a:pt x="107429" y="420452"/>
                </a:lnTo>
                <a:lnTo>
                  <a:pt x="105627" y="465771"/>
                </a:lnTo>
                <a:lnTo>
                  <a:pt x="107178" y="501201"/>
                </a:lnTo>
                <a:lnTo>
                  <a:pt x="112018" y="530930"/>
                </a:lnTo>
                <a:lnTo>
                  <a:pt x="115898" y="538627"/>
                </a:lnTo>
                <a:lnTo>
                  <a:pt x="119332" y="537857"/>
                </a:lnTo>
                <a:lnTo>
                  <a:pt x="128791" y="529475"/>
                </a:lnTo>
                <a:lnTo>
                  <a:pt x="142646" y="495406"/>
                </a:lnTo>
                <a:lnTo>
                  <a:pt x="147620" y="463572"/>
                </a:lnTo>
                <a:lnTo>
                  <a:pt x="148539" y="419356"/>
                </a:lnTo>
                <a:lnTo>
                  <a:pt x="145441" y="373679"/>
                </a:lnTo>
                <a:lnTo>
                  <a:pt x="148677" y="362226"/>
                </a:lnTo>
                <a:lnTo>
                  <a:pt x="160846" y="349895"/>
                </a:lnTo>
                <a:lnTo>
                  <a:pt x="202399" y="3288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SMARTInkShape-Group338"/>
          <p:cNvGrpSpPr/>
          <p:nvPr/>
        </p:nvGrpSpPr>
        <p:grpSpPr>
          <a:xfrm>
            <a:off x="1881104" y="5797550"/>
            <a:ext cx="422426" cy="391562"/>
            <a:chOff x="1881104" y="5797550"/>
            <a:chExt cx="422426" cy="391562"/>
          </a:xfrm>
        </p:grpSpPr>
        <p:sp>
          <p:nvSpPr>
            <p:cNvPr id="154" name="SMARTInkShape-1833"/>
            <p:cNvSpPr/>
            <p:nvPr>
              <p:custDataLst>
                <p:tags r:id="rId60"/>
              </p:custDataLst>
            </p:nvPr>
          </p:nvSpPr>
          <p:spPr>
            <a:xfrm>
              <a:off x="2139950" y="5954233"/>
              <a:ext cx="163580" cy="234879"/>
            </a:xfrm>
            <a:custGeom>
              <a:avLst/>
              <a:gdLst/>
              <a:ahLst/>
              <a:cxnLst/>
              <a:rect l="0" t="0" r="0" b="0"/>
              <a:pathLst>
                <a:path w="163580" h="234879">
                  <a:moveTo>
                    <a:pt x="0" y="40167"/>
                  </a:moveTo>
                  <a:lnTo>
                    <a:pt x="0" y="40167"/>
                  </a:lnTo>
                  <a:lnTo>
                    <a:pt x="6481" y="39462"/>
                  </a:lnTo>
                  <a:lnTo>
                    <a:pt x="29232" y="31328"/>
                  </a:lnTo>
                  <a:lnTo>
                    <a:pt x="42214" y="21869"/>
                  </a:lnTo>
                  <a:lnTo>
                    <a:pt x="46984" y="16043"/>
                  </a:lnTo>
                  <a:lnTo>
                    <a:pt x="48256" y="13500"/>
                  </a:lnTo>
                  <a:lnTo>
                    <a:pt x="48398" y="11101"/>
                  </a:lnTo>
                  <a:lnTo>
                    <a:pt x="46675" y="6552"/>
                  </a:lnTo>
                  <a:lnTo>
                    <a:pt x="39795" y="2179"/>
                  </a:lnTo>
                  <a:lnTo>
                    <a:pt x="34996" y="25"/>
                  </a:lnTo>
                  <a:lnTo>
                    <a:pt x="29681" y="0"/>
                  </a:lnTo>
                  <a:lnTo>
                    <a:pt x="18130" y="3736"/>
                  </a:lnTo>
                  <a:lnTo>
                    <a:pt x="13498" y="8118"/>
                  </a:lnTo>
                  <a:lnTo>
                    <a:pt x="6470" y="20514"/>
                  </a:lnTo>
                  <a:lnTo>
                    <a:pt x="1917" y="46730"/>
                  </a:lnTo>
                  <a:lnTo>
                    <a:pt x="7310" y="76841"/>
                  </a:lnTo>
                  <a:lnTo>
                    <a:pt x="17845" y="101363"/>
                  </a:lnTo>
                  <a:lnTo>
                    <a:pt x="22480" y="106365"/>
                  </a:lnTo>
                  <a:lnTo>
                    <a:pt x="33274" y="111922"/>
                  </a:lnTo>
                  <a:lnTo>
                    <a:pt x="39116" y="111287"/>
                  </a:lnTo>
                  <a:lnTo>
                    <a:pt x="51252" y="104937"/>
                  </a:lnTo>
                  <a:lnTo>
                    <a:pt x="69984" y="82720"/>
                  </a:lnTo>
                  <a:lnTo>
                    <a:pt x="88796" y="45724"/>
                  </a:lnTo>
                  <a:lnTo>
                    <a:pt x="94400" y="24637"/>
                  </a:lnTo>
                  <a:lnTo>
                    <a:pt x="93978" y="23463"/>
                  </a:lnTo>
                  <a:lnTo>
                    <a:pt x="92991" y="22681"/>
                  </a:lnTo>
                  <a:lnTo>
                    <a:pt x="91627" y="22160"/>
                  </a:lnTo>
                  <a:lnTo>
                    <a:pt x="90718" y="23223"/>
                  </a:lnTo>
                  <a:lnTo>
                    <a:pt x="89708" y="28169"/>
                  </a:lnTo>
                  <a:lnTo>
                    <a:pt x="94129" y="47204"/>
                  </a:lnTo>
                  <a:lnTo>
                    <a:pt x="97809" y="56465"/>
                  </a:lnTo>
                  <a:lnTo>
                    <a:pt x="100484" y="59499"/>
                  </a:lnTo>
                  <a:lnTo>
                    <a:pt x="107219" y="62870"/>
                  </a:lnTo>
                  <a:lnTo>
                    <a:pt x="138918" y="59863"/>
                  </a:lnTo>
                  <a:lnTo>
                    <a:pt x="141296" y="58942"/>
                  </a:lnTo>
                  <a:lnTo>
                    <a:pt x="142880" y="57623"/>
                  </a:lnTo>
                  <a:lnTo>
                    <a:pt x="145865" y="53145"/>
                  </a:lnTo>
                  <a:lnTo>
                    <a:pt x="151083" y="64471"/>
                  </a:lnTo>
                  <a:lnTo>
                    <a:pt x="160972" y="103776"/>
                  </a:lnTo>
                  <a:lnTo>
                    <a:pt x="163579" y="144323"/>
                  </a:lnTo>
                  <a:lnTo>
                    <a:pt x="159913" y="184423"/>
                  </a:lnTo>
                  <a:lnTo>
                    <a:pt x="157856" y="201647"/>
                  </a:lnTo>
                  <a:lnTo>
                    <a:pt x="152238" y="216358"/>
                  </a:lnTo>
                  <a:lnTo>
                    <a:pt x="146647" y="221833"/>
                  </a:lnTo>
                  <a:lnTo>
                    <a:pt x="131028" y="229798"/>
                  </a:lnTo>
                  <a:lnTo>
                    <a:pt x="105773" y="234878"/>
                  </a:lnTo>
                  <a:lnTo>
                    <a:pt x="90754" y="232303"/>
                  </a:lnTo>
                  <a:lnTo>
                    <a:pt x="69850" y="224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34"/>
            <p:cNvSpPr/>
            <p:nvPr>
              <p:custDataLst>
                <p:tags r:id="rId61"/>
              </p:custDataLst>
            </p:nvPr>
          </p:nvSpPr>
          <p:spPr>
            <a:xfrm>
              <a:off x="1881104" y="5854598"/>
              <a:ext cx="220747" cy="200055"/>
            </a:xfrm>
            <a:custGeom>
              <a:avLst/>
              <a:gdLst/>
              <a:ahLst/>
              <a:cxnLst/>
              <a:rect l="0" t="0" r="0" b="0"/>
              <a:pathLst>
                <a:path w="220747" h="200055">
                  <a:moveTo>
                    <a:pt x="23896" y="152502"/>
                  </a:moveTo>
                  <a:lnTo>
                    <a:pt x="23896" y="152502"/>
                  </a:lnTo>
                  <a:lnTo>
                    <a:pt x="752" y="152502"/>
                  </a:lnTo>
                  <a:lnTo>
                    <a:pt x="0" y="151090"/>
                  </a:lnTo>
                  <a:lnTo>
                    <a:pt x="4809" y="145760"/>
                  </a:lnTo>
                  <a:lnTo>
                    <a:pt x="44892" y="116100"/>
                  </a:lnTo>
                  <a:lnTo>
                    <a:pt x="85664" y="77500"/>
                  </a:lnTo>
                  <a:lnTo>
                    <a:pt x="116844" y="35903"/>
                  </a:lnTo>
                  <a:lnTo>
                    <a:pt x="135105" y="0"/>
                  </a:lnTo>
                  <a:lnTo>
                    <a:pt x="136136" y="35"/>
                  </a:lnTo>
                  <a:lnTo>
                    <a:pt x="137280" y="5716"/>
                  </a:lnTo>
                  <a:lnTo>
                    <a:pt x="139670" y="37875"/>
                  </a:lnTo>
                  <a:lnTo>
                    <a:pt x="142379" y="83212"/>
                  </a:lnTo>
                  <a:lnTo>
                    <a:pt x="143583" y="124529"/>
                  </a:lnTo>
                  <a:lnTo>
                    <a:pt x="144261" y="170006"/>
                  </a:lnTo>
                  <a:lnTo>
                    <a:pt x="144521" y="200054"/>
                  </a:lnTo>
                  <a:lnTo>
                    <a:pt x="146416" y="196214"/>
                  </a:lnTo>
                  <a:lnTo>
                    <a:pt x="164318" y="156410"/>
                  </a:lnTo>
                  <a:lnTo>
                    <a:pt x="172383" y="147183"/>
                  </a:lnTo>
                  <a:lnTo>
                    <a:pt x="180672" y="143082"/>
                  </a:lnTo>
                  <a:lnTo>
                    <a:pt x="184858" y="143400"/>
                  </a:lnTo>
                  <a:lnTo>
                    <a:pt x="193272" y="147516"/>
                  </a:lnTo>
                  <a:lnTo>
                    <a:pt x="205942" y="157767"/>
                  </a:lnTo>
                  <a:lnTo>
                    <a:pt x="220746" y="184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35"/>
            <p:cNvSpPr/>
            <p:nvPr>
              <p:custDataLst>
                <p:tags r:id="rId62"/>
              </p:custDataLst>
            </p:nvPr>
          </p:nvSpPr>
          <p:spPr>
            <a:xfrm>
              <a:off x="1924050" y="5797550"/>
              <a:ext cx="63501" cy="296208"/>
            </a:xfrm>
            <a:custGeom>
              <a:avLst/>
              <a:gdLst/>
              <a:ahLst/>
              <a:cxnLst/>
              <a:rect l="0" t="0" r="0" b="0"/>
              <a:pathLst>
                <a:path w="63501" h="29620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1812" y="60358"/>
                  </a:lnTo>
                  <a:lnTo>
                    <a:pt x="805" y="93149"/>
                  </a:lnTo>
                  <a:lnTo>
                    <a:pt x="358" y="130770"/>
                  </a:lnTo>
                  <a:lnTo>
                    <a:pt x="159" y="170304"/>
                  </a:lnTo>
                  <a:lnTo>
                    <a:pt x="71" y="209040"/>
                  </a:lnTo>
                  <a:lnTo>
                    <a:pt x="6763" y="256436"/>
                  </a:lnTo>
                  <a:lnTo>
                    <a:pt x="17587" y="278366"/>
                  </a:lnTo>
                  <a:lnTo>
                    <a:pt x="24425" y="287178"/>
                  </a:lnTo>
                  <a:lnTo>
                    <a:pt x="31100" y="292346"/>
                  </a:lnTo>
                  <a:lnTo>
                    <a:pt x="37666" y="295086"/>
                  </a:lnTo>
                  <a:lnTo>
                    <a:pt x="44161" y="296207"/>
                  </a:lnTo>
                  <a:lnTo>
                    <a:pt x="49902" y="295544"/>
                  </a:lnTo>
                  <a:lnTo>
                    <a:pt x="60043" y="291044"/>
                  </a:lnTo>
                  <a:lnTo>
                    <a:pt x="62607" y="286457"/>
                  </a:lnTo>
                  <a:lnTo>
                    <a:pt x="635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39"/>
          <p:cNvGrpSpPr/>
          <p:nvPr/>
        </p:nvGrpSpPr>
        <p:grpSpPr>
          <a:xfrm>
            <a:off x="2533919" y="5808322"/>
            <a:ext cx="806182" cy="256869"/>
            <a:chOff x="2533919" y="5808322"/>
            <a:chExt cx="806182" cy="256869"/>
          </a:xfrm>
        </p:grpSpPr>
        <p:sp>
          <p:nvSpPr>
            <p:cNvPr id="158" name="SMARTInkShape-1836"/>
            <p:cNvSpPr/>
            <p:nvPr>
              <p:custDataLst>
                <p:tags r:id="rId56"/>
              </p:custDataLst>
            </p:nvPr>
          </p:nvSpPr>
          <p:spPr>
            <a:xfrm>
              <a:off x="2975427" y="5808322"/>
              <a:ext cx="364674" cy="256732"/>
            </a:xfrm>
            <a:custGeom>
              <a:avLst/>
              <a:gdLst/>
              <a:ahLst/>
              <a:cxnLst/>
              <a:rect l="0" t="0" r="0" b="0"/>
              <a:pathLst>
                <a:path w="364674" h="256732">
                  <a:moveTo>
                    <a:pt x="110673" y="192428"/>
                  </a:moveTo>
                  <a:lnTo>
                    <a:pt x="110673" y="192428"/>
                  </a:lnTo>
                  <a:lnTo>
                    <a:pt x="114044" y="192428"/>
                  </a:lnTo>
                  <a:lnTo>
                    <a:pt x="122882" y="189057"/>
                  </a:lnTo>
                  <a:lnTo>
                    <a:pt x="125162" y="187358"/>
                  </a:lnTo>
                  <a:lnTo>
                    <a:pt x="127696" y="183589"/>
                  </a:lnTo>
                  <a:lnTo>
                    <a:pt x="129122" y="174130"/>
                  </a:lnTo>
                  <a:lnTo>
                    <a:pt x="127911" y="171057"/>
                  </a:lnTo>
                  <a:lnTo>
                    <a:pt x="122803" y="165761"/>
                  </a:lnTo>
                  <a:lnTo>
                    <a:pt x="101881" y="158813"/>
                  </a:lnTo>
                  <a:lnTo>
                    <a:pt x="69968" y="162399"/>
                  </a:lnTo>
                  <a:lnTo>
                    <a:pt x="33701" y="179141"/>
                  </a:lnTo>
                  <a:lnTo>
                    <a:pt x="16256" y="194048"/>
                  </a:lnTo>
                  <a:lnTo>
                    <a:pt x="5210" y="210081"/>
                  </a:lnTo>
                  <a:lnTo>
                    <a:pt x="300" y="226614"/>
                  </a:lnTo>
                  <a:lnTo>
                    <a:pt x="0" y="239607"/>
                  </a:lnTo>
                  <a:lnTo>
                    <a:pt x="907" y="245047"/>
                  </a:lnTo>
                  <a:lnTo>
                    <a:pt x="3629" y="249380"/>
                  </a:lnTo>
                  <a:lnTo>
                    <a:pt x="12298" y="256075"/>
                  </a:lnTo>
                  <a:lnTo>
                    <a:pt x="17573" y="256731"/>
                  </a:lnTo>
                  <a:lnTo>
                    <a:pt x="29079" y="253698"/>
                  </a:lnTo>
                  <a:lnTo>
                    <a:pt x="56665" y="235889"/>
                  </a:lnTo>
                  <a:lnTo>
                    <a:pt x="67546" y="223101"/>
                  </a:lnTo>
                  <a:lnTo>
                    <a:pt x="71083" y="215941"/>
                  </a:lnTo>
                  <a:lnTo>
                    <a:pt x="71580" y="215864"/>
                  </a:lnTo>
                  <a:lnTo>
                    <a:pt x="71911" y="216519"/>
                  </a:lnTo>
                  <a:lnTo>
                    <a:pt x="72377" y="224182"/>
                  </a:lnTo>
                  <a:lnTo>
                    <a:pt x="73853" y="227003"/>
                  </a:lnTo>
                  <a:lnTo>
                    <a:pt x="79257" y="232019"/>
                  </a:lnTo>
                  <a:lnTo>
                    <a:pt x="88243" y="234718"/>
                  </a:lnTo>
                  <a:lnTo>
                    <a:pt x="93603" y="235438"/>
                  </a:lnTo>
                  <a:lnTo>
                    <a:pt x="114630" y="229709"/>
                  </a:lnTo>
                  <a:lnTo>
                    <a:pt x="151384" y="208652"/>
                  </a:lnTo>
                  <a:lnTo>
                    <a:pt x="169219" y="191407"/>
                  </a:lnTo>
                  <a:lnTo>
                    <a:pt x="188384" y="155123"/>
                  </a:lnTo>
                  <a:lnTo>
                    <a:pt x="196482" y="121755"/>
                  </a:lnTo>
                  <a:lnTo>
                    <a:pt x="201727" y="84818"/>
                  </a:lnTo>
                  <a:lnTo>
                    <a:pt x="204057" y="49586"/>
                  </a:lnTo>
                  <a:lnTo>
                    <a:pt x="198628" y="14873"/>
                  </a:lnTo>
                  <a:lnTo>
                    <a:pt x="194710" y="8441"/>
                  </a:lnTo>
                  <a:lnTo>
                    <a:pt x="189981" y="4153"/>
                  </a:lnTo>
                  <a:lnTo>
                    <a:pt x="180493" y="94"/>
                  </a:lnTo>
                  <a:lnTo>
                    <a:pt x="176975" y="0"/>
                  </a:lnTo>
                  <a:lnTo>
                    <a:pt x="173925" y="643"/>
                  </a:lnTo>
                  <a:lnTo>
                    <a:pt x="159518" y="25144"/>
                  </a:lnTo>
                  <a:lnTo>
                    <a:pt x="151667" y="55756"/>
                  </a:lnTo>
                  <a:lnTo>
                    <a:pt x="146531" y="92174"/>
                  </a:lnTo>
                  <a:lnTo>
                    <a:pt x="144249" y="129526"/>
                  </a:lnTo>
                  <a:lnTo>
                    <a:pt x="145116" y="163531"/>
                  </a:lnTo>
                  <a:lnTo>
                    <a:pt x="149264" y="193696"/>
                  </a:lnTo>
                  <a:lnTo>
                    <a:pt x="158164" y="218862"/>
                  </a:lnTo>
                  <a:lnTo>
                    <a:pt x="174819" y="236161"/>
                  </a:lnTo>
                  <a:lnTo>
                    <a:pt x="194921" y="247142"/>
                  </a:lnTo>
                  <a:lnTo>
                    <a:pt x="213263" y="252023"/>
                  </a:lnTo>
                  <a:lnTo>
                    <a:pt x="246198" y="248029"/>
                  </a:lnTo>
                  <a:lnTo>
                    <a:pt x="282767" y="234538"/>
                  </a:lnTo>
                  <a:lnTo>
                    <a:pt x="313672" y="213764"/>
                  </a:lnTo>
                  <a:lnTo>
                    <a:pt x="333961" y="182993"/>
                  </a:lnTo>
                  <a:lnTo>
                    <a:pt x="342167" y="140321"/>
                  </a:lnTo>
                  <a:lnTo>
                    <a:pt x="341228" y="95301"/>
                  </a:lnTo>
                  <a:lnTo>
                    <a:pt x="330225" y="48098"/>
                  </a:lnTo>
                  <a:lnTo>
                    <a:pt x="322795" y="29640"/>
                  </a:lnTo>
                  <a:lnTo>
                    <a:pt x="318309" y="24828"/>
                  </a:lnTo>
                  <a:lnTo>
                    <a:pt x="316124" y="25661"/>
                  </a:lnTo>
                  <a:lnTo>
                    <a:pt x="311816" y="32232"/>
                  </a:lnTo>
                  <a:lnTo>
                    <a:pt x="304007" y="76091"/>
                  </a:lnTo>
                  <a:lnTo>
                    <a:pt x="302432" y="111325"/>
                  </a:lnTo>
                  <a:lnTo>
                    <a:pt x="301733" y="146740"/>
                  </a:lnTo>
                  <a:lnTo>
                    <a:pt x="303221" y="192766"/>
                  </a:lnTo>
                  <a:lnTo>
                    <a:pt x="304654" y="205354"/>
                  </a:lnTo>
                  <a:lnTo>
                    <a:pt x="313774" y="223103"/>
                  </a:lnTo>
                  <a:lnTo>
                    <a:pt x="320157" y="229811"/>
                  </a:lnTo>
                  <a:lnTo>
                    <a:pt x="336656" y="237264"/>
                  </a:lnTo>
                  <a:lnTo>
                    <a:pt x="364673" y="24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37"/>
            <p:cNvSpPr/>
            <p:nvPr>
              <p:custDataLst>
                <p:tags r:id="rId57"/>
              </p:custDataLst>
            </p:nvPr>
          </p:nvSpPr>
          <p:spPr>
            <a:xfrm>
              <a:off x="2746293" y="5946420"/>
              <a:ext cx="68816" cy="116700"/>
            </a:xfrm>
            <a:custGeom>
              <a:avLst/>
              <a:gdLst/>
              <a:ahLst/>
              <a:cxnLst/>
              <a:rect l="0" t="0" r="0" b="0"/>
              <a:pathLst>
                <a:path w="68816" h="116700">
                  <a:moveTo>
                    <a:pt x="28657" y="47980"/>
                  </a:moveTo>
                  <a:lnTo>
                    <a:pt x="28657" y="47980"/>
                  </a:lnTo>
                  <a:lnTo>
                    <a:pt x="28657" y="51351"/>
                  </a:lnTo>
                  <a:lnTo>
                    <a:pt x="32420" y="54887"/>
                  </a:lnTo>
                  <a:lnTo>
                    <a:pt x="35399" y="56819"/>
                  </a:lnTo>
                  <a:lnTo>
                    <a:pt x="38796" y="56695"/>
                  </a:lnTo>
                  <a:lnTo>
                    <a:pt x="46334" y="52794"/>
                  </a:lnTo>
                  <a:lnTo>
                    <a:pt x="58510" y="39293"/>
                  </a:lnTo>
                  <a:lnTo>
                    <a:pt x="67685" y="21887"/>
                  </a:lnTo>
                  <a:lnTo>
                    <a:pt x="68815" y="11454"/>
                  </a:lnTo>
                  <a:lnTo>
                    <a:pt x="68129" y="6696"/>
                  </a:lnTo>
                  <a:lnTo>
                    <a:pt x="66261" y="3524"/>
                  </a:lnTo>
                  <a:lnTo>
                    <a:pt x="63604" y="1410"/>
                  </a:lnTo>
                  <a:lnTo>
                    <a:pt x="60422" y="0"/>
                  </a:lnTo>
                  <a:lnTo>
                    <a:pt x="56183" y="471"/>
                  </a:lnTo>
                  <a:lnTo>
                    <a:pt x="45830" y="4758"/>
                  </a:lnTo>
                  <a:lnTo>
                    <a:pt x="24730" y="21846"/>
                  </a:lnTo>
                  <a:lnTo>
                    <a:pt x="7346" y="48155"/>
                  </a:lnTo>
                  <a:lnTo>
                    <a:pt x="0" y="74921"/>
                  </a:lnTo>
                  <a:lnTo>
                    <a:pt x="1195" y="100726"/>
                  </a:lnTo>
                  <a:lnTo>
                    <a:pt x="6103" y="112110"/>
                  </a:lnTo>
                  <a:lnTo>
                    <a:pt x="9388" y="116133"/>
                  </a:lnTo>
                  <a:lnTo>
                    <a:pt x="16516" y="116699"/>
                  </a:lnTo>
                  <a:lnTo>
                    <a:pt x="60407" y="10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38"/>
            <p:cNvSpPr/>
            <p:nvPr>
              <p:custDataLst>
                <p:tags r:id="rId58"/>
              </p:custDataLst>
            </p:nvPr>
          </p:nvSpPr>
          <p:spPr>
            <a:xfrm>
              <a:off x="2628900" y="5951715"/>
              <a:ext cx="72883" cy="101051"/>
            </a:xfrm>
            <a:custGeom>
              <a:avLst/>
              <a:gdLst/>
              <a:ahLst/>
              <a:cxnLst/>
              <a:rect l="0" t="0" r="0" b="0"/>
              <a:pathLst>
                <a:path w="72883" h="101051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2117" y="2206"/>
                  </a:lnTo>
                  <a:lnTo>
                    <a:pt x="10113" y="0"/>
                  </a:lnTo>
                  <a:lnTo>
                    <a:pt x="18841" y="901"/>
                  </a:lnTo>
                  <a:lnTo>
                    <a:pt x="28835" y="5064"/>
                  </a:lnTo>
                  <a:lnTo>
                    <a:pt x="49623" y="20015"/>
                  </a:lnTo>
                  <a:lnTo>
                    <a:pt x="62977" y="34256"/>
                  </a:lnTo>
                  <a:lnTo>
                    <a:pt x="70323" y="51874"/>
                  </a:lnTo>
                  <a:lnTo>
                    <a:pt x="72882" y="70052"/>
                  </a:lnTo>
                  <a:lnTo>
                    <a:pt x="71668" y="85186"/>
                  </a:lnTo>
                  <a:lnTo>
                    <a:pt x="68945" y="90774"/>
                  </a:lnTo>
                  <a:lnTo>
                    <a:pt x="60276" y="98866"/>
                  </a:lnTo>
                  <a:lnTo>
                    <a:pt x="56412" y="100600"/>
                  </a:lnTo>
                  <a:lnTo>
                    <a:pt x="53130" y="101050"/>
                  </a:lnTo>
                  <a:lnTo>
                    <a:pt x="50236" y="100645"/>
                  </a:lnTo>
                  <a:lnTo>
                    <a:pt x="48308" y="98258"/>
                  </a:lnTo>
                  <a:lnTo>
                    <a:pt x="46164" y="89962"/>
                  </a:lnTo>
                  <a:lnTo>
                    <a:pt x="51700" y="66649"/>
                  </a:lnTo>
                  <a:lnTo>
                    <a:pt x="69850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39"/>
            <p:cNvSpPr/>
            <p:nvPr>
              <p:custDataLst>
                <p:tags r:id="rId59"/>
              </p:custDataLst>
            </p:nvPr>
          </p:nvSpPr>
          <p:spPr>
            <a:xfrm>
              <a:off x="2533919" y="5933082"/>
              <a:ext cx="82282" cy="132109"/>
            </a:xfrm>
            <a:custGeom>
              <a:avLst/>
              <a:gdLst/>
              <a:ahLst/>
              <a:cxnLst/>
              <a:rect l="0" t="0" r="0" b="0"/>
              <a:pathLst>
                <a:path w="82282" h="132109">
                  <a:moveTo>
                    <a:pt x="75931" y="29568"/>
                  </a:moveTo>
                  <a:lnTo>
                    <a:pt x="75931" y="29568"/>
                  </a:lnTo>
                  <a:lnTo>
                    <a:pt x="75931" y="15263"/>
                  </a:lnTo>
                  <a:lnTo>
                    <a:pt x="72168" y="8864"/>
                  </a:lnTo>
                  <a:lnTo>
                    <a:pt x="66497" y="2728"/>
                  </a:lnTo>
                  <a:lnTo>
                    <a:pt x="61625" y="0"/>
                  </a:lnTo>
                  <a:lnTo>
                    <a:pt x="51464" y="2551"/>
                  </a:lnTo>
                  <a:lnTo>
                    <a:pt x="44803" y="5207"/>
                  </a:lnTo>
                  <a:lnTo>
                    <a:pt x="21944" y="29170"/>
                  </a:lnTo>
                  <a:lnTo>
                    <a:pt x="9368" y="62553"/>
                  </a:lnTo>
                  <a:lnTo>
                    <a:pt x="0" y="110132"/>
                  </a:lnTo>
                  <a:lnTo>
                    <a:pt x="556" y="125347"/>
                  </a:lnTo>
                  <a:lnTo>
                    <a:pt x="3155" y="132108"/>
                  </a:lnTo>
                  <a:lnTo>
                    <a:pt x="6247" y="131794"/>
                  </a:lnTo>
                  <a:lnTo>
                    <a:pt x="15327" y="125802"/>
                  </a:lnTo>
                  <a:lnTo>
                    <a:pt x="37697" y="94569"/>
                  </a:lnTo>
                  <a:lnTo>
                    <a:pt x="52673" y="60073"/>
                  </a:lnTo>
                  <a:lnTo>
                    <a:pt x="56050" y="45785"/>
                  </a:lnTo>
                  <a:lnTo>
                    <a:pt x="57738" y="46729"/>
                  </a:lnTo>
                  <a:lnTo>
                    <a:pt x="66150" y="58171"/>
                  </a:lnTo>
                  <a:lnTo>
                    <a:pt x="82281" y="9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340"/>
          <p:cNvGrpSpPr/>
          <p:nvPr/>
        </p:nvGrpSpPr>
        <p:grpSpPr>
          <a:xfrm>
            <a:off x="3587750" y="5792965"/>
            <a:ext cx="479622" cy="341136"/>
            <a:chOff x="3587750" y="5792965"/>
            <a:chExt cx="479622" cy="341136"/>
          </a:xfrm>
        </p:grpSpPr>
        <p:sp>
          <p:nvSpPr>
            <p:cNvPr id="163" name="SMARTInkShape-1840"/>
            <p:cNvSpPr/>
            <p:nvPr>
              <p:custDataLst>
                <p:tags r:id="rId53"/>
              </p:custDataLst>
            </p:nvPr>
          </p:nvSpPr>
          <p:spPr>
            <a:xfrm>
              <a:off x="4025900" y="6076950"/>
              <a:ext cx="41472" cy="57151"/>
            </a:xfrm>
            <a:custGeom>
              <a:avLst/>
              <a:gdLst/>
              <a:ahLst/>
              <a:cxnLst/>
              <a:rect l="0" t="0" r="0" b="0"/>
              <a:pathLst>
                <a:path w="41472" h="57151">
                  <a:moveTo>
                    <a:pt x="38100" y="0"/>
                  </a:moveTo>
                  <a:lnTo>
                    <a:pt x="38100" y="0"/>
                  </a:lnTo>
                  <a:lnTo>
                    <a:pt x="41471" y="3371"/>
                  </a:lnTo>
                  <a:lnTo>
                    <a:pt x="39363" y="12552"/>
                  </a:lnTo>
                  <a:lnTo>
                    <a:pt x="36825" y="1895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841"/>
            <p:cNvSpPr/>
            <p:nvPr>
              <p:custDataLst>
                <p:tags r:id="rId54"/>
              </p:custDataLst>
            </p:nvPr>
          </p:nvSpPr>
          <p:spPr>
            <a:xfrm>
              <a:off x="3587750" y="6033673"/>
              <a:ext cx="323851" cy="30578"/>
            </a:xfrm>
            <a:custGeom>
              <a:avLst/>
              <a:gdLst/>
              <a:ahLst/>
              <a:cxnLst/>
              <a:rect l="0" t="0" r="0" b="0"/>
              <a:pathLst>
                <a:path w="323851" h="30578">
                  <a:moveTo>
                    <a:pt x="0" y="30577"/>
                  </a:moveTo>
                  <a:lnTo>
                    <a:pt x="0" y="30577"/>
                  </a:lnTo>
                  <a:lnTo>
                    <a:pt x="44776" y="24802"/>
                  </a:lnTo>
                  <a:lnTo>
                    <a:pt x="84811" y="18368"/>
                  </a:lnTo>
                  <a:lnTo>
                    <a:pt x="109457" y="14676"/>
                  </a:lnTo>
                  <a:lnTo>
                    <a:pt x="136472" y="10803"/>
                  </a:lnTo>
                  <a:lnTo>
                    <a:pt x="165064" y="6811"/>
                  </a:lnTo>
                  <a:lnTo>
                    <a:pt x="191182" y="4150"/>
                  </a:lnTo>
                  <a:lnTo>
                    <a:pt x="215649" y="2376"/>
                  </a:lnTo>
                  <a:lnTo>
                    <a:pt x="258121" y="404"/>
                  </a:lnTo>
                  <a:lnTo>
                    <a:pt x="299044" y="0"/>
                  </a:lnTo>
                  <a:lnTo>
                    <a:pt x="323850" y="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842"/>
            <p:cNvSpPr/>
            <p:nvPr>
              <p:custDataLst>
                <p:tags r:id="rId55"/>
              </p:custDataLst>
            </p:nvPr>
          </p:nvSpPr>
          <p:spPr>
            <a:xfrm>
              <a:off x="3752850" y="5792965"/>
              <a:ext cx="50801" cy="283986"/>
            </a:xfrm>
            <a:custGeom>
              <a:avLst/>
              <a:gdLst/>
              <a:ahLst/>
              <a:cxnLst/>
              <a:rect l="0" t="0" r="0" b="0"/>
              <a:pathLst>
                <a:path w="50801" h="2839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6"/>
                  </a:lnTo>
                  <a:lnTo>
                    <a:pt x="8838" y="0"/>
                  </a:lnTo>
                  <a:lnTo>
                    <a:pt x="9420" y="823"/>
                  </a:lnTo>
                  <a:lnTo>
                    <a:pt x="8185" y="5500"/>
                  </a:lnTo>
                  <a:lnTo>
                    <a:pt x="16851" y="48170"/>
                  </a:lnTo>
                  <a:lnTo>
                    <a:pt x="24188" y="85810"/>
                  </a:lnTo>
                  <a:lnTo>
                    <a:pt x="32152" y="130291"/>
                  </a:lnTo>
                  <a:lnTo>
                    <a:pt x="38984" y="175460"/>
                  </a:lnTo>
                  <a:lnTo>
                    <a:pt x="42020" y="214350"/>
                  </a:lnTo>
                  <a:lnTo>
                    <a:pt x="47101" y="254494"/>
                  </a:lnTo>
                  <a:lnTo>
                    <a:pt x="5080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341"/>
          <p:cNvGrpSpPr/>
          <p:nvPr/>
        </p:nvGrpSpPr>
        <p:grpSpPr>
          <a:xfrm>
            <a:off x="4419600" y="5810250"/>
            <a:ext cx="533401" cy="333171"/>
            <a:chOff x="4419600" y="5810250"/>
            <a:chExt cx="533401" cy="333171"/>
          </a:xfrm>
        </p:grpSpPr>
        <p:sp>
          <p:nvSpPr>
            <p:cNvPr id="167" name="SMARTInkShape-1843"/>
            <p:cNvSpPr/>
            <p:nvPr>
              <p:custDataLst>
                <p:tags r:id="rId50"/>
              </p:custDataLst>
            </p:nvPr>
          </p:nvSpPr>
          <p:spPr>
            <a:xfrm>
              <a:off x="4731140" y="6035258"/>
              <a:ext cx="221861" cy="108163"/>
            </a:xfrm>
            <a:custGeom>
              <a:avLst/>
              <a:gdLst/>
              <a:ahLst/>
              <a:cxnLst/>
              <a:rect l="0" t="0" r="0" b="0"/>
              <a:pathLst>
                <a:path w="221861" h="108163">
                  <a:moveTo>
                    <a:pt x="31360" y="60742"/>
                  </a:moveTo>
                  <a:lnTo>
                    <a:pt x="31360" y="60742"/>
                  </a:lnTo>
                  <a:lnTo>
                    <a:pt x="45863" y="54967"/>
                  </a:lnTo>
                  <a:lnTo>
                    <a:pt x="67302" y="36976"/>
                  </a:lnTo>
                  <a:lnTo>
                    <a:pt x="72028" y="26895"/>
                  </a:lnTo>
                  <a:lnTo>
                    <a:pt x="73289" y="21245"/>
                  </a:lnTo>
                  <a:lnTo>
                    <a:pt x="72718" y="16066"/>
                  </a:lnTo>
                  <a:lnTo>
                    <a:pt x="68321" y="6549"/>
                  </a:lnTo>
                  <a:lnTo>
                    <a:pt x="63057" y="3447"/>
                  </a:lnTo>
                  <a:lnTo>
                    <a:pt x="47799" y="0"/>
                  </a:lnTo>
                  <a:lnTo>
                    <a:pt x="31140" y="2230"/>
                  </a:lnTo>
                  <a:lnTo>
                    <a:pt x="22747" y="4800"/>
                  </a:lnTo>
                  <a:lnTo>
                    <a:pt x="9658" y="15184"/>
                  </a:lnTo>
                  <a:lnTo>
                    <a:pt x="4192" y="21903"/>
                  </a:lnTo>
                  <a:lnTo>
                    <a:pt x="0" y="40658"/>
                  </a:lnTo>
                  <a:lnTo>
                    <a:pt x="1900" y="61693"/>
                  </a:lnTo>
                  <a:lnTo>
                    <a:pt x="9800" y="80451"/>
                  </a:lnTo>
                  <a:lnTo>
                    <a:pt x="26148" y="100134"/>
                  </a:lnTo>
                  <a:lnTo>
                    <a:pt x="40097" y="106471"/>
                  </a:lnTo>
                  <a:lnTo>
                    <a:pt x="47768" y="108162"/>
                  </a:lnTo>
                  <a:lnTo>
                    <a:pt x="63817" y="104396"/>
                  </a:lnTo>
                  <a:lnTo>
                    <a:pt x="86838" y="90374"/>
                  </a:lnTo>
                  <a:lnTo>
                    <a:pt x="99761" y="77440"/>
                  </a:lnTo>
                  <a:lnTo>
                    <a:pt x="124845" y="37827"/>
                  </a:lnTo>
                  <a:lnTo>
                    <a:pt x="123944" y="40209"/>
                  </a:lnTo>
                  <a:lnTo>
                    <a:pt x="122716" y="42820"/>
                  </a:lnTo>
                  <a:lnTo>
                    <a:pt x="120288" y="89582"/>
                  </a:lnTo>
                  <a:lnTo>
                    <a:pt x="120279" y="90552"/>
                  </a:lnTo>
                  <a:lnTo>
                    <a:pt x="119567" y="90493"/>
                  </a:lnTo>
                  <a:lnTo>
                    <a:pt x="116895" y="88546"/>
                  </a:lnTo>
                  <a:lnTo>
                    <a:pt x="117311" y="85628"/>
                  </a:lnTo>
                  <a:lnTo>
                    <a:pt x="137158" y="40697"/>
                  </a:lnTo>
                  <a:lnTo>
                    <a:pt x="157409" y="19290"/>
                  </a:lnTo>
                  <a:lnTo>
                    <a:pt x="170638" y="11038"/>
                  </a:lnTo>
                  <a:lnTo>
                    <a:pt x="176422" y="9968"/>
                  </a:lnTo>
                  <a:lnTo>
                    <a:pt x="181690" y="10665"/>
                  </a:lnTo>
                  <a:lnTo>
                    <a:pt x="186613" y="12541"/>
                  </a:lnTo>
                  <a:lnTo>
                    <a:pt x="195847" y="24032"/>
                  </a:lnTo>
                  <a:lnTo>
                    <a:pt x="216135" y="69521"/>
                  </a:lnTo>
                  <a:lnTo>
                    <a:pt x="221860" y="105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844"/>
            <p:cNvSpPr/>
            <p:nvPr>
              <p:custDataLst>
                <p:tags r:id="rId51"/>
              </p:custDataLst>
            </p:nvPr>
          </p:nvSpPr>
          <p:spPr>
            <a:xfrm>
              <a:off x="4419600" y="5881701"/>
              <a:ext cx="273051" cy="258750"/>
            </a:xfrm>
            <a:custGeom>
              <a:avLst/>
              <a:gdLst/>
              <a:ahLst/>
              <a:cxnLst/>
              <a:rect l="0" t="0" r="0" b="0"/>
              <a:pathLst>
                <a:path w="273051" h="258750">
                  <a:moveTo>
                    <a:pt x="0" y="119049"/>
                  </a:moveTo>
                  <a:lnTo>
                    <a:pt x="0" y="119049"/>
                  </a:lnTo>
                  <a:lnTo>
                    <a:pt x="5775" y="113979"/>
                  </a:lnTo>
                  <a:lnTo>
                    <a:pt x="49542" y="89280"/>
                  </a:lnTo>
                  <a:lnTo>
                    <a:pt x="80296" y="65073"/>
                  </a:lnTo>
                  <a:lnTo>
                    <a:pt x="118811" y="22101"/>
                  </a:lnTo>
                  <a:lnTo>
                    <a:pt x="149737" y="0"/>
                  </a:lnTo>
                  <a:lnTo>
                    <a:pt x="151330" y="1583"/>
                  </a:lnTo>
                  <a:lnTo>
                    <a:pt x="154982" y="8986"/>
                  </a:lnTo>
                  <a:lnTo>
                    <a:pt x="157633" y="41908"/>
                  </a:lnTo>
                  <a:lnTo>
                    <a:pt x="156372" y="77239"/>
                  </a:lnTo>
                  <a:lnTo>
                    <a:pt x="154871" y="119516"/>
                  </a:lnTo>
                  <a:lnTo>
                    <a:pt x="156556" y="166529"/>
                  </a:lnTo>
                  <a:lnTo>
                    <a:pt x="157775" y="206238"/>
                  </a:lnTo>
                  <a:lnTo>
                    <a:pt x="158557" y="251747"/>
                  </a:lnTo>
                  <a:lnTo>
                    <a:pt x="158693" y="257772"/>
                  </a:lnTo>
                  <a:lnTo>
                    <a:pt x="155362" y="244975"/>
                  </a:lnTo>
                  <a:lnTo>
                    <a:pt x="156649" y="216568"/>
                  </a:lnTo>
                  <a:lnTo>
                    <a:pt x="165342" y="199079"/>
                  </a:lnTo>
                  <a:lnTo>
                    <a:pt x="177907" y="185663"/>
                  </a:lnTo>
                  <a:lnTo>
                    <a:pt x="190548" y="177348"/>
                  </a:lnTo>
                  <a:lnTo>
                    <a:pt x="205103" y="175063"/>
                  </a:lnTo>
                  <a:lnTo>
                    <a:pt x="212935" y="175442"/>
                  </a:lnTo>
                  <a:lnTo>
                    <a:pt x="227282" y="181507"/>
                  </a:lnTo>
                  <a:lnTo>
                    <a:pt x="234071" y="186088"/>
                  </a:lnTo>
                  <a:lnTo>
                    <a:pt x="245378" y="202466"/>
                  </a:lnTo>
                  <a:lnTo>
                    <a:pt x="267106" y="246738"/>
                  </a:lnTo>
                  <a:lnTo>
                    <a:pt x="273050" y="258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845"/>
            <p:cNvSpPr/>
            <p:nvPr>
              <p:custDataLst>
                <p:tags r:id="rId52"/>
              </p:custDataLst>
            </p:nvPr>
          </p:nvSpPr>
          <p:spPr>
            <a:xfrm>
              <a:off x="4490594" y="5810250"/>
              <a:ext cx="43307" cy="322092"/>
            </a:xfrm>
            <a:custGeom>
              <a:avLst/>
              <a:gdLst/>
              <a:ahLst/>
              <a:cxnLst/>
              <a:rect l="0" t="0" r="0" b="0"/>
              <a:pathLst>
                <a:path w="43307" h="322092">
                  <a:moveTo>
                    <a:pt x="11556" y="0"/>
                  </a:moveTo>
                  <a:lnTo>
                    <a:pt x="11556" y="0"/>
                  </a:lnTo>
                  <a:lnTo>
                    <a:pt x="8185" y="39999"/>
                  </a:lnTo>
                  <a:lnTo>
                    <a:pt x="4648" y="73751"/>
                  </a:lnTo>
                  <a:lnTo>
                    <a:pt x="1430" y="115328"/>
                  </a:lnTo>
                  <a:lnTo>
                    <a:pt x="0" y="162030"/>
                  </a:lnTo>
                  <a:lnTo>
                    <a:pt x="3127" y="207245"/>
                  </a:lnTo>
                  <a:lnTo>
                    <a:pt x="9220" y="248742"/>
                  </a:lnTo>
                  <a:lnTo>
                    <a:pt x="19879" y="296344"/>
                  </a:lnTo>
                  <a:lnTo>
                    <a:pt x="27820" y="318835"/>
                  </a:lnTo>
                  <a:lnTo>
                    <a:pt x="30159" y="321213"/>
                  </a:lnTo>
                  <a:lnTo>
                    <a:pt x="32425" y="322091"/>
                  </a:lnTo>
                  <a:lnTo>
                    <a:pt x="34641" y="319855"/>
                  </a:lnTo>
                  <a:lnTo>
                    <a:pt x="43306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342"/>
          <p:cNvGrpSpPr/>
          <p:nvPr/>
        </p:nvGrpSpPr>
        <p:grpSpPr>
          <a:xfrm>
            <a:off x="5365750" y="5937250"/>
            <a:ext cx="520701" cy="273051"/>
            <a:chOff x="5365750" y="5937250"/>
            <a:chExt cx="520701" cy="273051"/>
          </a:xfrm>
        </p:grpSpPr>
        <p:sp>
          <p:nvSpPr>
            <p:cNvPr id="171" name="SMARTInkShape-1846"/>
            <p:cNvSpPr/>
            <p:nvPr>
              <p:custDataLst>
                <p:tags r:id="rId46"/>
              </p:custDataLst>
            </p:nvPr>
          </p:nvSpPr>
          <p:spPr>
            <a:xfrm>
              <a:off x="5365750" y="5943600"/>
              <a:ext cx="154810" cy="228601"/>
            </a:xfrm>
            <a:custGeom>
              <a:avLst/>
              <a:gdLst/>
              <a:ahLst/>
              <a:cxnLst/>
              <a:rect l="0" t="0" r="0" b="0"/>
              <a:pathLst>
                <a:path w="154810" h="228601">
                  <a:moveTo>
                    <a:pt x="0" y="0"/>
                  </a:moveTo>
                  <a:lnTo>
                    <a:pt x="0" y="0"/>
                  </a:lnTo>
                  <a:lnTo>
                    <a:pt x="30507" y="42716"/>
                  </a:lnTo>
                  <a:lnTo>
                    <a:pt x="57174" y="80939"/>
                  </a:lnTo>
                  <a:lnTo>
                    <a:pt x="87418" y="126915"/>
                  </a:lnTo>
                  <a:lnTo>
                    <a:pt x="115350" y="172914"/>
                  </a:lnTo>
                  <a:lnTo>
                    <a:pt x="146075" y="220314"/>
                  </a:lnTo>
                  <a:lnTo>
                    <a:pt x="151470" y="224917"/>
                  </a:lnTo>
                  <a:lnTo>
                    <a:pt x="153897" y="226144"/>
                  </a:lnTo>
                  <a:lnTo>
                    <a:pt x="154809" y="226963"/>
                  </a:lnTo>
                  <a:lnTo>
                    <a:pt x="154711" y="227509"/>
                  </a:lnTo>
                  <a:lnTo>
                    <a:pt x="152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847"/>
            <p:cNvSpPr/>
            <p:nvPr>
              <p:custDataLst>
                <p:tags r:id="rId47"/>
              </p:custDataLst>
            </p:nvPr>
          </p:nvSpPr>
          <p:spPr>
            <a:xfrm>
              <a:off x="5371842" y="5937250"/>
              <a:ext cx="152659" cy="273051"/>
            </a:xfrm>
            <a:custGeom>
              <a:avLst/>
              <a:gdLst/>
              <a:ahLst/>
              <a:cxnLst/>
              <a:rect l="0" t="0" r="0" b="0"/>
              <a:pathLst>
                <a:path w="152659" h="273051">
                  <a:moveTo>
                    <a:pt x="152658" y="0"/>
                  </a:moveTo>
                  <a:lnTo>
                    <a:pt x="152658" y="0"/>
                  </a:lnTo>
                  <a:lnTo>
                    <a:pt x="149287" y="3371"/>
                  </a:lnTo>
                  <a:lnTo>
                    <a:pt x="147632" y="8789"/>
                  </a:lnTo>
                  <a:lnTo>
                    <a:pt x="137547" y="55077"/>
                  </a:lnTo>
                  <a:lnTo>
                    <a:pt x="117921" y="93538"/>
                  </a:lnTo>
                  <a:lnTo>
                    <a:pt x="89762" y="136213"/>
                  </a:lnTo>
                  <a:lnTo>
                    <a:pt x="55705" y="176766"/>
                  </a:lnTo>
                  <a:lnTo>
                    <a:pt x="14163" y="221915"/>
                  </a:lnTo>
                  <a:lnTo>
                    <a:pt x="3380" y="238329"/>
                  </a:lnTo>
                  <a:lnTo>
                    <a:pt x="0" y="250798"/>
                  </a:lnTo>
                  <a:lnTo>
                    <a:pt x="86" y="256099"/>
                  </a:lnTo>
                  <a:lnTo>
                    <a:pt x="2259" y="260338"/>
                  </a:lnTo>
                  <a:lnTo>
                    <a:pt x="1930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48"/>
            <p:cNvSpPr/>
            <p:nvPr>
              <p:custDataLst>
                <p:tags r:id="rId48"/>
              </p:custDataLst>
            </p:nvPr>
          </p:nvSpPr>
          <p:spPr>
            <a:xfrm>
              <a:off x="5626100" y="6070599"/>
              <a:ext cx="101601" cy="2"/>
            </a:xfrm>
            <a:custGeom>
              <a:avLst/>
              <a:gdLst/>
              <a:ahLst/>
              <a:cxnLst/>
              <a:rect l="0" t="0" r="0" b="0"/>
              <a:pathLst>
                <a:path w="101601" h="2">
                  <a:moveTo>
                    <a:pt x="0" y="1"/>
                  </a:moveTo>
                  <a:lnTo>
                    <a:pt x="0" y="1"/>
                  </a:lnTo>
                  <a:lnTo>
                    <a:pt x="41442" y="0"/>
                  </a:lnTo>
                  <a:lnTo>
                    <a:pt x="84595" y="0"/>
                  </a:lnTo>
                  <a:lnTo>
                    <a:pt x="1016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49"/>
            <p:cNvSpPr/>
            <p:nvPr>
              <p:custDataLst>
                <p:tags r:id="rId49"/>
              </p:custDataLst>
            </p:nvPr>
          </p:nvSpPr>
          <p:spPr>
            <a:xfrm>
              <a:off x="5651500" y="6127750"/>
              <a:ext cx="234951" cy="22709"/>
            </a:xfrm>
            <a:custGeom>
              <a:avLst/>
              <a:gdLst/>
              <a:ahLst/>
              <a:cxnLst/>
              <a:rect l="0" t="0" r="0" b="0"/>
              <a:pathLst>
                <a:path w="234951" h="22709">
                  <a:moveTo>
                    <a:pt x="0" y="19050"/>
                  </a:moveTo>
                  <a:lnTo>
                    <a:pt x="0" y="19050"/>
                  </a:lnTo>
                  <a:lnTo>
                    <a:pt x="23806" y="22708"/>
                  </a:lnTo>
                  <a:lnTo>
                    <a:pt x="69378" y="19036"/>
                  </a:lnTo>
                  <a:lnTo>
                    <a:pt x="107269" y="12929"/>
                  </a:lnTo>
                  <a:lnTo>
                    <a:pt x="141985" y="9273"/>
                  </a:lnTo>
                  <a:lnTo>
                    <a:pt x="189295" y="533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1850"/>
          <p:cNvSpPr/>
          <p:nvPr>
            <p:custDataLst>
              <p:tags r:id="rId7"/>
            </p:custDataLst>
          </p:nvPr>
        </p:nvSpPr>
        <p:spPr>
          <a:xfrm>
            <a:off x="6105825" y="5919083"/>
            <a:ext cx="288626" cy="259468"/>
          </a:xfrm>
          <a:custGeom>
            <a:avLst/>
            <a:gdLst/>
            <a:ahLst/>
            <a:cxnLst/>
            <a:rect l="0" t="0" r="0" b="0"/>
            <a:pathLst>
              <a:path w="288626" h="259468">
                <a:moveTo>
                  <a:pt x="225125" y="5467"/>
                </a:moveTo>
                <a:lnTo>
                  <a:pt x="225125" y="5467"/>
                </a:lnTo>
                <a:lnTo>
                  <a:pt x="221754" y="2096"/>
                </a:lnTo>
                <a:lnTo>
                  <a:pt x="218218" y="441"/>
                </a:lnTo>
                <a:lnTo>
                  <a:pt x="216286" y="0"/>
                </a:lnTo>
                <a:lnTo>
                  <a:pt x="203456" y="2749"/>
                </a:lnTo>
                <a:lnTo>
                  <a:pt x="164243" y="20138"/>
                </a:lnTo>
                <a:lnTo>
                  <a:pt x="124614" y="37801"/>
                </a:lnTo>
                <a:lnTo>
                  <a:pt x="85747" y="57146"/>
                </a:lnTo>
                <a:lnTo>
                  <a:pt x="38452" y="86727"/>
                </a:lnTo>
                <a:lnTo>
                  <a:pt x="4345" y="113822"/>
                </a:lnTo>
                <a:lnTo>
                  <a:pt x="0" y="120181"/>
                </a:lnTo>
                <a:lnTo>
                  <a:pt x="958" y="122866"/>
                </a:lnTo>
                <a:lnTo>
                  <a:pt x="7667" y="127729"/>
                </a:lnTo>
                <a:lnTo>
                  <a:pt x="26717" y="131063"/>
                </a:lnTo>
                <a:lnTo>
                  <a:pt x="72940" y="132896"/>
                </a:lnTo>
                <a:lnTo>
                  <a:pt x="117923" y="139320"/>
                </a:lnTo>
                <a:lnTo>
                  <a:pt x="137152" y="145316"/>
                </a:lnTo>
                <a:lnTo>
                  <a:pt x="141076" y="147383"/>
                </a:lnTo>
                <a:lnTo>
                  <a:pt x="143693" y="150172"/>
                </a:lnTo>
                <a:lnTo>
                  <a:pt x="146598" y="157034"/>
                </a:lnTo>
                <a:lnTo>
                  <a:pt x="143846" y="161545"/>
                </a:lnTo>
                <a:lnTo>
                  <a:pt x="121707" y="178006"/>
                </a:lnTo>
                <a:lnTo>
                  <a:pt x="85200" y="196289"/>
                </a:lnTo>
                <a:lnTo>
                  <a:pt x="38344" y="219549"/>
                </a:lnTo>
                <a:lnTo>
                  <a:pt x="11606" y="234570"/>
                </a:lnTo>
                <a:lnTo>
                  <a:pt x="6755" y="239700"/>
                </a:lnTo>
                <a:lnTo>
                  <a:pt x="5462" y="242056"/>
                </a:lnTo>
                <a:lnTo>
                  <a:pt x="6011" y="243626"/>
                </a:lnTo>
                <a:lnTo>
                  <a:pt x="7787" y="244673"/>
                </a:lnTo>
                <a:lnTo>
                  <a:pt x="42719" y="250855"/>
                </a:lnTo>
                <a:lnTo>
                  <a:pt x="72795" y="252112"/>
                </a:lnTo>
                <a:lnTo>
                  <a:pt x="111091" y="250788"/>
                </a:lnTo>
                <a:lnTo>
                  <a:pt x="152571" y="248554"/>
                </a:lnTo>
                <a:lnTo>
                  <a:pt x="192174" y="247562"/>
                </a:lnTo>
                <a:lnTo>
                  <a:pt x="225297" y="249001"/>
                </a:lnTo>
                <a:lnTo>
                  <a:pt x="270942" y="255674"/>
                </a:lnTo>
                <a:lnTo>
                  <a:pt x="288625" y="2594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344"/>
          <p:cNvGrpSpPr/>
          <p:nvPr/>
        </p:nvGrpSpPr>
        <p:grpSpPr>
          <a:xfrm>
            <a:off x="6121400" y="5731212"/>
            <a:ext cx="1130301" cy="771189"/>
            <a:chOff x="6121400" y="5731212"/>
            <a:chExt cx="1130301" cy="771189"/>
          </a:xfrm>
        </p:grpSpPr>
        <p:sp>
          <p:nvSpPr>
            <p:cNvPr id="177" name="SMARTInkShape-1851"/>
            <p:cNvSpPr/>
            <p:nvPr>
              <p:custDataLst>
                <p:tags r:id="rId38"/>
              </p:custDataLst>
            </p:nvPr>
          </p:nvSpPr>
          <p:spPr>
            <a:xfrm>
              <a:off x="6548576" y="6008354"/>
              <a:ext cx="157025" cy="161557"/>
            </a:xfrm>
            <a:custGeom>
              <a:avLst/>
              <a:gdLst/>
              <a:ahLst/>
              <a:cxnLst/>
              <a:rect l="0" t="0" r="0" b="0"/>
              <a:pathLst>
                <a:path w="157025" h="161557">
                  <a:moveTo>
                    <a:pt x="118924" y="43196"/>
                  </a:moveTo>
                  <a:lnTo>
                    <a:pt x="118924" y="43196"/>
                  </a:lnTo>
                  <a:lnTo>
                    <a:pt x="118924" y="34357"/>
                  </a:lnTo>
                  <a:lnTo>
                    <a:pt x="117043" y="30331"/>
                  </a:lnTo>
                  <a:lnTo>
                    <a:pt x="110085" y="21996"/>
                  </a:lnTo>
                  <a:lnTo>
                    <a:pt x="76471" y="2978"/>
                  </a:lnTo>
                  <a:lnTo>
                    <a:pt x="63854" y="0"/>
                  </a:lnTo>
                  <a:lnTo>
                    <a:pt x="53526" y="3066"/>
                  </a:lnTo>
                  <a:lnTo>
                    <a:pt x="41880" y="10543"/>
                  </a:lnTo>
                  <a:lnTo>
                    <a:pt x="24130" y="31326"/>
                  </a:lnTo>
                  <a:lnTo>
                    <a:pt x="7014" y="69596"/>
                  </a:lnTo>
                  <a:lnTo>
                    <a:pt x="0" y="114499"/>
                  </a:lnTo>
                  <a:lnTo>
                    <a:pt x="2804" y="133447"/>
                  </a:lnTo>
                  <a:lnTo>
                    <a:pt x="8754" y="147514"/>
                  </a:lnTo>
                  <a:lnTo>
                    <a:pt x="16102" y="156117"/>
                  </a:lnTo>
                  <a:lnTo>
                    <a:pt x="25953" y="160411"/>
                  </a:lnTo>
                  <a:lnTo>
                    <a:pt x="31543" y="161556"/>
                  </a:lnTo>
                  <a:lnTo>
                    <a:pt x="43399" y="159065"/>
                  </a:lnTo>
                  <a:lnTo>
                    <a:pt x="49524" y="156425"/>
                  </a:lnTo>
                  <a:lnTo>
                    <a:pt x="68257" y="139226"/>
                  </a:lnTo>
                  <a:lnTo>
                    <a:pt x="83842" y="119627"/>
                  </a:lnTo>
                  <a:lnTo>
                    <a:pt x="89221" y="106799"/>
                  </a:lnTo>
                  <a:lnTo>
                    <a:pt x="98732" y="71301"/>
                  </a:lnTo>
                  <a:lnTo>
                    <a:pt x="110473" y="49318"/>
                  </a:lnTo>
                  <a:lnTo>
                    <a:pt x="111173" y="48689"/>
                  </a:lnTo>
                  <a:lnTo>
                    <a:pt x="111640" y="49680"/>
                  </a:lnTo>
                  <a:lnTo>
                    <a:pt x="115890" y="88789"/>
                  </a:lnTo>
                  <a:lnTo>
                    <a:pt x="125432" y="130086"/>
                  </a:lnTo>
                  <a:lnTo>
                    <a:pt x="129577" y="141786"/>
                  </a:lnTo>
                  <a:lnTo>
                    <a:pt x="133772" y="146986"/>
                  </a:lnTo>
                  <a:lnTo>
                    <a:pt x="141751" y="149297"/>
                  </a:lnTo>
                  <a:lnTo>
                    <a:pt x="157024" y="151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852"/>
            <p:cNvSpPr/>
            <p:nvPr>
              <p:custDataLst>
                <p:tags r:id="rId39"/>
              </p:custDataLst>
            </p:nvPr>
          </p:nvSpPr>
          <p:spPr>
            <a:xfrm>
              <a:off x="6794500" y="6165849"/>
              <a:ext cx="6351" cy="88902"/>
            </a:xfrm>
            <a:custGeom>
              <a:avLst/>
              <a:gdLst/>
              <a:ahLst/>
              <a:cxnLst/>
              <a:rect l="0" t="0" r="0" b="0"/>
              <a:pathLst>
                <a:path w="6351" h="8890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3658" y="2118"/>
                  </a:lnTo>
                  <a:lnTo>
                    <a:pt x="2103" y="15915"/>
                  </a:lnTo>
                  <a:lnTo>
                    <a:pt x="5884" y="61146"/>
                  </a:lnTo>
                  <a:lnTo>
                    <a:pt x="6350" y="8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53"/>
            <p:cNvSpPr/>
            <p:nvPr>
              <p:custDataLst>
                <p:tags r:id="rId40"/>
              </p:custDataLst>
            </p:nvPr>
          </p:nvSpPr>
          <p:spPr>
            <a:xfrm>
              <a:off x="6781800" y="6051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54"/>
            <p:cNvSpPr/>
            <p:nvPr>
              <p:custDataLst>
                <p:tags r:id="rId41"/>
              </p:custDataLst>
            </p:nvPr>
          </p:nvSpPr>
          <p:spPr>
            <a:xfrm>
              <a:off x="6957116" y="5948863"/>
              <a:ext cx="204848" cy="258428"/>
            </a:xfrm>
            <a:custGeom>
              <a:avLst/>
              <a:gdLst/>
              <a:ahLst/>
              <a:cxnLst/>
              <a:rect l="0" t="0" r="0" b="0"/>
              <a:pathLst>
                <a:path w="204848" h="258428">
                  <a:moveTo>
                    <a:pt x="2484" y="77287"/>
                  </a:moveTo>
                  <a:lnTo>
                    <a:pt x="2484" y="77287"/>
                  </a:lnTo>
                  <a:lnTo>
                    <a:pt x="6847" y="93907"/>
                  </a:lnTo>
                  <a:lnTo>
                    <a:pt x="10323" y="131579"/>
                  </a:lnTo>
                  <a:lnTo>
                    <a:pt x="11862" y="167222"/>
                  </a:lnTo>
                  <a:lnTo>
                    <a:pt x="9432" y="210449"/>
                  </a:lnTo>
                  <a:lnTo>
                    <a:pt x="8886" y="233465"/>
                  </a:lnTo>
                  <a:lnTo>
                    <a:pt x="8163" y="234323"/>
                  </a:lnTo>
                  <a:lnTo>
                    <a:pt x="5478" y="235275"/>
                  </a:lnTo>
                  <a:lnTo>
                    <a:pt x="3775" y="233412"/>
                  </a:lnTo>
                  <a:lnTo>
                    <a:pt x="0" y="225698"/>
                  </a:lnTo>
                  <a:lnTo>
                    <a:pt x="1968" y="189832"/>
                  </a:lnTo>
                  <a:lnTo>
                    <a:pt x="5312" y="156705"/>
                  </a:lnTo>
                  <a:lnTo>
                    <a:pt x="9149" y="118464"/>
                  </a:lnTo>
                  <a:lnTo>
                    <a:pt x="13914" y="82182"/>
                  </a:lnTo>
                  <a:lnTo>
                    <a:pt x="26588" y="37775"/>
                  </a:lnTo>
                  <a:lnTo>
                    <a:pt x="31541" y="24448"/>
                  </a:lnTo>
                  <a:lnTo>
                    <a:pt x="36094" y="18525"/>
                  </a:lnTo>
                  <a:lnTo>
                    <a:pt x="40470" y="15893"/>
                  </a:lnTo>
                  <a:lnTo>
                    <a:pt x="42624" y="15190"/>
                  </a:lnTo>
                  <a:lnTo>
                    <a:pt x="45472" y="16135"/>
                  </a:lnTo>
                  <a:lnTo>
                    <a:pt x="52399" y="20945"/>
                  </a:lnTo>
                  <a:lnTo>
                    <a:pt x="60862" y="48442"/>
                  </a:lnTo>
                  <a:lnTo>
                    <a:pt x="67837" y="91240"/>
                  </a:lnTo>
                  <a:lnTo>
                    <a:pt x="74099" y="125116"/>
                  </a:lnTo>
                  <a:lnTo>
                    <a:pt x="81585" y="159928"/>
                  </a:lnTo>
                  <a:lnTo>
                    <a:pt x="93733" y="205881"/>
                  </a:lnTo>
                  <a:lnTo>
                    <a:pt x="106269" y="239645"/>
                  </a:lnTo>
                  <a:lnTo>
                    <a:pt x="114697" y="251281"/>
                  </a:lnTo>
                  <a:lnTo>
                    <a:pt x="123147" y="256923"/>
                  </a:lnTo>
                  <a:lnTo>
                    <a:pt x="127376" y="258427"/>
                  </a:lnTo>
                  <a:lnTo>
                    <a:pt x="131606" y="257314"/>
                  </a:lnTo>
                  <a:lnTo>
                    <a:pt x="140069" y="250432"/>
                  </a:lnTo>
                  <a:lnTo>
                    <a:pt x="149397" y="227916"/>
                  </a:lnTo>
                  <a:lnTo>
                    <a:pt x="158089" y="197620"/>
                  </a:lnTo>
                  <a:lnTo>
                    <a:pt x="169009" y="156874"/>
                  </a:lnTo>
                  <a:lnTo>
                    <a:pt x="174884" y="133167"/>
                  </a:lnTo>
                  <a:lnTo>
                    <a:pt x="186350" y="86600"/>
                  </a:lnTo>
                  <a:lnTo>
                    <a:pt x="196150" y="49441"/>
                  </a:lnTo>
                  <a:lnTo>
                    <a:pt x="204428" y="3404"/>
                  </a:lnTo>
                  <a:lnTo>
                    <a:pt x="204847" y="515"/>
                  </a:lnTo>
                  <a:lnTo>
                    <a:pt x="204420" y="0"/>
                  </a:lnTo>
                  <a:lnTo>
                    <a:pt x="199334" y="7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55"/>
            <p:cNvSpPr/>
            <p:nvPr>
              <p:custDataLst>
                <p:tags r:id="rId42"/>
              </p:custDataLst>
            </p:nvPr>
          </p:nvSpPr>
          <p:spPr>
            <a:xfrm>
              <a:off x="7213600" y="61785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56"/>
            <p:cNvSpPr/>
            <p:nvPr>
              <p:custDataLst>
                <p:tags r:id="rId43"/>
              </p:custDataLst>
            </p:nvPr>
          </p:nvSpPr>
          <p:spPr>
            <a:xfrm>
              <a:off x="7248041" y="60642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857"/>
            <p:cNvSpPr/>
            <p:nvPr>
              <p:custDataLst>
                <p:tags r:id="rId44"/>
              </p:custDataLst>
            </p:nvPr>
          </p:nvSpPr>
          <p:spPr>
            <a:xfrm>
              <a:off x="6362700" y="63944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5026" y="47385"/>
                  </a:lnTo>
                  <a:lnTo>
                    <a:pt x="10539" y="94225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858"/>
            <p:cNvSpPr/>
            <p:nvPr>
              <p:custDataLst>
                <p:tags r:id="rId45"/>
              </p:custDataLst>
            </p:nvPr>
          </p:nvSpPr>
          <p:spPr>
            <a:xfrm>
              <a:off x="6121400" y="5731212"/>
              <a:ext cx="120651" cy="134887"/>
            </a:xfrm>
            <a:custGeom>
              <a:avLst/>
              <a:gdLst/>
              <a:ahLst/>
              <a:cxnLst/>
              <a:rect l="0" t="0" r="0" b="0"/>
              <a:pathLst>
                <a:path w="120651" h="134887">
                  <a:moveTo>
                    <a:pt x="0" y="34588"/>
                  </a:moveTo>
                  <a:lnTo>
                    <a:pt x="0" y="34588"/>
                  </a:lnTo>
                  <a:lnTo>
                    <a:pt x="4364" y="77634"/>
                  </a:lnTo>
                  <a:lnTo>
                    <a:pt x="4076" y="113934"/>
                  </a:lnTo>
                  <a:lnTo>
                    <a:pt x="238" y="134886"/>
                  </a:lnTo>
                  <a:lnTo>
                    <a:pt x="15210" y="87704"/>
                  </a:lnTo>
                  <a:lnTo>
                    <a:pt x="23478" y="49698"/>
                  </a:lnTo>
                  <a:lnTo>
                    <a:pt x="38557" y="14263"/>
                  </a:lnTo>
                  <a:lnTo>
                    <a:pt x="42638" y="8338"/>
                  </a:lnTo>
                  <a:lnTo>
                    <a:pt x="47475" y="4388"/>
                  </a:lnTo>
                  <a:lnTo>
                    <a:pt x="58495" y="0"/>
                  </a:lnTo>
                  <a:lnTo>
                    <a:pt x="70447" y="1812"/>
                  </a:lnTo>
                  <a:lnTo>
                    <a:pt x="83522" y="8732"/>
                  </a:lnTo>
                  <a:lnTo>
                    <a:pt x="98739" y="21215"/>
                  </a:lnTo>
                  <a:lnTo>
                    <a:pt x="107384" y="38052"/>
                  </a:lnTo>
                  <a:lnTo>
                    <a:pt x="116305" y="77606"/>
                  </a:lnTo>
                  <a:lnTo>
                    <a:pt x="120650" y="11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345"/>
          <p:cNvGrpSpPr/>
          <p:nvPr/>
        </p:nvGrpSpPr>
        <p:grpSpPr>
          <a:xfrm>
            <a:off x="6083300" y="6305550"/>
            <a:ext cx="184151" cy="177801"/>
            <a:chOff x="6083300" y="6305550"/>
            <a:chExt cx="184151" cy="177801"/>
          </a:xfrm>
        </p:grpSpPr>
        <p:sp>
          <p:nvSpPr>
            <p:cNvPr id="186" name="SMARTInkShape-1859"/>
            <p:cNvSpPr/>
            <p:nvPr>
              <p:custDataLst>
                <p:tags r:id="rId34"/>
              </p:custDataLst>
            </p:nvPr>
          </p:nvSpPr>
          <p:spPr>
            <a:xfrm>
              <a:off x="6096000" y="63881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10984" y="89512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60"/>
            <p:cNvSpPr/>
            <p:nvPr>
              <p:custDataLst>
                <p:tags r:id="rId35"/>
              </p:custDataLst>
            </p:nvPr>
          </p:nvSpPr>
          <p:spPr>
            <a:xfrm>
              <a:off x="6083300" y="6305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61"/>
            <p:cNvSpPr/>
            <p:nvPr>
              <p:custDataLst>
                <p:tags r:id="rId36"/>
              </p:custDataLst>
            </p:nvPr>
          </p:nvSpPr>
          <p:spPr>
            <a:xfrm>
              <a:off x="6153150" y="6408030"/>
              <a:ext cx="114301" cy="5471"/>
            </a:xfrm>
            <a:custGeom>
              <a:avLst/>
              <a:gdLst/>
              <a:ahLst/>
              <a:cxnLst/>
              <a:rect l="0" t="0" r="0" b="0"/>
              <a:pathLst>
                <a:path w="114301" h="5471">
                  <a:moveTo>
                    <a:pt x="0" y="5470"/>
                  </a:moveTo>
                  <a:lnTo>
                    <a:pt x="0" y="5470"/>
                  </a:lnTo>
                  <a:lnTo>
                    <a:pt x="10139" y="4765"/>
                  </a:lnTo>
                  <a:lnTo>
                    <a:pt x="31374" y="444"/>
                  </a:lnTo>
                  <a:lnTo>
                    <a:pt x="78397" y="0"/>
                  </a:lnTo>
                  <a:lnTo>
                    <a:pt x="11430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862"/>
            <p:cNvSpPr/>
            <p:nvPr>
              <p:custDataLst>
                <p:tags r:id="rId37"/>
              </p:custDataLst>
            </p:nvPr>
          </p:nvSpPr>
          <p:spPr>
            <a:xfrm>
              <a:off x="6191250" y="64706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22605" y="767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346"/>
          <p:cNvGrpSpPr/>
          <p:nvPr/>
        </p:nvGrpSpPr>
        <p:grpSpPr>
          <a:xfrm>
            <a:off x="7629216" y="5984517"/>
            <a:ext cx="3995789" cy="517884"/>
            <a:chOff x="7629216" y="5984517"/>
            <a:chExt cx="3995789" cy="517884"/>
          </a:xfrm>
        </p:grpSpPr>
        <p:sp>
          <p:nvSpPr>
            <p:cNvPr id="191" name="SMARTInkShape-1863"/>
            <p:cNvSpPr/>
            <p:nvPr>
              <p:custDataLst>
                <p:tags r:id="rId8"/>
              </p:custDataLst>
            </p:nvPr>
          </p:nvSpPr>
          <p:spPr>
            <a:xfrm>
              <a:off x="7629216" y="6140450"/>
              <a:ext cx="270185" cy="112250"/>
            </a:xfrm>
            <a:custGeom>
              <a:avLst/>
              <a:gdLst/>
              <a:ahLst/>
              <a:cxnLst/>
              <a:rect l="0" t="0" r="0" b="0"/>
              <a:pathLst>
                <a:path w="270185" h="112250">
                  <a:moveTo>
                    <a:pt x="9834" y="88900"/>
                  </a:moveTo>
                  <a:lnTo>
                    <a:pt x="9834" y="88900"/>
                  </a:lnTo>
                  <a:lnTo>
                    <a:pt x="6463" y="88900"/>
                  </a:lnTo>
                  <a:lnTo>
                    <a:pt x="5470" y="88195"/>
                  </a:lnTo>
                  <a:lnTo>
                    <a:pt x="4808" y="87019"/>
                  </a:lnTo>
                  <a:lnTo>
                    <a:pt x="0" y="67930"/>
                  </a:lnTo>
                  <a:lnTo>
                    <a:pt x="3549" y="49525"/>
                  </a:lnTo>
                  <a:lnTo>
                    <a:pt x="17033" y="22143"/>
                  </a:lnTo>
                  <a:lnTo>
                    <a:pt x="29135" y="9148"/>
                  </a:lnTo>
                  <a:lnTo>
                    <a:pt x="37463" y="4066"/>
                  </a:lnTo>
                  <a:lnTo>
                    <a:pt x="45867" y="1806"/>
                  </a:lnTo>
                  <a:lnTo>
                    <a:pt x="61903" y="3907"/>
                  </a:lnTo>
                  <a:lnTo>
                    <a:pt x="73898" y="14671"/>
                  </a:lnTo>
                  <a:lnTo>
                    <a:pt x="104452" y="58952"/>
                  </a:lnTo>
                  <a:lnTo>
                    <a:pt x="133065" y="99789"/>
                  </a:lnTo>
                  <a:lnTo>
                    <a:pt x="144330" y="107381"/>
                  </a:lnTo>
                  <a:lnTo>
                    <a:pt x="159202" y="112249"/>
                  </a:lnTo>
                  <a:lnTo>
                    <a:pt x="168177" y="111508"/>
                  </a:lnTo>
                  <a:lnTo>
                    <a:pt x="192179" y="101911"/>
                  </a:lnTo>
                  <a:lnTo>
                    <a:pt x="239311" y="61589"/>
                  </a:lnTo>
                  <a:lnTo>
                    <a:pt x="262918" y="34948"/>
                  </a:lnTo>
                  <a:lnTo>
                    <a:pt x="269776" y="21176"/>
                  </a:lnTo>
                  <a:lnTo>
                    <a:pt x="270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864"/>
            <p:cNvSpPr/>
            <p:nvPr>
              <p:custDataLst>
                <p:tags r:id="rId9"/>
              </p:custDataLst>
            </p:nvPr>
          </p:nvSpPr>
          <p:spPr>
            <a:xfrm>
              <a:off x="8105842" y="6000750"/>
              <a:ext cx="205162" cy="314445"/>
            </a:xfrm>
            <a:custGeom>
              <a:avLst/>
              <a:gdLst/>
              <a:ahLst/>
              <a:cxnLst/>
              <a:rect l="0" t="0" r="0" b="0"/>
              <a:pathLst>
                <a:path w="205162" h="314445">
                  <a:moveTo>
                    <a:pt x="15808" y="107950"/>
                  </a:moveTo>
                  <a:lnTo>
                    <a:pt x="15808" y="107950"/>
                  </a:lnTo>
                  <a:lnTo>
                    <a:pt x="9719" y="101862"/>
                  </a:lnTo>
                  <a:lnTo>
                    <a:pt x="14518" y="136790"/>
                  </a:lnTo>
                  <a:lnTo>
                    <a:pt x="15425" y="180701"/>
                  </a:lnTo>
                  <a:lnTo>
                    <a:pt x="14932" y="212956"/>
                  </a:lnTo>
                  <a:lnTo>
                    <a:pt x="12361" y="246107"/>
                  </a:lnTo>
                  <a:lnTo>
                    <a:pt x="10318" y="286390"/>
                  </a:lnTo>
                  <a:lnTo>
                    <a:pt x="9533" y="314444"/>
                  </a:lnTo>
                  <a:lnTo>
                    <a:pt x="5109" y="289432"/>
                  </a:lnTo>
                  <a:lnTo>
                    <a:pt x="2995" y="244430"/>
                  </a:lnTo>
                  <a:lnTo>
                    <a:pt x="0" y="199416"/>
                  </a:lnTo>
                  <a:lnTo>
                    <a:pt x="331" y="173867"/>
                  </a:lnTo>
                  <a:lnTo>
                    <a:pt x="1962" y="146955"/>
                  </a:lnTo>
                  <a:lnTo>
                    <a:pt x="4461" y="119137"/>
                  </a:lnTo>
                  <a:lnTo>
                    <a:pt x="11000" y="76939"/>
                  </a:lnTo>
                  <a:lnTo>
                    <a:pt x="22615" y="36907"/>
                  </a:lnTo>
                  <a:lnTo>
                    <a:pt x="35810" y="14111"/>
                  </a:lnTo>
                  <a:lnTo>
                    <a:pt x="39726" y="15052"/>
                  </a:lnTo>
                  <a:lnTo>
                    <a:pt x="49721" y="25505"/>
                  </a:lnTo>
                  <a:lnTo>
                    <a:pt x="67248" y="64707"/>
                  </a:lnTo>
                  <a:lnTo>
                    <a:pt x="77711" y="96727"/>
                  </a:lnTo>
                  <a:lnTo>
                    <a:pt x="88476" y="130480"/>
                  </a:lnTo>
                  <a:lnTo>
                    <a:pt x="102669" y="166646"/>
                  </a:lnTo>
                  <a:lnTo>
                    <a:pt x="114620" y="200124"/>
                  </a:lnTo>
                  <a:lnTo>
                    <a:pt x="129281" y="242976"/>
                  </a:lnTo>
                  <a:lnTo>
                    <a:pt x="143506" y="275576"/>
                  </a:lnTo>
                  <a:lnTo>
                    <a:pt x="146801" y="277556"/>
                  </a:lnTo>
                  <a:lnTo>
                    <a:pt x="150409" y="277464"/>
                  </a:lnTo>
                  <a:lnTo>
                    <a:pt x="154225" y="275994"/>
                  </a:lnTo>
                  <a:lnTo>
                    <a:pt x="169709" y="260438"/>
                  </a:lnTo>
                  <a:lnTo>
                    <a:pt x="184332" y="221101"/>
                  </a:lnTo>
                  <a:lnTo>
                    <a:pt x="193248" y="179641"/>
                  </a:lnTo>
                  <a:lnTo>
                    <a:pt x="200504" y="132052"/>
                  </a:lnTo>
                  <a:lnTo>
                    <a:pt x="203728" y="85030"/>
                  </a:lnTo>
                  <a:lnTo>
                    <a:pt x="205161" y="49550"/>
                  </a:lnTo>
                  <a:lnTo>
                    <a:pt x="204086" y="17269"/>
                  </a:lnTo>
                  <a:lnTo>
                    <a:pt x="201087" y="7674"/>
                  </a:lnTo>
                  <a:lnTo>
                    <a:pt x="199300" y="5117"/>
                  </a:lnTo>
                  <a:lnTo>
                    <a:pt x="193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865"/>
            <p:cNvSpPr/>
            <p:nvPr>
              <p:custDataLst>
                <p:tags r:id="rId10"/>
              </p:custDataLst>
            </p:nvPr>
          </p:nvSpPr>
          <p:spPr>
            <a:xfrm>
              <a:off x="8366352" y="6140450"/>
              <a:ext cx="86097" cy="134823"/>
            </a:xfrm>
            <a:custGeom>
              <a:avLst/>
              <a:gdLst/>
              <a:ahLst/>
              <a:cxnLst/>
              <a:rect l="0" t="0" r="0" b="0"/>
              <a:pathLst>
                <a:path w="86097" h="134823">
                  <a:moveTo>
                    <a:pt x="66448" y="19050"/>
                  </a:moveTo>
                  <a:lnTo>
                    <a:pt x="66448" y="19050"/>
                  </a:lnTo>
                  <a:lnTo>
                    <a:pt x="57609" y="4745"/>
                  </a:lnTo>
                  <a:lnTo>
                    <a:pt x="53499" y="3868"/>
                  </a:lnTo>
                  <a:lnTo>
                    <a:pt x="41407" y="4776"/>
                  </a:lnTo>
                  <a:lnTo>
                    <a:pt x="26626" y="15058"/>
                  </a:lnTo>
                  <a:lnTo>
                    <a:pt x="18733" y="22739"/>
                  </a:lnTo>
                  <a:lnTo>
                    <a:pt x="8082" y="44443"/>
                  </a:lnTo>
                  <a:lnTo>
                    <a:pt x="0" y="82548"/>
                  </a:lnTo>
                  <a:lnTo>
                    <a:pt x="226" y="105833"/>
                  </a:lnTo>
                  <a:lnTo>
                    <a:pt x="7383" y="123237"/>
                  </a:lnTo>
                  <a:lnTo>
                    <a:pt x="15737" y="132383"/>
                  </a:lnTo>
                  <a:lnTo>
                    <a:pt x="19941" y="134822"/>
                  </a:lnTo>
                  <a:lnTo>
                    <a:pt x="26271" y="134331"/>
                  </a:lnTo>
                  <a:lnTo>
                    <a:pt x="42711" y="128142"/>
                  </a:lnTo>
                  <a:lnTo>
                    <a:pt x="68431" y="109386"/>
                  </a:lnTo>
                  <a:lnTo>
                    <a:pt x="79794" y="92125"/>
                  </a:lnTo>
                  <a:lnTo>
                    <a:pt x="83811" y="82583"/>
                  </a:lnTo>
                  <a:lnTo>
                    <a:pt x="86096" y="45557"/>
                  </a:lnTo>
                  <a:lnTo>
                    <a:pt x="82001" y="27068"/>
                  </a:lnTo>
                  <a:lnTo>
                    <a:pt x="72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866"/>
            <p:cNvSpPr/>
            <p:nvPr>
              <p:custDataLst>
                <p:tags r:id="rId11"/>
              </p:custDataLst>
            </p:nvPr>
          </p:nvSpPr>
          <p:spPr>
            <a:xfrm>
              <a:off x="8477250" y="6140450"/>
              <a:ext cx="95251" cy="142115"/>
            </a:xfrm>
            <a:custGeom>
              <a:avLst/>
              <a:gdLst/>
              <a:ahLst/>
              <a:cxnLst/>
              <a:rect l="0" t="0" r="0" b="0"/>
              <a:pathLst>
                <a:path w="95251" h="142115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2692"/>
                  </a:lnTo>
                  <a:lnTo>
                    <a:pt x="6741" y="4254"/>
                  </a:lnTo>
                  <a:lnTo>
                    <a:pt x="24419" y="15842"/>
                  </a:lnTo>
                  <a:lnTo>
                    <a:pt x="40788" y="39423"/>
                  </a:lnTo>
                  <a:lnTo>
                    <a:pt x="62619" y="84066"/>
                  </a:lnTo>
                  <a:lnTo>
                    <a:pt x="71157" y="118277"/>
                  </a:lnTo>
                  <a:lnTo>
                    <a:pt x="70901" y="132766"/>
                  </a:lnTo>
                  <a:lnTo>
                    <a:pt x="68435" y="140146"/>
                  </a:lnTo>
                  <a:lnTo>
                    <a:pt x="66790" y="142114"/>
                  </a:lnTo>
                  <a:lnTo>
                    <a:pt x="64282" y="141310"/>
                  </a:lnTo>
                  <a:lnTo>
                    <a:pt x="57733" y="134771"/>
                  </a:lnTo>
                  <a:lnTo>
                    <a:pt x="53881" y="121046"/>
                  </a:lnTo>
                  <a:lnTo>
                    <a:pt x="53580" y="101776"/>
                  </a:lnTo>
                  <a:lnTo>
                    <a:pt x="62050" y="64571"/>
                  </a:lnTo>
                  <a:lnTo>
                    <a:pt x="81636" y="234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867"/>
            <p:cNvSpPr/>
            <p:nvPr>
              <p:custDataLst>
                <p:tags r:id="rId12"/>
              </p:custDataLst>
            </p:nvPr>
          </p:nvSpPr>
          <p:spPr>
            <a:xfrm>
              <a:off x="8642350" y="6148410"/>
              <a:ext cx="158751" cy="130308"/>
            </a:xfrm>
            <a:custGeom>
              <a:avLst/>
              <a:gdLst/>
              <a:ahLst/>
              <a:cxnLst/>
              <a:rect l="0" t="0" r="0" b="0"/>
              <a:pathLst>
                <a:path w="158751" h="130308">
                  <a:moveTo>
                    <a:pt x="0" y="36490"/>
                  </a:moveTo>
                  <a:lnTo>
                    <a:pt x="0" y="36490"/>
                  </a:lnTo>
                  <a:lnTo>
                    <a:pt x="5069" y="79122"/>
                  </a:lnTo>
                  <a:lnTo>
                    <a:pt x="9420" y="107761"/>
                  </a:lnTo>
                  <a:lnTo>
                    <a:pt x="7166" y="129590"/>
                  </a:lnTo>
                  <a:lnTo>
                    <a:pt x="6894" y="130307"/>
                  </a:lnTo>
                  <a:lnTo>
                    <a:pt x="3140" y="121202"/>
                  </a:lnTo>
                  <a:lnTo>
                    <a:pt x="413" y="85563"/>
                  </a:lnTo>
                  <a:lnTo>
                    <a:pt x="2300" y="61123"/>
                  </a:lnTo>
                  <a:lnTo>
                    <a:pt x="18877" y="16583"/>
                  </a:lnTo>
                  <a:lnTo>
                    <a:pt x="26734" y="3653"/>
                  </a:lnTo>
                  <a:lnTo>
                    <a:pt x="29817" y="1194"/>
                  </a:lnTo>
                  <a:lnTo>
                    <a:pt x="32578" y="258"/>
                  </a:lnTo>
                  <a:lnTo>
                    <a:pt x="35124" y="2458"/>
                  </a:lnTo>
                  <a:lnTo>
                    <a:pt x="39835" y="12428"/>
                  </a:lnTo>
                  <a:lnTo>
                    <a:pt x="43082" y="37278"/>
                  </a:lnTo>
                  <a:lnTo>
                    <a:pt x="38862" y="82548"/>
                  </a:lnTo>
                  <a:lnTo>
                    <a:pt x="38326" y="90353"/>
                  </a:lnTo>
                  <a:lnTo>
                    <a:pt x="39662" y="89332"/>
                  </a:lnTo>
                  <a:lnTo>
                    <a:pt x="67602" y="44246"/>
                  </a:lnTo>
                  <a:lnTo>
                    <a:pt x="82962" y="23709"/>
                  </a:lnTo>
                  <a:lnTo>
                    <a:pt x="101547" y="7526"/>
                  </a:lnTo>
                  <a:lnTo>
                    <a:pt x="119685" y="804"/>
                  </a:lnTo>
                  <a:lnTo>
                    <a:pt x="128474" y="0"/>
                  </a:lnTo>
                  <a:lnTo>
                    <a:pt x="135744" y="1579"/>
                  </a:lnTo>
                  <a:lnTo>
                    <a:pt x="147584" y="8980"/>
                  </a:lnTo>
                  <a:lnTo>
                    <a:pt x="150601" y="15327"/>
                  </a:lnTo>
                  <a:lnTo>
                    <a:pt x="152302" y="60889"/>
                  </a:lnTo>
                  <a:lnTo>
                    <a:pt x="158750" y="10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868"/>
            <p:cNvSpPr/>
            <p:nvPr>
              <p:custDataLst>
                <p:tags r:id="rId13"/>
              </p:custDataLst>
            </p:nvPr>
          </p:nvSpPr>
          <p:spPr>
            <a:xfrm>
              <a:off x="8862540" y="6193150"/>
              <a:ext cx="192561" cy="97962"/>
            </a:xfrm>
            <a:custGeom>
              <a:avLst/>
              <a:gdLst/>
              <a:ahLst/>
              <a:cxnLst/>
              <a:rect l="0" t="0" r="0" b="0"/>
              <a:pathLst>
                <a:path w="192561" h="97962">
                  <a:moveTo>
                    <a:pt x="90960" y="42550"/>
                  </a:moveTo>
                  <a:lnTo>
                    <a:pt x="90960" y="42550"/>
                  </a:lnTo>
                  <a:lnTo>
                    <a:pt x="90960" y="16035"/>
                  </a:lnTo>
                  <a:lnTo>
                    <a:pt x="89548" y="11468"/>
                  </a:lnTo>
                  <a:lnTo>
                    <a:pt x="84218" y="4511"/>
                  </a:lnTo>
                  <a:lnTo>
                    <a:pt x="75263" y="950"/>
                  </a:lnTo>
                  <a:lnTo>
                    <a:pt x="69912" y="0"/>
                  </a:lnTo>
                  <a:lnTo>
                    <a:pt x="42154" y="12147"/>
                  </a:lnTo>
                  <a:lnTo>
                    <a:pt x="13862" y="36991"/>
                  </a:lnTo>
                  <a:lnTo>
                    <a:pt x="3777" y="54661"/>
                  </a:lnTo>
                  <a:lnTo>
                    <a:pt x="0" y="70510"/>
                  </a:lnTo>
                  <a:lnTo>
                    <a:pt x="674" y="82258"/>
                  </a:lnTo>
                  <a:lnTo>
                    <a:pt x="2547" y="85250"/>
                  </a:lnTo>
                  <a:lnTo>
                    <a:pt x="5207" y="86539"/>
                  </a:lnTo>
                  <a:lnTo>
                    <a:pt x="8391" y="86693"/>
                  </a:lnTo>
                  <a:lnTo>
                    <a:pt x="17573" y="81219"/>
                  </a:lnTo>
                  <a:lnTo>
                    <a:pt x="28004" y="73847"/>
                  </a:lnTo>
                  <a:lnTo>
                    <a:pt x="44318" y="69114"/>
                  </a:lnTo>
                  <a:lnTo>
                    <a:pt x="47165" y="68727"/>
                  </a:lnTo>
                  <a:lnTo>
                    <a:pt x="52211" y="70177"/>
                  </a:lnTo>
                  <a:lnTo>
                    <a:pt x="54544" y="71551"/>
                  </a:lnTo>
                  <a:lnTo>
                    <a:pt x="69838" y="87554"/>
                  </a:lnTo>
                  <a:lnTo>
                    <a:pt x="83219" y="93832"/>
                  </a:lnTo>
                  <a:lnTo>
                    <a:pt x="113361" y="97961"/>
                  </a:lnTo>
                  <a:lnTo>
                    <a:pt x="149103" y="95814"/>
                  </a:lnTo>
                  <a:lnTo>
                    <a:pt x="168306" y="86919"/>
                  </a:lnTo>
                  <a:lnTo>
                    <a:pt x="192560" y="6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869"/>
            <p:cNvSpPr/>
            <p:nvPr>
              <p:custDataLst>
                <p:tags r:id="rId14"/>
              </p:custDataLst>
            </p:nvPr>
          </p:nvSpPr>
          <p:spPr>
            <a:xfrm>
              <a:off x="9023211" y="5984517"/>
              <a:ext cx="80925" cy="352784"/>
            </a:xfrm>
            <a:custGeom>
              <a:avLst/>
              <a:gdLst/>
              <a:ahLst/>
              <a:cxnLst/>
              <a:rect l="0" t="0" r="0" b="0"/>
              <a:pathLst>
                <a:path w="80925" h="352784">
                  <a:moveTo>
                    <a:pt x="69989" y="162283"/>
                  </a:moveTo>
                  <a:lnTo>
                    <a:pt x="69989" y="162283"/>
                  </a:lnTo>
                  <a:lnTo>
                    <a:pt x="73752" y="130298"/>
                  </a:lnTo>
                  <a:lnTo>
                    <a:pt x="78716" y="83156"/>
                  </a:lnTo>
                  <a:lnTo>
                    <a:pt x="80924" y="45741"/>
                  </a:lnTo>
                  <a:lnTo>
                    <a:pt x="75424" y="10394"/>
                  </a:lnTo>
                  <a:lnTo>
                    <a:pt x="70790" y="4579"/>
                  </a:lnTo>
                  <a:lnTo>
                    <a:pt x="64878" y="1408"/>
                  </a:lnTo>
                  <a:lnTo>
                    <a:pt x="58115" y="0"/>
                  </a:lnTo>
                  <a:lnTo>
                    <a:pt x="51490" y="3295"/>
                  </a:lnTo>
                  <a:lnTo>
                    <a:pt x="38484" y="18244"/>
                  </a:lnTo>
                  <a:lnTo>
                    <a:pt x="25648" y="50288"/>
                  </a:lnTo>
                  <a:lnTo>
                    <a:pt x="13592" y="93458"/>
                  </a:lnTo>
                  <a:lnTo>
                    <a:pt x="8402" y="117810"/>
                  </a:lnTo>
                  <a:lnTo>
                    <a:pt x="3531" y="143218"/>
                  </a:lnTo>
                  <a:lnTo>
                    <a:pt x="989" y="169328"/>
                  </a:lnTo>
                  <a:lnTo>
                    <a:pt x="0" y="195908"/>
                  </a:lnTo>
                  <a:lnTo>
                    <a:pt x="47" y="222799"/>
                  </a:lnTo>
                  <a:lnTo>
                    <a:pt x="1980" y="267732"/>
                  </a:lnTo>
                  <a:lnTo>
                    <a:pt x="7306" y="303693"/>
                  </a:lnTo>
                  <a:lnTo>
                    <a:pt x="31889" y="35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870"/>
            <p:cNvSpPr/>
            <p:nvPr>
              <p:custDataLst>
                <p:tags r:id="rId15"/>
              </p:custDataLst>
            </p:nvPr>
          </p:nvSpPr>
          <p:spPr>
            <a:xfrm>
              <a:off x="9297253" y="5995544"/>
              <a:ext cx="100748" cy="368275"/>
            </a:xfrm>
            <a:custGeom>
              <a:avLst/>
              <a:gdLst/>
              <a:ahLst/>
              <a:cxnLst/>
              <a:rect l="0" t="0" r="0" b="0"/>
              <a:pathLst>
                <a:path w="100748" h="368275">
                  <a:moveTo>
                    <a:pt x="100747" y="11556"/>
                  </a:moveTo>
                  <a:lnTo>
                    <a:pt x="100747" y="11556"/>
                  </a:lnTo>
                  <a:lnTo>
                    <a:pt x="100747" y="0"/>
                  </a:lnTo>
                  <a:lnTo>
                    <a:pt x="94005" y="2566"/>
                  </a:lnTo>
                  <a:lnTo>
                    <a:pt x="69372" y="45040"/>
                  </a:lnTo>
                  <a:lnTo>
                    <a:pt x="52936" y="75826"/>
                  </a:lnTo>
                  <a:lnTo>
                    <a:pt x="38575" y="113028"/>
                  </a:lnTo>
                  <a:lnTo>
                    <a:pt x="23256" y="154962"/>
                  </a:lnTo>
                  <a:lnTo>
                    <a:pt x="9156" y="198765"/>
                  </a:lnTo>
                  <a:lnTo>
                    <a:pt x="538" y="241750"/>
                  </a:lnTo>
                  <a:lnTo>
                    <a:pt x="0" y="278729"/>
                  </a:lnTo>
                  <a:lnTo>
                    <a:pt x="5876" y="310922"/>
                  </a:lnTo>
                  <a:lnTo>
                    <a:pt x="17895" y="339340"/>
                  </a:lnTo>
                  <a:lnTo>
                    <a:pt x="32645" y="358557"/>
                  </a:lnTo>
                  <a:lnTo>
                    <a:pt x="40528" y="365657"/>
                  </a:lnTo>
                  <a:lnTo>
                    <a:pt x="50724" y="368274"/>
                  </a:lnTo>
                  <a:lnTo>
                    <a:pt x="100747" y="3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871"/>
            <p:cNvSpPr/>
            <p:nvPr>
              <p:custDataLst>
                <p:tags r:id="rId16"/>
              </p:custDataLst>
            </p:nvPr>
          </p:nvSpPr>
          <p:spPr>
            <a:xfrm>
              <a:off x="9490086" y="6064250"/>
              <a:ext cx="193665" cy="228560"/>
            </a:xfrm>
            <a:custGeom>
              <a:avLst/>
              <a:gdLst/>
              <a:ahLst/>
              <a:cxnLst/>
              <a:rect l="0" t="0" r="0" b="0"/>
              <a:pathLst>
                <a:path w="193665" h="228560">
                  <a:moveTo>
                    <a:pt x="168264" y="0"/>
                  </a:moveTo>
                  <a:lnTo>
                    <a:pt x="168264" y="0"/>
                  </a:lnTo>
                  <a:lnTo>
                    <a:pt x="159426" y="0"/>
                  </a:lnTo>
                  <a:lnTo>
                    <a:pt x="134855" y="8839"/>
                  </a:lnTo>
                  <a:lnTo>
                    <a:pt x="89429" y="35505"/>
                  </a:lnTo>
                  <a:lnTo>
                    <a:pt x="45844" y="66809"/>
                  </a:lnTo>
                  <a:lnTo>
                    <a:pt x="34781" y="76788"/>
                  </a:lnTo>
                  <a:lnTo>
                    <a:pt x="31327" y="83752"/>
                  </a:lnTo>
                  <a:lnTo>
                    <a:pt x="30407" y="87585"/>
                  </a:lnTo>
                  <a:lnTo>
                    <a:pt x="31203" y="90846"/>
                  </a:lnTo>
                  <a:lnTo>
                    <a:pt x="35851" y="96350"/>
                  </a:lnTo>
                  <a:lnTo>
                    <a:pt x="66249" y="105632"/>
                  </a:lnTo>
                  <a:lnTo>
                    <a:pt x="110405" y="114260"/>
                  </a:lnTo>
                  <a:lnTo>
                    <a:pt x="135128" y="120638"/>
                  </a:lnTo>
                  <a:lnTo>
                    <a:pt x="143659" y="125583"/>
                  </a:lnTo>
                  <a:lnTo>
                    <a:pt x="149802" y="132485"/>
                  </a:lnTo>
                  <a:lnTo>
                    <a:pt x="148902" y="136301"/>
                  </a:lnTo>
                  <a:lnTo>
                    <a:pt x="119704" y="160114"/>
                  </a:lnTo>
                  <a:lnTo>
                    <a:pt x="77297" y="180055"/>
                  </a:lnTo>
                  <a:lnTo>
                    <a:pt x="33800" y="201764"/>
                  </a:lnTo>
                  <a:lnTo>
                    <a:pt x="0" y="220540"/>
                  </a:lnTo>
                  <a:lnTo>
                    <a:pt x="1054" y="221815"/>
                  </a:lnTo>
                  <a:lnTo>
                    <a:pt x="7871" y="225114"/>
                  </a:lnTo>
                  <a:lnTo>
                    <a:pt x="43059" y="228140"/>
                  </a:lnTo>
                  <a:lnTo>
                    <a:pt x="81777" y="228464"/>
                  </a:lnTo>
                  <a:lnTo>
                    <a:pt x="120766" y="228559"/>
                  </a:lnTo>
                  <a:lnTo>
                    <a:pt x="156542" y="226706"/>
                  </a:lnTo>
                  <a:lnTo>
                    <a:pt x="193664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872"/>
            <p:cNvSpPr/>
            <p:nvPr>
              <p:custDataLst>
                <p:tags r:id="rId17"/>
              </p:custDataLst>
            </p:nvPr>
          </p:nvSpPr>
          <p:spPr>
            <a:xfrm>
              <a:off x="9744969" y="6150426"/>
              <a:ext cx="110232" cy="142425"/>
            </a:xfrm>
            <a:custGeom>
              <a:avLst/>
              <a:gdLst/>
              <a:ahLst/>
              <a:cxnLst/>
              <a:rect l="0" t="0" r="0" b="0"/>
              <a:pathLst>
                <a:path w="110232" h="142425">
                  <a:moveTo>
                    <a:pt x="91181" y="34474"/>
                  </a:moveTo>
                  <a:lnTo>
                    <a:pt x="91181" y="34474"/>
                  </a:lnTo>
                  <a:lnTo>
                    <a:pt x="91180" y="27732"/>
                  </a:lnTo>
                  <a:lnTo>
                    <a:pt x="89300" y="22541"/>
                  </a:lnTo>
                  <a:lnTo>
                    <a:pt x="87810" y="20169"/>
                  </a:lnTo>
                  <a:lnTo>
                    <a:pt x="85713" y="10088"/>
                  </a:lnTo>
                  <a:lnTo>
                    <a:pt x="84008" y="7633"/>
                  </a:lnTo>
                  <a:lnTo>
                    <a:pt x="81459" y="5997"/>
                  </a:lnTo>
                  <a:lnTo>
                    <a:pt x="67231" y="0"/>
                  </a:lnTo>
                  <a:lnTo>
                    <a:pt x="62514" y="202"/>
                  </a:lnTo>
                  <a:lnTo>
                    <a:pt x="51629" y="4190"/>
                  </a:lnTo>
                  <a:lnTo>
                    <a:pt x="30230" y="21111"/>
                  </a:lnTo>
                  <a:lnTo>
                    <a:pt x="9385" y="47370"/>
                  </a:lnTo>
                  <a:lnTo>
                    <a:pt x="1910" y="67252"/>
                  </a:lnTo>
                  <a:lnTo>
                    <a:pt x="0" y="86436"/>
                  </a:lnTo>
                  <a:lnTo>
                    <a:pt x="3854" y="102019"/>
                  </a:lnTo>
                  <a:lnTo>
                    <a:pt x="6857" y="107020"/>
                  </a:lnTo>
                  <a:lnTo>
                    <a:pt x="10271" y="110355"/>
                  </a:lnTo>
                  <a:lnTo>
                    <a:pt x="13957" y="112579"/>
                  </a:lnTo>
                  <a:lnTo>
                    <a:pt x="23698" y="113166"/>
                  </a:lnTo>
                  <a:lnTo>
                    <a:pt x="29260" y="112336"/>
                  </a:lnTo>
                  <a:lnTo>
                    <a:pt x="41083" y="103887"/>
                  </a:lnTo>
                  <a:lnTo>
                    <a:pt x="51982" y="90723"/>
                  </a:lnTo>
                  <a:lnTo>
                    <a:pt x="64728" y="57396"/>
                  </a:lnTo>
                  <a:lnTo>
                    <a:pt x="71698" y="24370"/>
                  </a:lnTo>
                  <a:lnTo>
                    <a:pt x="71842" y="24210"/>
                  </a:lnTo>
                  <a:lnTo>
                    <a:pt x="78862" y="66654"/>
                  </a:lnTo>
                  <a:lnTo>
                    <a:pt x="92834" y="113597"/>
                  </a:lnTo>
                  <a:lnTo>
                    <a:pt x="110231" y="14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873"/>
            <p:cNvSpPr/>
            <p:nvPr>
              <p:custDataLst>
                <p:tags r:id="rId18"/>
              </p:custDataLst>
            </p:nvPr>
          </p:nvSpPr>
          <p:spPr>
            <a:xfrm>
              <a:off x="9944100" y="63182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4469" y="2072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874"/>
            <p:cNvSpPr/>
            <p:nvPr>
              <p:custDataLst>
                <p:tags r:id="rId19"/>
              </p:custDataLst>
            </p:nvPr>
          </p:nvSpPr>
          <p:spPr>
            <a:xfrm>
              <a:off x="9937750" y="6203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875"/>
            <p:cNvSpPr/>
            <p:nvPr>
              <p:custDataLst>
                <p:tags r:id="rId20"/>
              </p:custDataLst>
            </p:nvPr>
          </p:nvSpPr>
          <p:spPr>
            <a:xfrm>
              <a:off x="10020300" y="6192592"/>
              <a:ext cx="120651" cy="157409"/>
            </a:xfrm>
            <a:custGeom>
              <a:avLst/>
              <a:gdLst/>
              <a:ahLst/>
              <a:cxnLst/>
              <a:rect l="0" t="0" r="0" b="0"/>
              <a:pathLst>
                <a:path w="120651" h="157409">
                  <a:moveTo>
                    <a:pt x="0" y="157408"/>
                  </a:moveTo>
                  <a:lnTo>
                    <a:pt x="0" y="157408"/>
                  </a:lnTo>
                  <a:lnTo>
                    <a:pt x="3370" y="154037"/>
                  </a:lnTo>
                  <a:lnTo>
                    <a:pt x="10832" y="135026"/>
                  </a:lnTo>
                  <a:lnTo>
                    <a:pt x="20980" y="91237"/>
                  </a:lnTo>
                  <a:lnTo>
                    <a:pt x="28559" y="49842"/>
                  </a:lnTo>
                  <a:lnTo>
                    <a:pt x="31563" y="3187"/>
                  </a:lnTo>
                  <a:lnTo>
                    <a:pt x="31694" y="0"/>
                  </a:lnTo>
                  <a:lnTo>
                    <a:pt x="28362" y="9168"/>
                  </a:lnTo>
                  <a:lnTo>
                    <a:pt x="26690" y="46438"/>
                  </a:lnTo>
                  <a:lnTo>
                    <a:pt x="32422" y="90803"/>
                  </a:lnTo>
                  <a:lnTo>
                    <a:pt x="38058" y="124282"/>
                  </a:lnTo>
                  <a:lnTo>
                    <a:pt x="39482" y="126857"/>
                  </a:lnTo>
                  <a:lnTo>
                    <a:pt x="41138" y="128574"/>
                  </a:lnTo>
                  <a:lnTo>
                    <a:pt x="43653" y="129013"/>
                  </a:lnTo>
                  <a:lnTo>
                    <a:pt x="50211" y="127620"/>
                  </a:lnTo>
                  <a:lnTo>
                    <a:pt x="57829" y="120885"/>
                  </a:lnTo>
                  <a:lnTo>
                    <a:pt x="74217" y="99315"/>
                  </a:lnTo>
                  <a:lnTo>
                    <a:pt x="90336" y="60874"/>
                  </a:lnTo>
                  <a:lnTo>
                    <a:pt x="97244" y="35516"/>
                  </a:lnTo>
                  <a:lnTo>
                    <a:pt x="95651" y="20193"/>
                  </a:lnTo>
                  <a:lnTo>
                    <a:pt x="96224" y="20070"/>
                  </a:lnTo>
                  <a:lnTo>
                    <a:pt x="98739" y="21815"/>
                  </a:lnTo>
                  <a:lnTo>
                    <a:pt x="100329" y="26824"/>
                  </a:lnTo>
                  <a:lnTo>
                    <a:pt x="108396" y="65397"/>
                  </a:lnTo>
                  <a:lnTo>
                    <a:pt x="114228" y="109020"/>
                  </a:lnTo>
                  <a:lnTo>
                    <a:pt x="120650" y="138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76"/>
            <p:cNvSpPr/>
            <p:nvPr>
              <p:custDataLst>
                <p:tags r:id="rId21"/>
              </p:custDataLst>
            </p:nvPr>
          </p:nvSpPr>
          <p:spPr>
            <a:xfrm>
              <a:off x="10217150" y="63309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77"/>
            <p:cNvSpPr/>
            <p:nvPr>
              <p:custDataLst>
                <p:tags r:id="rId22"/>
              </p:custDataLst>
            </p:nvPr>
          </p:nvSpPr>
          <p:spPr>
            <a:xfrm>
              <a:off x="10210800" y="6235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78"/>
            <p:cNvSpPr/>
            <p:nvPr>
              <p:custDataLst>
                <p:tags r:id="rId23"/>
              </p:custDataLst>
            </p:nvPr>
          </p:nvSpPr>
          <p:spPr>
            <a:xfrm>
              <a:off x="10287000" y="63627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25008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79"/>
            <p:cNvSpPr/>
            <p:nvPr>
              <p:custDataLst>
                <p:tags r:id="rId24"/>
              </p:custDataLst>
            </p:nvPr>
          </p:nvSpPr>
          <p:spPr>
            <a:xfrm>
              <a:off x="10513414" y="6079642"/>
              <a:ext cx="256187" cy="269845"/>
            </a:xfrm>
            <a:custGeom>
              <a:avLst/>
              <a:gdLst/>
              <a:ahLst/>
              <a:cxnLst/>
              <a:rect l="0" t="0" r="0" b="0"/>
              <a:pathLst>
                <a:path w="256187" h="269845">
                  <a:moveTo>
                    <a:pt x="224436" y="3658"/>
                  </a:moveTo>
                  <a:lnTo>
                    <a:pt x="224436" y="3658"/>
                  </a:lnTo>
                  <a:lnTo>
                    <a:pt x="224436" y="287"/>
                  </a:lnTo>
                  <a:lnTo>
                    <a:pt x="223731" y="0"/>
                  </a:lnTo>
                  <a:lnTo>
                    <a:pt x="217529" y="2726"/>
                  </a:lnTo>
                  <a:lnTo>
                    <a:pt x="212899" y="3949"/>
                  </a:lnTo>
                  <a:lnTo>
                    <a:pt x="173603" y="25288"/>
                  </a:lnTo>
                  <a:lnTo>
                    <a:pt x="138113" y="42522"/>
                  </a:lnTo>
                  <a:lnTo>
                    <a:pt x="94437" y="64797"/>
                  </a:lnTo>
                  <a:lnTo>
                    <a:pt x="49511" y="91859"/>
                  </a:lnTo>
                  <a:lnTo>
                    <a:pt x="9889" y="122916"/>
                  </a:lnTo>
                  <a:lnTo>
                    <a:pt x="0" y="136203"/>
                  </a:lnTo>
                  <a:lnTo>
                    <a:pt x="729" y="139294"/>
                  </a:lnTo>
                  <a:lnTo>
                    <a:pt x="3331" y="142060"/>
                  </a:lnTo>
                  <a:lnTo>
                    <a:pt x="7182" y="144609"/>
                  </a:lnTo>
                  <a:lnTo>
                    <a:pt x="44487" y="149407"/>
                  </a:lnTo>
                  <a:lnTo>
                    <a:pt x="83786" y="155185"/>
                  </a:lnTo>
                  <a:lnTo>
                    <a:pt x="129704" y="167541"/>
                  </a:lnTo>
                  <a:lnTo>
                    <a:pt x="137997" y="170063"/>
                  </a:lnTo>
                  <a:lnTo>
                    <a:pt x="143526" y="173861"/>
                  </a:lnTo>
                  <a:lnTo>
                    <a:pt x="147213" y="178511"/>
                  </a:lnTo>
                  <a:lnTo>
                    <a:pt x="149670" y="183726"/>
                  </a:lnTo>
                  <a:lnTo>
                    <a:pt x="148486" y="189320"/>
                  </a:lnTo>
                  <a:lnTo>
                    <a:pt x="139645" y="201180"/>
                  </a:lnTo>
                  <a:lnTo>
                    <a:pt x="104494" y="226040"/>
                  </a:lnTo>
                  <a:lnTo>
                    <a:pt x="66915" y="244292"/>
                  </a:lnTo>
                  <a:lnTo>
                    <a:pt x="31305" y="261576"/>
                  </a:lnTo>
                  <a:lnTo>
                    <a:pt x="23225" y="268623"/>
                  </a:lnTo>
                  <a:lnTo>
                    <a:pt x="35310" y="269844"/>
                  </a:lnTo>
                  <a:lnTo>
                    <a:pt x="76933" y="269550"/>
                  </a:lnTo>
                  <a:lnTo>
                    <a:pt x="108785" y="266942"/>
                  </a:lnTo>
                  <a:lnTo>
                    <a:pt x="142226" y="263430"/>
                  </a:lnTo>
                  <a:lnTo>
                    <a:pt x="187142" y="259368"/>
                  </a:lnTo>
                  <a:lnTo>
                    <a:pt x="233924" y="257996"/>
                  </a:lnTo>
                  <a:lnTo>
                    <a:pt x="256186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80"/>
            <p:cNvSpPr/>
            <p:nvPr>
              <p:custDataLst>
                <p:tags r:id="rId25"/>
              </p:custDataLst>
            </p:nvPr>
          </p:nvSpPr>
          <p:spPr>
            <a:xfrm>
              <a:off x="10853844" y="6207476"/>
              <a:ext cx="99907" cy="123475"/>
            </a:xfrm>
            <a:custGeom>
              <a:avLst/>
              <a:gdLst/>
              <a:ahLst/>
              <a:cxnLst/>
              <a:rect l="0" t="0" r="0" b="0"/>
              <a:pathLst>
                <a:path w="99907" h="123475">
                  <a:moveTo>
                    <a:pt x="80856" y="34574"/>
                  </a:moveTo>
                  <a:lnTo>
                    <a:pt x="80856" y="34574"/>
                  </a:lnTo>
                  <a:lnTo>
                    <a:pt x="80856" y="31203"/>
                  </a:lnTo>
                  <a:lnTo>
                    <a:pt x="78975" y="27667"/>
                  </a:lnTo>
                  <a:lnTo>
                    <a:pt x="76492" y="23742"/>
                  </a:lnTo>
                  <a:lnTo>
                    <a:pt x="74389" y="17568"/>
                  </a:lnTo>
                  <a:lnTo>
                    <a:pt x="71396" y="13374"/>
                  </a:lnTo>
                  <a:lnTo>
                    <a:pt x="54134" y="705"/>
                  </a:lnTo>
                  <a:lnTo>
                    <a:pt x="51047" y="0"/>
                  </a:lnTo>
                  <a:lnTo>
                    <a:pt x="43854" y="1099"/>
                  </a:lnTo>
                  <a:lnTo>
                    <a:pt x="28500" y="9055"/>
                  </a:lnTo>
                  <a:lnTo>
                    <a:pt x="13916" y="27091"/>
                  </a:lnTo>
                  <a:lnTo>
                    <a:pt x="4029" y="53681"/>
                  </a:lnTo>
                  <a:lnTo>
                    <a:pt x="0" y="80530"/>
                  </a:lnTo>
                  <a:lnTo>
                    <a:pt x="2179" y="99617"/>
                  </a:lnTo>
                  <a:lnTo>
                    <a:pt x="7293" y="110839"/>
                  </a:lnTo>
                  <a:lnTo>
                    <a:pt x="9942" y="112229"/>
                  </a:lnTo>
                  <a:lnTo>
                    <a:pt x="13118" y="112450"/>
                  </a:lnTo>
                  <a:lnTo>
                    <a:pt x="21116" y="110109"/>
                  </a:lnTo>
                  <a:lnTo>
                    <a:pt x="36815" y="100150"/>
                  </a:lnTo>
                  <a:lnTo>
                    <a:pt x="46230" y="89825"/>
                  </a:lnTo>
                  <a:lnTo>
                    <a:pt x="57997" y="62996"/>
                  </a:lnTo>
                  <a:lnTo>
                    <a:pt x="61304" y="49484"/>
                  </a:lnTo>
                  <a:lnTo>
                    <a:pt x="62177" y="49453"/>
                  </a:lnTo>
                  <a:lnTo>
                    <a:pt x="65029" y="51300"/>
                  </a:lnTo>
                  <a:lnTo>
                    <a:pt x="70599" y="59678"/>
                  </a:lnTo>
                  <a:lnTo>
                    <a:pt x="89473" y="103484"/>
                  </a:lnTo>
                  <a:lnTo>
                    <a:pt x="99906" y="123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81"/>
            <p:cNvSpPr/>
            <p:nvPr>
              <p:custDataLst>
                <p:tags r:id="rId26"/>
              </p:custDataLst>
            </p:nvPr>
          </p:nvSpPr>
          <p:spPr>
            <a:xfrm>
              <a:off x="11017250" y="63373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82"/>
            <p:cNvSpPr/>
            <p:nvPr>
              <p:custDataLst>
                <p:tags r:id="rId27"/>
              </p:custDataLst>
            </p:nvPr>
          </p:nvSpPr>
          <p:spPr>
            <a:xfrm>
              <a:off x="11017250" y="6280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83"/>
            <p:cNvSpPr/>
            <p:nvPr>
              <p:custDataLst>
                <p:tags r:id="rId28"/>
              </p:custDataLst>
            </p:nvPr>
          </p:nvSpPr>
          <p:spPr>
            <a:xfrm>
              <a:off x="10979149" y="6078433"/>
              <a:ext cx="139702" cy="124872"/>
            </a:xfrm>
            <a:custGeom>
              <a:avLst/>
              <a:gdLst/>
              <a:ahLst/>
              <a:cxnLst/>
              <a:rect l="0" t="0" r="0" b="0"/>
              <a:pathLst>
                <a:path w="139702" h="124872">
                  <a:moveTo>
                    <a:pt x="1" y="23917"/>
                  </a:moveTo>
                  <a:lnTo>
                    <a:pt x="1" y="23917"/>
                  </a:lnTo>
                  <a:lnTo>
                    <a:pt x="0" y="11708"/>
                  </a:lnTo>
                  <a:lnTo>
                    <a:pt x="1882" y="6026"/>
                  </a:lnTo>
                  <a:lnTo>
                    <a:pt x="3371" y="3523"/>
                  </a:lnTo>
                  <a:lnTo>
                    <a:pt x="5070" y="1854"/>
                  </a:lnTo>
                  <a:lnTo>
                    <a:pt x="8839" y="0"/>
                  </a:lnTo>
                  <a:lnTo>
                    <a:pt x="14747" y="1058"/>
                  </a:lnTo>
                  <a:lnTo>
                    <a:pt x="36781" y="10856"/>
                  </a:lnTo>
                  <a:lnTo>
                    <a:pt x="48332" y="22111"/>
                  </a:lnTo>
                  <a:lnTo>
                    <a:pt x="60889" y="44313"/>
                  </a:lnTo>
                  <a:lnTo>
                    <a:pt x="63875" y="52330"/>
                  </a:lnTo>
                  <a:lnTo>
                    <a:pt x="61550" y="70647"/>
                  </a:lnTo>
                  <a:lnTo>
                    <a:pt x="46183" y="104408"/>
                  </a:lnTo>
                  <a:lnTo>
                    <a:pt x="27875" y="123338"/>
                  </a:lnTo>
                  <a:lnTo>
                    <a:pt x="27757" y="124064"/>
                  </a:lnTo>
                  <a:lnTo>
                    <a:pt x="28382" y="124549"/>
                  </a:lnTo>
                  <a:lnTo>
                    <a:pt x="29505" y="124871"/>
                  </a:lnTo>
                  <a:lnTo>
                    <a:pt x="70593" y="114648"/>
                  </a:lnTo>
                  <a:lnTo>
                    <a:pt x="111939" y="108292"/>
                  </a:lnTo>
                  <a:lnTo>
                    <a:pt x="139701" y="10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84"/>
            <p:cNvSpPr/>
            <p:nvPr>
              <p:custDataLst>
                <p:tags r:id="rId29"/>
              </p:custDataLst>
            </p:nvPr>
          </p:nvSpPr>
          <p:spPr>
            <a:xfrm>
              <a:off x="11179735" y="6280150"/>
              <a:ext cx="237566" cy="114677"/>
            </a:xfrm>
            <a:custGeom>
              <a:avLst/>
              <a:gdLst/>
              <a:ahLst/>
              <a:cxnLst/>
              <a:rect l="0" t="0" r="0" b="0"/>
              <a:pathLst>
                <a:path w="237566" h="114677">
                  <a:moveTo>
                    <a:pt x="59765" y="0"/>
                  </a:moveTo>
                  <a:lnTo>
                    <a:pt x="59765" y="0"/>
                  </a:lnTo>
                  <a:lnTo>
                    <a:pt x="57884" y="44571"/>
                  </a:lnTo>
                  <a:lnTo>
                    <a:pt x="50927" y="78341"/>
                  </a:lnTo>
                  <a:lnTo>
                    <a:pt x="43137" y="91498"/>
                  </a:lnTo>
                  <a:lnTo>
                    <a:pt x="24260" y="111442"/>
                  </a:lnTo>
                  <a:lnTo>
                    <a:pt x="19868" y="113805"/>
                  </a:lnTo>
                  <a:lnTo>
                    <a:pt x="15528" y="114676"/>
                  </a:lnTo>
                  <a:lnTo>
                    <a:pt x="11224" y="114551"/>
                  </a:lnTo>
                  <a:lnTo>
                    <a:pt x="8354" y="113056"/>
                  </a:lnTo>
                  <a:lnTo>
                    <a:pt x="6443" y="110648"/>
                  </a:lnTo>
                  <a:lnTo>
                    <a:pt x="0" y="93274"/>
                  </a:lnTo>
                  <a:lnTo>
                    <a:pt x="1688" y="77909"/>
                  </a:lnTo>
                  <a:lnTo>
                    <a:pt x="10899" y="46042"/>
                  </a:lnTo>
                  <a:lnTo>
                    <a:pt x="18998" y="34339"/>
                  </a:lnTo>
                  <a:lnTo>
                    <a:pt x="38072" y="18698"/>
                  </a:lnTo>
                  <a:lnTo>
                    <a:pt x="77117" y="13179"/>
                  </a:lnTo>
                  <a:lnTo>
                    <a:pt x="122370" y="7982"/>
                  </a:lnTo>
                  <a:lnTo>
                    <a:pt x="157439" y="4018"/>
                  </a:lnTo>
                  <a:lnTo>
                    <a:pt x="199399" y="4561"/>
                  </a:lnTo>
                  <a:lnTo>
                    <a:pt x="23756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85"/>
            <p:cNvSpPr/>
            <p:nvPr>
              <p:custDataLst>
                <p:tags r:id="rId30"/>
              </p:custDataLst>
            </p:nvPr>
          </p:nvSpPr>
          <p:spPr>
            <a:xfrm>
              <a:off x="11347450" y="64516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1995" y="24180"/>
                  </a:lnTo>
                  <a:lnTo>
                    <a:pt x="7630" y="3820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86"/>
            <p:cNvSpPr/>
            <p:nvPr>
              <p:custDataLst>
                <p:tags r:id="rId31"/>
              </p:custDataLst>
            </p:nvPr>
          </p:nvSpPr>
          <p:spPr>
            <a:xfrm>
              <a:off x="11379200" y="64071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87"/>
            <p:cNvSpPr/>
            <p:nvPr>
              <p:custDataLst>
                <p:tags r:id="rId32"/>
              </p:custDataLst>
            </p:nvPr>
          </p:nvSpPr>
          <p:spPr>
            <a:xfrm>
              <a:off x="11436349" y="6166189"/>
              <a:ext cx="88902" cy="94912"/>
            </a:xfrm>
            <a:custGeom>
              <a:avLst/>
              <a:gdLst/>
              <a:ahLst/>
              <a:cxnLst/>
              <a:rect l="0" t="0" r="0" b="0"/>
              <a:pathLst>
                <a:path w="88902" h="94912">
                  <a:moveTo>
                    <a:pt x="1" y="12361"/>
                  </a:moveTo>
                  <a:lnTo>
                    <a:pt x="1" y="12361"/>
                  </a:lnTo>
                  <a:lnTo>
                    <a:pt x="0" y="8990"/>
                  </a:lnTo>
                  <a:lnTo>
                    <a:pt x="1882" y="5454"/>
                  </a:lnTo>
                  <a:lnTo>
                    <a:pt x="3371" y="3522"/>
                  </a:lnTo>
                  <a:lnTo>
                    <a:pt x="6908" y="1377"/>
                  </a:lnTo>
                  <a:lnTo>
                    <a:pt x="14927" y="0"/>
                  </a:lnTo>
                  <a:lnTo>
                    <a:pt x="32033" y="433"/>
                  </a:lnTo>
                  <a:lnTo>
                    <a:pt x="38462" y="3061"/>
                  </a:lnTo>
                  <a:lnTo>
                    <a:pt x="40458" y="4751"/>
                  </a:lnTo>
                  <a:lnTo>
                    <a:pt x="42677" y="8508"/>
                  </a:lnTo>
                  <a:lnTo>
                    <a:pt x="40554" y="21332"/>
                  </a:lnTo>
                  <a:lnTo>
                    <a:pt x="28447" y="48288"/>
                  </a:lnTo>
                  <a:lnTo>
                    <a:pt x="9904" y="76895"/>
                  </a:lnTo>
                  <a:lnTo>
                    <a:pt x="7930" y="82906"/>
                  </a:lnTo>
                  <a:lnTo>
                    <a:pt x="9521" y="84790"/>
                  </a:lnTo>
                  <a:lnTo>
                    <a:pt x="16932" y="86885"/>
                  </a:lnTo>
                  <a:lnTo>
                    <a:pt x="60011" y="88414"/>
                  </a:lnTo>
                  <a:lnTo>
                    <a:pt x="88901" y="9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88"/>
            <p:cNvSpPr/>
            <p:nvPr>
              <p:custDataLst>
                <p:tags r:id="rId33"/>
              </p:custDataLst>
            </p:nvPr>
          </p:nvSpPr>
          <p:spPr>
            <a:xfrm>
              <a:off x="11468100" y="6070600"/>
              <a:ext cx="156905" cy="393701"/>
            </a:xfrm>
            <a:custGeom>
              <a:avLst/>
              <a:gdLst/>
              <a:ahLst/>
              <a:cxnLst/>
              <a:rect l="0" t="0" r="0" b="0"/>
              <a:pathLst>
                <a:path w="156905" h="393701">
                  <a:moveTo>
                    <a:pt x="114300" y="0"/>
                  </a:moveTo>
                  <a:lnTo>
                    <a:pt x="114300" y="0"/>
                  </a:lnTo>
                  <a:lnTo>
                    <a:pt x="135954" y="41427"/>
                  </a:lnTo>
                  <a:lnTo>
                    <a:pt x="145797" y="62862"/>
                  </a:lnTo>
                  <a:lnTo>
                    <a:pt x="154598" y="109486"/>
                  </a:lnTo>
                  <a:lnTo>
                    <a:pt x="156904" y="152377"/>
                  </a:lnTo>
                  <a:lnTo>
                    <a:pt x="154165" y="199662"/>
                  </a:lnTo>
                  <a:lnTo>
                    <a:pt x="148245" y="246783"/>
                  </a:lnTo>
                  <a:lnTo>
                    <a:pt x="140912" y="288892"/>
                  </a:lnTo>
                  <a:lnTo>
                    <a:pt x="132948" y="323129"/>
                  </a:lnTo>
                  <a:lnTo>
                    <a:pt x="122588" y="350341"/>
                  </a:lnTo>
                  <a:lnTo>
                    <a:pt x="106225" y="369491"/>
                  </a:lnTo>
                  <a:lnTo>
                    <a:pt x="70259" y="381293"/>
                  </a:lnTo>
                  <a:lnTo>
                    <a:pt x="31226" y="388186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428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SMARTInkShape-Group347"/>
          <p:cNvGrpSpPr/>
          <p:nvPr/>
        </p:nvGrpSpPr>
        <p:grpSpPr>
          <a:xfrm>
            <a:off x="1016883" y="585083"/>
            <a:ext cx="265818" cy="335668"/>
            <a:chOff x="1016883" y="585083"/>
            <a:chExt cx="265818" cy="335668"/>
          </a:xfrm>
        </p:grpSpPr>
        <p:sp>
          <p:nvSpPr>
            <p:cNvPr id="3" name="SMARTInkShape-1889"/>
            <p:cNvSpPr/>
            <p:nvPr>
              <p:custDataLst>
                <p:tags r:id="rId121"/>
              </p:custDataLst>
            </p:nvPr>
          </p:nvSpPr>
          <p:spPr>
            <a:xfrm>
              <a:off x="1092200" y="585083"/>
              <a:ext cx="190501" cy="335668"/>
            </a:xfrm>
            <a:custGeom>
              <a:avLst/>
              <a:gdLst/>
              <a:ahLst/>
              <a:cxnLst/>
              <a:rect l="0" t="0" r="0" b="0"/>
              <a:pathLst>
                <a:path w="190501" h="335668">
                  <a:moveTo>
                    <a:pt x="190500" y="5467"/>
                  </a:moveTo>
                  <a:lnTo>
                    <a:pt x="190500" y="5467"/>
                  </a:lnTo>
                  <a:lnTo>
                    <a:pt x="190500" y="2096"/>
                  </a:lnTo>
                  <a:lnTo>
                    <a:pt x="189089" y="1103"/>
                  </a:lnTo>
                  <a:lnTo>
                    <a:pt x="183758" y="0"/>
                  </a:lnTo>
                  <a:lnTo>
                    <a:pt x="162710" y="12862"/>
                  </a:lnTo>
                  <a:lnTo>
                    <a:pt x="127390" y="54774"/>
                  </a:lnTo>
                  <a:lnTo>
                    <a:pt x="99892" y="95820"/>
                  </a:lnTo>
                  <a:lnTo>
                    <a:pt x="71913" y="142991"/>
                  </a:lnTo>
                  <a:lnTo>
                    <a:pt x="58525" y="168411"/>
                  </a:lnTo>
                  <a:lnTo>
                    <a:pt x="45367" y="194529"/>
                  </a:lnTo>
                  <a:lnTo>
                    <a:pt x="25102" y="240484"/>
                  </a:lnTo>
                  <a:lnTo>
                    <a:pt x="11156" y="279252"/>
                  </a:lnTo>
                  <a:lnTo>
                    <a:pt x="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890"/>
            <p:cNvSpPr/>
            <p:nvPr>
              <p:custDataLst>
                <p:tags r:id="rId122"/>
              </p:custDataLst>
            </p:nvPr>
          </p:nvSpPr>
          <p:spPr>
            <a:xfrm>
              <a:off x="1016883" y="596900"/>
              <a:ext cx="227718" cy="281547"/>
            </a:xfrm>
            <a:custGeom>
              <a:avLst/>
              <a:gdLst/>
              <a:ahLst/>
              <a:cxnLst/>
              <a:rect l="0" t="0" r="0" b="0"/>
              <a:pathLst>
                <a:path w="227718" h="281547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2451" y="36628"/>
                  </a:lnTo>
                  <a:lnTo>
                    <a:pt x="55325" y="66844"/>
                  </a:lnTo>
                  <a:lnTo>
                    <a:pt x="82659" y="103792"/>
                  </a:lnTo>
                  <a:lnTo>
                    <a:pt x="113623" y="143732"/>
                  </a:lnTo>
                  <a:lnTo>
                    <a:pt x="142436" y="181238"/>
                  </a:lnTo>
                  <a:lnTo>
                    <a:pt x="168648" y="216017"/>
                  </a:lnTo>
                  <a:lnTo>
                    <a:pt x="201121" y="259836"/>
                  </a:lnTo>
                  <a:lnTo>
                    <a:pt x="219210" y="280502"/>
                  </a:lnTo>
                  <a:lnTo>
                    <a:pt x="222045" y="281546"/>
                  </a:lnTo>
                  <a:lnTo>
                    <a:pt x="22771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1891"/>
          <p:cNvSpPr/>
          <p:nvPr>
            <p:custDataLst>
              <p:tags r:id="rId1"/>
            </p:custDataLst>
          </p:nvPr>
        </p:nvSpPr>
        <p:spPr>
          <a:xfrm>
            <a:off x="1532057" y="701549"/>
            <a:ext cx="182444" cy="81099"/>
          </a:xfrm>
          <a:custGeom>
            <a:avLst/>
            <a:gdLst/>
            <a:ahLst/>
            <a:cxnLst/>
            <a:rect l="0" t="0" r="0" b="0"/>
            <a:pathLst>
              <a:path w="182444" h="81099">
                <a:moveTo>
                  <a:pt x="55443" y="73151"/>
                </a:moveTo>
                <a:lnTo>
                  <a:pt x="55443" y="73151"/>
                </a:lnTo>
                <a:lnTo>
                  <a:pt x="10198" y="72445"/>
                </a:lnTo>
                <a:lnTo>
                  <a:pt x="4054" y="69780"/>
                </a:lnTo>
                <a:lnTo>
                  <a:pt x="2134" y="66670"/>
                </a:lnTo>
                <a:lnTo>
                  <a:pt x="0" y="57571"/>
                </a:lnTo>
                <a:lnTo>
                  <a:pt x="2170" y="37177"/>
                </a:lnTo>
                <a:lnTo>
                  <a:pt x="5816" y="31529"/>
                </a:lnTo>
                <a:lnTo>
                  <a:pt x="17394" y="23373"/>
                </a:lnTo>
                <a:lnTo>
                  <a:pt x="23727" y="23032"/>
                </a:lnTo>
                <a:lnTo>
                  <a:pt x="36408" y="28298"/>
                </a:lnTo>
                <a:lnTo>
                  <a:pt x="68145" y="61792"/>
                </a:lnTo>
                <a:lnTo>
                  <a:pt x="74494" y="69811"/>
                </a:lnTo>
                <a:lnTo>
                  <a:pt x="89075" y="78722"/>
                </a:lnTo>
                <a:lnTo>
                  <a:pt x="96914" y="81098"/>
                </a:lnTo>
                <a:lnTo>
                  <a:pt x="115032" y="79976"/>
                </a:lnTo>
                <a:lnTo>
                  <a:pt x="124802" y="77701"/>
                </a:lnTo>
                <a:lnTo>
                  <a:pt x="143184" y="65766"/>
                </a:lnTo>
                <a:lnTo>
                  <a:pt x="159350" y="47996"/>
                </a:lnTo>
                <a:lnTo>
                  <a:pt x="177463" y="9621"/>
                </a:lnTo>
                <a:lnTo>
                  <a:pt x="180230" y="465"/>
                </a:lnTo>
                <a:lnTo>
                  <a:pt x="180968" y="0"/>
                </a:lnTo>
                <a:lnTo>
                  <a:pt x="182443" y="33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349"/>
          <p:cNvGrpSpPr/>
          <p:nvPr/>
        </p:nvGrpSpPr>
        <p:grpSpPr>
          <a:xfrm>
            <a:off x="2070152" y="592315"/>
            <a:ext cx="1003249" cy="309386"/>
            <a:chOff x="2070152" y="592315"/>
            <a:chExt cx="1003249" cy="309386"/>
          </a:xfrm>
        </p:grpSpPr>
        <p:sp>
          <p:nvSpPr>
            <p:cNvPr id="7" name="SMARTInkShape-1892"/>
            <p:cNvSpPr/>
            <p:nvPr>
              <p:custDataLst>
                <p:tags r:id="rId115"/>
              </p:custDataLst>
            </p:nvPr>
          </p:nvSpPr>
          <p:spPr>
            <a:xfrm>
              <a:off x="3003550" y="81280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9850" y="0"/>
                  </a:moveTo>
                  <a:lnTo>
                    <a:pt x="69850" y="0"/>
                  </a:lnTo>
                  <a:lnTo>
                    <a:pt x="48802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93"/>
            <p:cNvSpPr/>
            <p:nvPr>
              <p:custDataLst>
                <p:tags r:id="rId116"/>
              </p:custDataLst>
            </p:nvPr>
          </p:nvSpPr>
          <p:spPr>
            <a:xfrm>
              <a:off x="2901950" y="604811"/>
              <a:ext cx="95251" cy="168854"/>
            </a:xfrm>
            <a:custGeom>
              <a:avLst/>
              <a:gdLst/>
              <a:ahLst/>
              <a:cxnLst/>
              <a:rect l="0" t="0" r="0" b="0"/>
              <a:pathLst>
                <a:path w="95251" h="168854">
                  <a:moveTo>
                    <a:pt x="0" y="30189"/>
                  </a:moveTo>
                  <a:lnTo>
                    <a:pt x="0" y="30189"/>
                  </a:lnTo>
                  <a:lnTo>
                    <a:pt x="0" y="12512"/>
                  </a:lnTo>
                  <a:lnTo>
                    <a:pt x="2117" y="9232"/>
                  </a:lnTo>
                  <a:lnTo>
                    <a:pt x="10113" y="3706"/>
                  </a:lnTo>
                  <a:lnTo>
                    <a:pt x="29886" y="0"/>
                  </a:lnTo>
                  <a:lnTo>
                    <a:pt x="41740" y="2896"/>
                  </a:lnTo>
                  <a:lnTo>
                    <a:pt x="46877" y="5643"/>
                  </a:lnTo>
                  <a:lnTo>
                    <a:pt x="54466" y="18104"/>
                  </a:lnTo>
                  <a:lnTo>
                    <a:pt x="57477" y="26366"/>
                  </a:lnTo>
                  <a:lnTo>
                    <a:pt x="55179" y="50597"/>
                  </a:lnTo>
                  <a:lnTo>
                    <a:pt x="40103" y="92210"/>
                  </a:lnTo>
                  <a:lnTo>
                    <a:pt x="16467" y="137455"/>
                  </a:lnTo>
                  <a:lnTo>
                    <a:pt x="9347" y="158084"/>
                  </a:lnTo>
                  <a:lnTo>
                    <a:pt x="9760" y="162019"/>
                  </a:lnTo>
                  <a:lnTo>
                    <a:pt x="11445" y="164642"/>
                  </a:lnTo>
                  <a:lnTo>
                    <a:pt x="13980" y="166391"/>
                  </a:lnTo>
                  <a:lnTo>
                    <a:pt x="34403" y="168853"/>
                  </a:lnTo>
                  <a:lnTo>
                    <a:pt x="78109" y="165320"/>
                  </a:lnTo>
                  <a:lnTo>
                    <a:pt x="95250" y="16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94"/>
            <p:cNvSpPr/>
            <p:nvPr>
              <p:custDataLst>
                <p:tags r:id="rId117"/>
              </p:custDataLst>
            </p:nvPr>
          </p:nvSpPr>
          <p:spPr>
            <a:xfrm>
              <a:off x="2674329" y="592315"/>
              <a:ext cx="119672" cy="233186"/>
            </a:xfrm>
            <a:custGeom>
              <a:avLst/>
              <a:gdLst/>
              <a:ahLst/>
              <a:cxnLst/>
              <a:rect l="0" t="0" r="0" b="0"/>
              <a:pathLst>
                <a:path w="119672" h="233186">
                  <a:moveTo>
                    <a:pt x="81571" y="10935"/>
                  </a:moveTo>
                  <a:lnTo>
                    <a:pt x="81571" y="10935"/>
                  </a:lnTo>
                  <a:lnTo>
                    <a:pt x="78200" y="4193"/>
                  </a:lnTo>
                  <a:lnTo>
                    <a:pt x="76501" y="2207"/>
                  </a:lnTo>
                  <a:lnTo>
                    <a:pt x="72733" y="0"/>
                  </a:lnTo>
                  <a:lnTo>
                    <a:pt x="59902" y="2129"/>
                  </a:lnTo>
                  <a:lnTo>
                    <a:pt x="39324" y="24083"/>
                  </a:lnTo>
                  <a:lnTo>
                    <a:pt x="15353" y="67512"/>
                  </a:lnTo>
                  <a:lnTo>
                    <a:pt x="4398" y="102403"/>
                  </a:lnTo>
                  <a:lnTo>
                    <a:pt x="0" y="138371"/>
                  </a:lnTo>
                  <a:lnTo>
                    <a:pt x="5100" y="173171"/>
                  </a:lnTo>
                  <a:lnTo>
                    <a:pt x="23831" y="199927"/>
                  </a:lnTo>
                  <a:lnTo>
                    <a:pt x="36727" y="211013"/>
                  </a:lnTo>
                  <a:lnTo>
                    <a:pt x="67991" y="223331"/>
                  </a:lnTo>
                  <a:lnTo>
                    <a:pt x="119671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95"/>
            <p:cNvSpPr/>
            <p:nvPr>
              <p:custDataLst>
                <p:tags r:id="rId118"/>
              </p:custDataLst>
            </p:nvPr>
          </p:nvSpPr>
          <p:spPr>
            <a:xfrm>
              <a:off x="2400300" y="723900"/>
              <a:ext cx="146051" cy="119329"/>
            </a:xfrm>
            <a:custGeom>
              <a:avLst/>
              <a:gdLst/>
              <a:ahLst/>
              <a:cxnLst/>
              <a:rect l="0" t="0" r="0" b="0"/>
              <a:pathLst>
                <a:path w="146051" h="119329">
                  <a:moveTo>
                    <a:pt x="0" y="19050"/>
                  </a:moveTo>
                  <a:lnTo>
                    <a:pt x="0" y="19050"/>
                  </a:lnTo>
                  <a:lnTo>
                    <a:pt x="3371" y="12308"/>
                  </a:lnTo>
                  <a:lnTo>
                    <a:pt x="5069" y="10322"/>
                  </a:lnTo>
                  <a:lnTo>
                    <a:pt x="8838" y="8115"/>
                  </a:lnTo>
                  <a:lnTo>
                    <a:pt x="25040" y="13615"/>
                  </a:lnTo>
                  <a:lnTo>
                    <a:pt x="54456" y="34295"/>
                  </a:lnTo>
                  <a:lnTo>
                    <a:pt x="79870" y="66135"/>
                  </a:lnTo>
                  <a:lnTo>
                    <a:pt x="88414" y="88190"/>
                  </a:lnTo>
                  <a:lnTo>
                    <a:pt x="91506" y="106929"/>
                  </a:lnTo>
                  <a:lnTo>
                    <a:pt x="90529" y="117609"/>
                  </a:lnTo>
                  <a:lnTo>
                    <a:pt x="89280" y="119328"/>
                  </a:lnTo>
                  <a:lnTo>
                    <a:pt x="87742" y="119063"/>
                  </a:lnTo>
                  <a:lnTo>
                    <a:pt x="86012" y="117475"/>
                  </a:lnTo>
                  <a:lnTo>
                    <a:pt x="80205" y="98386"/>
                  </a:lnTo>
                  <a:lnTo>
                    <a:pt x="87500" y="56903"/>
                  </a:lnTo>
                  <a:lnTo>
                    <a:pt x="99331" y="33757"/>
                  </a:lnTo>
                  <a:lnTo>
                    <a:pt x="113997" y="1782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896"/>
            <p:cNvSpPr/>
            <p:nvPr>
              <p:custDataLst>
                <p:tags r:id="rId119"/>
              </p:custDataLst>
            </p:nvPr>
          </p:nvSpPr>
          <p:spPr>
            <a:xfrm>
              <a:off x="2323195" y="765433"/>
              <a:ext cx="67472" cy="108221"/>
            </a:xfrm>
            <a:custGeom>
              <a:avLst/>
              <a:gdLst/>
              <a:ahLst/>
              <a:cxnLst/>
              <a:rect l="0" t="0" r="0" b="0"/>
              <a:pathLst>
                <a:path w="67472" h="108221">
                  <a:moveTo>
                    <a:pt x="45355" y="34667"/>
                  </a:moveTo>
                  <a:lnTo>
                    <a:pt x="45355" y="34667"/>
                  </a:lnTo>
                  <a:lnTo>
                    <a:pt x="33146" y="8152"/>
                  </a:lnTo>
                  <a:lnTo>
                    <a:pt x="25582" y="1716"/>
                  </a:lnTo>
                  <a:lnTo>
                    <a:pt x="21590" y="0"/>
                  </a:lnTo>
                  <a:lnTo>
                    <a:pt x="17517" y="972"/>
                  </a:lnTo>
                  <a:lnTo>
                    <a:pt x="9229" y="7697"/>
                  </a:lnTo>
                  <a:lnTo>
                    <a:pt x="0" y="33496"/>
                  </a:lnTo>
                  <a:lnTo>
                    <a:pt x="2910" y="67952"/>
                  </a:lnTo>
                  <a:lnTo>
                    <a:pt x="12850" y="88736"/>
                  </a:lnTo>
                  <a:lnTo>
                    <a:pt x="19452" y="98230"/>
                  </a:lnTo>
                  <a:lnTo>
                    <a:pt x="26675" y="103853"/>
                  </a:lnTo>
                  <a:lnTo>
                    <a:pt x="42227" y="108220"/>
                  </a:lnTo>
                  <a:lnTo>
                    <a:pt x="48914" y="106986"/>
                  </a:lnTo>
                  <a:lnTo>
                    <a:pt x="60107" y="99970"/>
                  </a:lnTo>
                  <a:lnTo>
                    <a:pt x="66023" y="84151"/>
                  </a:lnTo>
                  <a:lnTo>
                    <a:pt x="67471" y="55209"/>
                  </a:lnTo>
                  <a:lnTo>
                    <a:pt x="64405" y="28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97"/>
            <p:cNvSpPr/>
            <p:nvPr>
              <p:custDataLst>
                <p:tags r:id="rId120"/>
              </p:custDataLst>
            </p:nvPr>
          </p:nvSpPr>
          <p:spPr>
            <a:xfrm>
              <a:off x="2070152" y="616560"/>
              <a:ext cx="176030" cy="267664"/>
            </a:xfrm>
            <a:custGeom>
              <a:avLst/>
              <a:gdLst/>
              <a:ahLst/>
              <a:cxnLst/>
              <a:rect l="0" t="0" r="0" b="0"/>
              <a:pathLst>
                <a:path w="176030" h="267664">
                  <a:moveTo>
                    <a:pt x="6298" y="94640"/>
                  </a:moveTo>
                  <a:lnTo>
                    <a:pt x="6298" y="94640"/>
                  </a:lnTo>
                  <a:lnTo>
                    <a:pt x="831" y="78238"/>
                  </a:lnTo>
                  <a:lnTo>
                    <a:pt x="536" y="78767"/>
                  </a:lnTo>
                  <a:lnTo>
                    <a:pt x="0" y="119096"/>
                  </a:lnTo>
                  <a:lnTo>
                    <a:pt x="669" y="163818"/>
                  </a:lnTo>
                  <a:lnTo>
                    <a:pt x="3326" y="198764"/>
                  </a:lnTo>
                  <a:lnTo>
                    <a:pt x="2046" y="244025"/>
                  </a:lnTo>
                  <a:lnTo>
                    <a:pt x="3941" y="267392"/>
                  </a:lnTo>
                  <a:lnTo>
                    <a:pt x="4727" y="267663"/>
                  </a:lnTo>
                  <a:lnTo>
                    <a:pt x="9462" y="220114"/>
                  </a:lnTo>
                  <a:lnTo>
                    <a:pt x="11229" y="197339"/>
                  </a:lnTo>
                  <a:lnTo>
                    <a:pt x="13113" y="169456"/>
                  </a:lnTo>
                  <a:lnTo>
                    <a:pt x="15075" y="138167"/>
                  </a:lnTo>
                  <a:lnTo>
                    <a:pt x="17794" y="111664"/>
                  </a:lnTo>
                  <a:lnTo>
                    <a:pt x="24578" y="67164"/>
                  </a:lnTo>
                  <a:lnTo>
                    <a:pt x="29588" y="44087"/>
                  </a:lnTo>
                  <a:lnTo>
                    <a:pt x="37056" y="85125"/>
                  </a:lnTo>
                  <a:lnTo>
                    <a:pt x="43722" y="120985"/>
                  </a:lnTo>
                  <a:lnTo>
                    <a:pt x="57033" y="160442"/>
                  </a:lnTo>
                  <a:lnTo>
                    <a:pt x="75414" y="198674"/>
                  </a:lnTo>
                  <a:lnTo>
                    <a:pt x="108151" y="240470"/>
                  </a:lnTo>
                  <a:lnTo>
                    <a:pt x="127295" y="254233"/>
                  </a:lnTo>
                  <a:lnTo>
                    <a:pt x="135646" y="253952"/>
                  </a:lnTo>
                  <a:lnTo>
                    <a:pt x="143330" y="249531"/>
                  </a:lnTo>
                  <a:lnTo>
                    <a:pt x="150569" y="242351"/>
                  </a:lnTo>
                  <a:lnTo>
                    <a:pt x="164129" y="195164"/>
                  </a:lnTo>
                  <a:lnTo>
                    <a:pt x="167257" y="170123"/>
                  </a:lnTo>
                  <a:lnTo>
                    <a:pt x="170049" y="140729"/>
                  </a:lnTo>
                  <a:lnTo>
                    <a:pt x="172615" y="108432"/>
                  </a:lnTo>
                  <a:lnTo>
                    <a:pt x="174326" y="80552"/>
                  </a:lnTo>
                  <a:lnTo>
                    <a:pt x="175467" y="55614"/>
                  </a:lnTo>
                  <a:lnTo>
                    <a:pt x="176029" y="17323"/>
                  </a:lnTo>
                  <a:lnTo>
                    <a:pt x="173927" y="305"/>
                  </a:lnTo>
                  <a:lnTo>
                    <a:pt x="172378" y="0"/>
                  </a:lnTo>
                  <a:lnTo>
                    <a:pt x="165048" y="2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50"/>
          <p:cNvGrpSpPr/>
          <p:nvPr/>
        </p:nvGrpSpPr>
        <p:grpSpPr>
          <a:xfrm>
            <a:off x="3355319" y="558800"/>
            <a:ext cx="296067" cy="292101"/>
            <a:chOff x="3355319" y="558800"/>
            <a:chExt cx="296067" cy="292101"/>
          </a:xfrm>
        </p:grpSpPr>
        <p:sp>
          <p:nvSpPr>
            <p:cNvPr id="14" name="SMARTInkShape-1898"/>
            <p:cNvSpPr/>
            <p:nvPr>
              <p:custDataLst>
                <p:tags r:id="rId112"/>
              </p:custDataLst>
            </p:nvPr>
          </p:nvSpPr>
          <p:spPr>
            <a:xfrm>
              <a:off x="3594100" y="558800"/>
              <a:ext cx="57286" cy="292101"/>
            </a:xfrm>
            <a:custGeom>
              <a:avLst/>
              <a:gdLst/>
              <a:ahLst/>
              <a:cxnLst/>
              <a:rect l="0" t="0" r="0" b="0"/>
              <a:pathLst>
                <a:path w="57286" h="292101">
                  <a:moveTo>
                    <a:pt x="19050" y="0"/>
                  </a:moveTo>
                  <a:lnTo>
                    <a:pt x="19050" y="0"/>
                  </a:lnTo>
                  <a:lnTo>
                    <a:pt x="38001" y="25693"/>
                  </a:lnTo>
                  <a:lnTo>
                    <a:pt x="53749" y="69231"/>
                  </a:lnTo>
                  <a:lnTo>
                    <a:pt x="57285" y="107910"/>
                  </a:lnTo>
                  <a:lnTo>
                    <a:pt x="54388" y="150266"/>
                  </a:lnTo>
                  <a:lnTo>
                    <a:pt x="43693" y="192609"/>
                  </a:lnTo>
                  <a:lnTo>
                    <a:pt x="27650" y="233065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899"/>
            <p:cNvSpPr/>
            <p:nvPr>
              <p:custDataLst>
                <p:tags r:id="rId113"/>
              </p:custDataLst>
            </p:nvPr>
          </p:nvSpPr>
          <p:spPr>
            <a:xfrm>
              <a:off x="3473450" y="6921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705" y="83345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00"/>
            <p:cNvSpPr/>
            <p:nvPr>
              <p:custDataLst>
                <p:tags r:id="rId114"/>
              </p:custDataLst>
            </p:nvPr>
          </p:nvSpPr>
          <p:spPr>
            <a:xfrm>
              <a:off x="3355319" y="590550"/>
              <a:ext cx="168932" cy="173127"/>
            </a:xfrm>
            <a:custGeom>
              <a:avLst/>
              <a:gdLst/>
              <a:ahLst/>
              <a:cxnLst/>
              <a:rect l="0" t="0" r="0" b="0"/>
              <a:pathLst>
                <a:path w="168932" h="173127">
                  <a:moveTo>
                    <a:pt x="60981" y="0"/>
                  </a:moveTo>
                  <a:lnTo>
                    <a:pt x="60981" y="0"/>
                  </a:lnTo>
                  <a:lnTo>
                    <a:pt x="40716" y="37576"/>
                  </a:lnTo>
                  <a:lnTo>
                    <a:pt x="27382" y="72282"/>
                  </a:lnTo>
                  <a:lnTo>
                    <a:pt x="14494" y="112120"/>
                  </a:lnTo>
                  <a:lnTo>
                    <a:pt x="1259" y="154138"/>
                  </a:lnTo>
                  <a:lnTo>
                    <a:pt x="0" y="162026"/>
                  </a:lnTo>
                  <a:lnTo>
                    <a:pt x="1277" y="167284"/>
                  </a:lnTo>
                  <a:lnTo>
                    <a:pt x="4245" y="170789"/>
                  </a:lnTo>
                  <a:lnTo>
                    <a:pt x="8340" y="173126"/>
                  </a:lnTo>
                  <a:lnTo>
                    <a:pt x="44443" y="173044"/>
                  </a:lnTo>
                  <a:lnTo>
                    <a:pt x="79501" y="168395"/>
                  </a:lnTo>
                  <a:lnTo>
                    <a:pt x="115073" y="162331"/>
                  </a:lnTo>
                  <a:lnTo>
                    <a:pt x="16893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51"/>
          <p:cNvGrpSpPr/>
          <p:nvPr/>
        </p:nvGrpSpPr>
        <p:grpSpPr>
          <a:xfrm>
            <a:off x="4776083" y="584200"/>
            <a:ext cx="627768" cy="368301"/>
            <a:chOff x="4776083" y="584200"/>
            <a:chExt cx="627768" cy="368301"/>
          </a:xfrm>
        </p:grpSpPr>
        <p:sp>
          <p:nvSpPr>
            <p:cNvPr id="18" name="SMARTInkShape-1901"/>
            <p:cNvSpPr/>
            <p:nvPr>
              <p:custDataLst>
                <p:tags r:id="rId109"/>
              </p:custDataLst>
            </p:nvPr>
          </p:nvSpPr>
          <p:spPr>
            <a:xfrm>
              <a:off x="5185072" y="751133"/>
              <a:ext cx="218779" cy="110861"/>
            </a:xfrm>
            <a:custGeom>
              <a:avLst/>
              <a:gdLst/>
              <a:ahLst/>
              <a:cxnLst/>
              <a:rect l="0" t="0" r="0" b="0"/>
              <a:pathLst>
                <a:path w="218779" h="110861">
                  <a:moveTo>
                    <a:pt x="21928" y="87067"/>
                  </a:moveTo>
                  <a:lnTo>
                    <a:pt x="21928" y="87067"/>
                  </a:lnTo>
                  <a:lnTo>
                    <a:pt x="4905" y="87067"/>
                  </a:lnTo>
                  <a:lnTo>
                    <a:pt x="108" y="83696"/>
                  </a:lnTo>
                  <a:lnTo>
                    <a:pt x="0" y="74515"/>
                  </a:lnTo>
                  <a:lnTo>
                    <a:pt x="9052" y="35512"/>
                  </a:lnTo>
                  <a:lnTo>
                    <a:pt x="23757" y="8056"/>
                  </a:lnTo>
                  <a:lnTo>
                    <a:pt x="29497" y="3349"/>
                  </a:lnTo>
                  <a:lnTo>
                    <a:pt x="35441" y="916"/>
                  </a:lnTo>
                  <a:lnTo>
                    <a:pt x="41520" y="0"/>
                  </a:lnTo>
                  <a:lnTo>
                    <a:pt x="46984" y="2211"/>
                  </a:lnTo>
                  <a:lnTo>
                    <a:pt x="56818" y="12194"/>
                  </a:lnTo>
                  <a:lnTo>
                    <a:pt x="84062" y="55396"/>
                  </a:lnTo>
                  <a:lnTo>
                    <a:pt x="108677" y="95602"/>
                  </a:lnTo>
                  <a:lnTo>
                    <a:pt x="113627" y="103340"/>
                  </a:lnTo>
                  <a:lnTo>
                    <a:pt x="119044" y="107793"/>
                  </a:lnTo>
                  <a:lnTo>
                    <a:pt x="124772" y="110057"/>
                  </a:lnTo>
                  <a:lnTo>
                    <a:pt x="130707" y="110860"/>
                  </a:lnTo>
                  <a:lnTo>
                    <a:pt x="136781" y="108574"/>
                  </a:lnTo>
                  <a:lnTo>
                    <a:pt x="149174" y="98507"/>
                  </a:lnTo>
                  <a:lnTo>
                    <a:pt x="179446" y="59615"/>
                  </a:lnTo>
                  <a:lnTo>
                    <a:pt x="218778" y="1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02"/>
            <p:cNvSpPr/>
            <p:nvPr>
              <p:custDataLst>
                <p:tags r:id="rId110"/>
              </p:custDataLst>
            </p:nvPr>
          </p:nvSpPr>
          <p:spPr>
            <a:xfrm>
              <a:off x="4943859" y="584723"/>
              <a:ext cx="98042" cy="367778"/>
            </a:xfrm>
            <a:custGeom>
              <a:avLst/>
              <a:gdLst/>
              <a:ahLst/>
              <a:cxnLst/>
              <a:rect l="0" t="0" r="0" b="0"/>
              <a:pathLst>
                <a:path w="98042" h="367778">
                  <a:moveTo>
                    <a:pt x="98041" y="12177"/>
                  </a:moveTo>
                  <a:lnTo>
                    <a:pt x="98041" y="12177"/>
                  </a:lnTo>
                  <a:lnTo>
                    <a:pt x="91299" y="5435"/>
                  </a:lnTo>
                  <a:lnTo>
                    <a:pt x="84226" y="2125"/>
                  </a:lnTo>
                  <a:lnTo>
                    <a:pt x="64817" y="0"/>
                  </a:lnTo>
                  <a:lnTo>
                    <a:pt x="58958" y="2648"/>
                  </a:lnTo>
                  <a:lnTo>
                    <a:pt x="34346" y="27176"/>
                  </a:lnTo>
                  <a:lnTo>
                    <a:pt x="12473" y="62569"/>
                  </a:lnTo>
                  <a:lnTo>
                    <a:pt x="2288" y="99859"/>
                  </a:lnTo>
                  <a:lnTo>
                    <a:pt x="1544" y="142187"/>
                  </a:lnTo>
                  <a:lnTo>
                    <a:pt x="5793" y="189379"/>
                  </a:lnTo>
                  <a:lnTo>
                    <a:pt x="7653" y="222402"/>
                  </a:lnTo>
                  <a:lnTo>
                    <a:pt x="7774" y="255188"/>
                  </a:lnTo>
                  <a:lnTo>
                    <a:pt x="3875" y="300707"/>
                  </a:lnTo>
                  <a:lnTo>
                    <a:pt x="0" y="346846"/>
                  </a:lnTo>
                  <a:lnTo>
                    <a:pt x="2791" y="36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03"/>
            <p:cNvSpPr/>
            <p:nvPr>
              <p:custDataLst>
                <p:tags r:id="rId111"/>
              </p:custDataLst>
            </p:nvPr>
          </p:nvSpPr>
          <p:spPr>
            <a:xfrm>
              <a:off x="4776083" y="584200"/>
              <a:ext cx="164218" cy="184151"/>
            </a:xfrm>
            <a:custGeom>
              <a:avLst/>
              <a:gdLst/>
              <a:ahLst/>
              <a:cxnLst/>
              <a:rect l="0" t="0" r="0" b="0"/>
              <a:pathLst>
                <a:path w="164218" h="1841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547" y="8597"/>
                  </a:lnTo>
                  <a:lnTo>
                    <a:pt x="47485" y="47402"/>
                  </a:lnTo>
                  <a:lnTo>
                    <a:pt x="82828" y="85306"/>
                  </a:lnTo>
                  <a:lnTo>
                    <a:pt x="116348" y="124054"/>
                  </a:lnTo>
                  <a:lnTo>
                    <a:pt x="154464" y="171637"/>
                  </a:lnTo>
                  <a:lnTo>
                    <a:pt x="16421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352"/>
          <p:cNvGrpSpPr/>
          <p:nvPr/>
        </p:nvGrpSpPr>
        <p:grpSpPr>
          <a:xfrm>
            <a:off x="5648184" y="552450"/>
            <a:ext cx="441467" cy="312925"/>
            <a:chOff x="5648184" y="552450"/>
            <a:chExt cx="441467" cy="312925"/>
          </a:xfrm>
        </p:grpSpPr>
        <p:sp>
          <p:nvSpPr>
            <p:cNvPr id="22" name="SMARTInkShape-1904"/>
            <p:cNvSpPr/>
            <p:nvPr>
              <p:custDataLst>
                <p:tags r:id="rId106"/>
              </p:custDataLst>
            </p:nvPr>
          </p:nvSpPr>
          <p:spPr>
            <a:xfrm>
              <a:off x="5975349" y="660400"/>
              <a:ext cx="114302" cy="167531"/>
            </a:xfrm>
            <a:custGeom>
              <a:avLst/>
              <a:gdLst/>
              <a:ahLst/>
              <a:cxnLst/>
              <a:rect l="0" t="0" r="0" b="0"/>
              <a:pathLst>
                <a:path w="114302" h="167531">
                  <a:moveTo>
                    <a:pt x="1" y="57150"/>
                  </a:moveTo>
                  <a:lnTo>
                    <a:pt x="1" y="57150"/>
                  </a:lnTo>
                  <a:lnTo>
                    <a:pt x="0" y="50408"/>
                  </a:lnTo>
                  <a:lnTo>
                    <a:pt x="1412" y="48422"/>
                  </a:lnTo>
                  <a:lnTo>
                    <a:pt x="3764" y="47098"/>
                  </a:lnTo>
                  <a:lnTo>
                    <a:pt x="6743" y="46215"/>
                  </a:lnTo>
                  <a:lnTo>
                    <a:pt x="9435" y="46332"/>
                  </a:lnTo>
                  <a:lnTo>
                    <a:pt x="14306" y="48344"/>
                  </a:lnTo>
                  <a:lnTo>
                    <a:pt x="31129" y="66927"/>
                  </a:lnTo>
                  <a:lnTo>
                    <a:pt x="47246" y="98147"/>
                  </a:lnTo>
                  <a:lnTo>
                    <a:pt x="55193" y="143800"/>
                  </a:lnTo>
                  <a:lnTo>
                    <a:pt x="55866" y="162630"/>
                  </a:lnTo>
                  <a:lnTo>
                    <a:pt x="54883" y="165570"/>
                  </a:lnTo>
                  <a:lnTo>
                    <a:pt x="53523" y="167530"/>
                  </a:lnTo>
                  <a:lnTo>
                    <a:pt x="51909" y="166014"/>
                  </a:lnTo>
                  <a:lnTo>
                    <a:pt x="48236" y="156804"/>
                  </a:lnTo>
                  <a:lnTo>
                    <a:pt x="48943" y="125640"/>
                  </a:lnTo>
                  <a:lnTo>
                    <a:pt x="59383" y="91588"/>
                  </a:lnTo>
                  <a:lnTo>
                    <a:pt x="75782" y="54817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05"/>
            <p:cNvSpPr/>
            <p:nvPr>
              <p:custDataLst>
                <p:tags r:id="rId107"/>
              </p:custDataLst>
            </p:nvPr>
          </p:nvSpPr>
          <p:spPr>
            <a:xfrm>
              <a:off x="5879739" y="719217"/>
              <a:ext cx="67404" cy="120541"/>
            </a:xfrm>
            <a:custGeom>
              <a:avLst/>
              <a:gdLst/>
              <a:ahLst/>
              <a:cxnLst/>
              <a:rect l="0" t="0" r="0" b="0"/>
              <a:pathLst>
                <a:path w="67404" h="120541">
                  <a:moveTo>
                    <a:pt x="38461" y="23733"/>
                  </a:moveTo>
                  <a:lnTo>
                    <a:pt x="38461" y="23733"/>
                  </a:lnTo>
                  <a:lnTo>
                    <a:pt x="31554" y="6774"/>
                  </a:lnTo>
                  <a:lnTo>
                    <a:pt x="27629" y="2084"/>
                  </a:lnTo>
                  <a:lnTo>
                    <a:pt x="23533" y="0"/>
                  </a:lnTo>
                  <a:lnTo>
                    <a:pt x="15599" y="8481"/>
                  </a:lnTo>
                  <a:lnTo>
                    <a:pt x="6428" y="24716"/>
                  </a:lnTo>
                  <a:lnTo>
                    <a:pt x="0" y="46042"/>
                  </a:lnTo>
                  <a:lnTo>
                    <a:pt x="2527" y="81849"/>
                  </a:lnTo>
                  <a:lnTo>
                    <a:pt x="12377" y="101068"/>
                  </a:lnTo>
                  <a:lnTo>
                    <a:pt x="18955" y="109156"/>
                  </a:lnTo>
                  <a:lnTo>
                    <a:pt x="33790" y="118143"/>
                  </a:lnTo>
                  <a:lnTo>
                    <a:pt x="41696" y="120540"/>
                  </a:lnTo>
                  <a:lnTo>
                    <a:pt x="48379" y="119315"/>
                  </a:lnTo>
                  <a:lnTo>
                    <a:pt x="59567" y="110429"/>
                  </a:lnTo>
                  <a:lnTo>
                    <a:pt x="65481" y="97072"/>
                  </a:lnTo>
                  <a:lnTo>
                    <a:pt x="67403" y="80317"/>
                  </a:lnTo>
                  <a:lnTo>
                    <a:pt x="61096" y="32935"/>
                  </a:lnTo>
                  <a:lnTo>
                    <a:pt x="57511" y="1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06"/>
            <p:cNvSpPr/>
            <p:nvPr>
              <p:custDataLst>
                <p:tags r:id="rId108"/>
              </p:custDataLst>
            </p:nvPr>
          </p:nvSpPr>
          <p:spPr>
            <a:xfrm>
              <a:off x="5648184" y="552450"/>
              <a:ext cx="193817" cy="312925"/>
            </a:xfrm>
            <a:custGeom>
              <a:avLst/>
              <a:gdLst/>
              <a:ahLst/>
              <a:cxnLst/>
              <a:rect l="0" t="0" r="0" b="0"/>
              <a:pathLst>
                <a:path w="193817" h="312925">
                  <a:moveTo>
                    <a:pt x="9666" y="114300"/>
                  </a:moveTo>
                  <a:lnTo>
                    <a:pt x="9666" y="114300"/>
                  </a:lnTo>
                  <a:lnTo>
                    <a:pt x="6295" y="114300"/>
                  </a:lnTo>
                  <a:lnTo>
                    <a:pt x="4640" y="121826"/>
                  </a:lnTo>
                  <a:lnTo>
                    <a:pt x="3577" y="159766"/>
                  </a:lnTo>
                  <a:lnTo>
                    <a:pt x="6764" y="203893"/>
                  </a:lnTo>
                  <a:lnTo>
                    <a:pt x="6494" y="236199"/>
                  </a:lnTo>
                  <a:lnTo>
                    <a:pt x="4258" y="276712"/>
                  </a:lnTo>
                  <a:lnTo>
                    <a:pt x="3502" y="295881"/>
                  </a:lnTo>
                  <a:lnTo>
                    <a:pt x="0" y="284205"/>
                  </a:lnTo>
                  <a:lnTo>
                    <a:pt x="4607" y="249387"/>
                  </a:lnTo>
                  <a:lnTo>
                    <a:pt x="11180" y="209852"/>
                  </a:lnTo>
                  <a:lnTo>
                    <a:pt x="20217" y="163823"/>
                  </a:lnTo>
                  <a:lnTo>
                    <a:pt x="33641" y="119847"/>
                  </a:lnTo>
                  <a:lnTo>
                    <a:pt x="39761" y="107415"/>
                  </a:lnTo>
                  <a:lnTo>
                    <a:pt x="45251" y="101243"/>
                  </a:lnTo>
                  <a:lnTo>
                    <a:pt x="50323" y="99245"/>
                  </a:lnTo>
                  <a:lnTo>
                    <a:pt x="53704" y="102852"/>
                  </a:lnTo>
                  <a:lnTo>
                    <a:pt x="59168" y="134348"/>
                  </a:lnTo>
                  <a:lnTo>
                    <a:pt x="62946" y="170953"/>
                  </a:lnTo>
                  <a:lnTo>
                    <a:pt x="66978" y="213092"/>
                  </a:lnTo>
                  <a:lnTo>
                    <a:pt x="72532" y="254163"/>
                  </a:lnTo>
                  <a:lnTo>
                    <a:pt x="86854" y="297558"/>
                  </a:lnTo>
                  <a:lnTo>
                    <a:pt x="95948" y="311694"/>
                  </a:lnTo>
                  <a:lnTo>
                    <a:pt x="101054" y="312924"/>
                  </a:lnTo>
                  <a:lnTo>
                    <a:pt x="106574" y="310921"/>
                  </a:lnTo>
                  <a:lnTo>
                    <a:pt x="112371" y="306764"/>
                  </a:lnTo>
                  <a:lnTo>
                    <a:pt x="130643" y="277317"/>
                  </a:lnTo>
                  <a:lnTo>
                    <a:pt x="143162" y="243667"/>
                  </a:lnTo>
                  <a:lnTo>
                    <a:pt x="155781" y="199313"/>
                  </a:lnTo>
                  <a:lnTo>
                    <a:pt x="162109" y="171681"/>
                  </a:lnTo>
                  <a:lnTo>
                    <a:pt x="168445" y="141971"/>
                  </a:lnTo>
                  <a:lnTo>
                    <a:pt x="174080" y="114403"/>
                  </a:lnTo>
                  <a:lnTo>
                    <a:pt x="179248" y="88263"/>
                  </a:lnTo>
                  <a:lnTo>
                    <a:pt x="187341" y="44872"/>
                  </a:lnTo>
                  <a:lnTo>
                    <a:pt x="1938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53"/>
          <p:cNvGrpSpPr/>
          <p:nvPr/>
        </p:nvGrpSpPr>
        <p:grpSpPr>
          <a:xfrm>
            <a:off x="6320754" y="506179"/>
            <a:ext cx="518197" cy="306622"/>
            <a:chOff x="6320754" y="506179"/>
            <a:chExt cx="518197" cy="306622"/>
          </a:xfrm>
        </p:grpSpPr>
        <p:sp>
          <p:nvSpPr>
            <p:cNvPr id="26" name="SMARTInkShape-1907"/>
            <p:cNvSpPr/>
            <p:nvPr>
              <p:custDataLst>
                <p:tags r:id="rId103"/>
              </p:custDataLst>
            </p:nvPr>
          </p:nvSpPr>
          <p:spPr>
            <a:xfrm>
              <a:off x="6762750" y="7429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36968" y="3735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08"/>
            <p:cNvSpPr/>
            <p:nvPr>
              <p:custDataLst>
                <p:tags r:id="rId104"/>
              </p:custDataLst>
            </p:nvPr>
          </p:nvSpPr>
          <p:spPr>
            <a:xfrm>
              <a:off x="6654800" y="539750"/>
              <a:ext cx="23480" cy="234951"/>
            </a:xfrm>
            <a:custGeom>
              <a:avLst/>
              <a:gdLst/>
              <a:ahLst/>
              <a:cxnLst/>
              <a:rect l="0" t="0" r="0" b="0"/>
              <a:pathLst>
                <a:path w="23480" h="234951">
                  <a:moveTo>
                    <a:pt x="0" y="0"/>
                  </a:moveTo>
                  <a:lnTo>
                    <a:pt x="0" y="0"/>
                  </a:lnTo>
                  <a:lnTo>
                    <a:pt x="6742" y="13484"/>
                  </a:lnTo>
                  <a:lnTo>
                    <a:pt x="10935" y="52208"/>
                  </a:lnTo>
                  <a:lnTo>
                    <a:pt x="15679" y="85998"/>
                  </a:lnTo>
                  <a:lnTo>
                    <a:pt x="21079" y="121477"/>
                  </a:lnTo>
                  <a:lnTo>
                    <a:pt x="23479" y="156060"/>
                  </a:lnTo>
                  <a:lnTo>
                    <a:pt x="20783" y="188364"/>
                  </a:lnTo>
                  <a:lnTo>
                    <a:pt x="127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09"/>
            <p:cNvSpPr/>
            <p:nvPr>
              <p:custDataLst>
                <p:tags r:id="rId105"/>
              </p:custDataLst>
            </p:nvPr>
          </p:nvSpPr>
          <p:spPr>
            <a:xfrm>
              <a:off x="6320754" y="506179"/>
              <a:ext cx="162597" cy="287277"/>
            </a:xfrm>
            <a:custGeom>
              <a:avLst/>
              <a:gdLst/>
              <a:ahLst/>
              <a:cxnLst/>
              <a:rect l="0" t="0" r="0" b="0"/>
              <a:pathLst>
                <a:path w="162597" h="287277">
                  <a:moveTo>
                    <a:pt x="118146" y="8171"/>
                  </a:moveTo>
                  <a:lnTo>
                    <a:pt x="118146" y="8171"/>
                  </a:lnTo>
                  <a:lnTo>
                    <a:pt x="104662" y="1429"/>
                  </a:lnTo>
                  <a:lnTo>
                    <a:pt x="94279" y="0"/>
                  </a:lnTo>
                  <a:lnTo>
                    <a:pt x="89535" y="607"/>
                  </a:lnTo>
                  <a:lnTo>
                    <a:pt x="69374" y="14945"/>
                  </a:lnTo>
                  <a:lnTo>
                    <a:pt x="38784" y="47181"/>
                  </a:lnTo>
                  <a:lnTo>
                    <a:pt x="18904" y="81483"/>
                  </a:lnTo>
                  <a:lnTo>
                    <a:pt x="4189" y="121893"/>
                  </a:lnTo>
                  <a:lnTo>
                    <a:pt x="0" y="163371"/>
                  </a:lnTo>
                  <a:lnTo>
                    <a:pt x="6135" y="203443"/>
                  </a:lnTo>
                  <a:lnTo>
                    <a:pt x="19680" y="239598"/>
                  </a:lnTo>
                  <a:lnTo>
                    <a:pt x="39811" y="267425"/>
                  </a:lnTo>
                  <a:lnTo>
                    <a:pt x="68514" y="282145"/>
                  </a:lnTo>
                  <a:lnTo>
                    <a:pt x="101026" y="287276"/>
                  </a:lnTo>
                  <a:lnTo>
                    <a:pt x="142158" y="283642"/>
                  </a:lnTo>
                  <a:lnTo>
                    <a:pt x="162596" y="2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354"/>
          <p:cNvGrpSpPr/>
          <p:nvPr/>
        </p:nvGrpSpPr>
        <p:grpSpPr>
          <a:xfrm>
            <a:off x="7188200" y="419100"/>
            <a:ext cx="393638" cy="342901"/>
            <a:chOff x="7188200" y="419100"/>
            <a:chExt cx="393638" cy="342901"/>
          </a:xfrm>
        </p:grpSpPr>
        <p:sp>
          <p:nvSpPr>
            <p:cNvPr id="30" name="SMARTInkShape-1910"/>
            <p:cNvSpPr/>
            <p:nvPr>
              <p:custDataLst>
                <p:tags r:id="rId100"/>
              </p:custDataLst>
            </p:nvPr>
          </p:nvSpPr>
          <p:spPr>
            <a:xfrm>
              <a:off x="7493000" y="419100"/>
              <a:ext cx="88838" cy="342901"/>
            </a:xfrm>
            <a:custGeom>
              <a:avLst/>
              <a:gdLst/>
              <a:ahLst/>
              <a:cxnLst/>
              <a:rect l="0" t="0" r="0" b="0"/>
              <a:pathLst>
                <a:path w="88838" h="342901">
                  <a:moveTo>
                    <a:pt x="50800" y="0"/>
                  </a:moveTo>
                  <a:lnTo>
                    <a:pt x="50800" y="0"/>
                  </a:lnTo>
                  <a:lnTo>
                    <a:pt x="66008" y="37604"/>
                  </a:lnTo>
                  <a:lnTo>
                    <a:pt x="77315" y="71981"/>
                  </a:lnTo>
                  <a:lnTo>
                    <a:pt x="85633" y="118305"/>
                  </a:lnTo>
                  <a:lnTo>
                    <a:pt x="88837" y="144486"/>
                  </a:lnTo>
                  <a:lnTo>
                    <a:pt x="88153" y="171113"/>
                  </a:lnTo>
                  <a:lnTo>
                    <a:pt x="84875" y="198037"/>
                  </a:lnTo>
                  <a:lnTo>
                    <a:pt x="79866" y="225158"/>
                  </a:lnTo>
                  <a:lnTo>
                    <a:pt x="68766" y="250294"/>
                  </a:lnTo>
                  <a:lnTo>
                    <a:pt x="35736" y="29703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11"/>
            <p:cNvSpPr/>
            <p:nvPr>
              <p:custDataLst>
                <p:tags r:id="rId101"/>
              </p:custDataLst>
            </p:nvPr>
          </p:nvSpPr>
          <p:spPr>
            <a:xfrm>
              <a:off x="7188200" y="450850"/>
              <a:ext cx="203201" cy="38101"/>
            </a:xfrm>
            <a:custGeom>
              <a:avLst/>
              <a:gdLst/>
              <a:ahLst/>
              <a:cxnLst/>
              <a:rect l="0" t="0" r="0" b="0"/>
              <a:pathLst>
                <a:path w="203201" h="38101">
                  <a:moveTo>
                    <a:pt x="0" y="38100"/>
                  </a:moveTo>
                  <a:lnTo>
                    <a:pt x="0" y="38100"/>
                  </a:lnTo>
                  <a:lnTo>
                    <a:pt x="31159" y="25891"/>
                  </a:lnTo>
                  <a:lnTo>
                    <a:pt x="66530" y="18327"/>
                  </a:lnTo>
                  <a:lnTo>
                    <a:pt x="111413" y="10968"/>
                  </a:lnTo>
                  <a:lnTo>
                    <a:pt x="157231" y="534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912"/>
            <p:cNvSpPr/>
            <p:nvPr>
              <p:custDataLst>
                <p:tags r:id="rId102"/>
              </p:custDataLst>
            </p:nvPr>
          </p:nvSpPr>
          <p:spPr>
            <a:xfrm>
              <a:off x="7189684" y="486462"/>
              <a:ext cx="86755" cy="243789"/>
            </a:xfrm>
            <a:custGeom>
              <a:avLst/>
              <a:gdLst/>
              <a:ahLst/>
              <a:cxnLst/>
              <a:rect l="0" t="0" r="0" b="0"/>
              <a:pathLst>
                <a:path w="86755" h="243789">
                  <a:moveTo>
                    <a:pt x="81066" y="8838"/>
                  </a:moveTo>
                  <a:lnTo>
                    <a:pt x="81066" y="8838"/>
                  </a:lnTo>
                  <a:lnTo>
                    <a:pt x="54054" y="1930"/>
                  </a:lnTo>
                  <a:lnTo>
                    <a:pt x="50358" y="0"/>
                  </a:lnTo>
                  <a:lnTo>
                    <a:pt x="28301" y="653"/>
                  </a:lnTo>
                  <a:lnTo>
                    <a:pt x="6165" y="8686"/>
                  </a:lnTo>
                  <a:lnTo>
                    <a:pt x="2204" y="12970"/>
                  </a:lnTo>
                  <a:lnTo>
                    <a:pt x="269" y="17943"/>
                  </a:lnTo>
                  <a:lnTo>
                    <a:pt x="0" y="29818"/>
                  </a:lnTo>
                  <a:lnTo>
                    <a:pt x="2233" y="44503"/>
                  </a:lnTo>
                  <a:lnTo>
                    <a:pt x="29694" y="91430"/>
                  </a:lnTo>
                  <a:lnTo>
                    <a:pt x="57457" y="130206"/>
                  </a:lnTo>
                  <a:lnTo>
                    <a:pt x="78303" y="171956"/>
                  </a:lnTo>
                  <a:lnTo>
                    <a:pt x="86423" y="198457"/>
                  </a:lnTo>
                  <a:lnTo>
                    <a:pt x="86754" y="209334"/>
                  </a:lnTo>
                  <a:lnTo>
                    <a:pt x="81478" y="227064"/>
                  </a:lnTo>
                  <a:lnTo>
                    <a:pt x="73959" y="236355"/>
                  </a:lnTo>
                  <a:lnTo>
                    <a:pt x="62016" y="24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55"/>
          <p:cNvGrpSpPr/>
          <p:nvPr/>
        </p:nvGrpSpPr>
        <p:grpSpPr>
          <a:xfrm>
            <a:off x="2825750" y="1150624"/>
            <a:ext cx="279401" cy="214627"/>
            <a:chOff x="2825750" y="1150624"/>
            <a:chExt cx="279401" cy="214627"/>
          </a:xfrm>
        </p:grpSpPr>
        <p:sp>
          <p:nvSpPr>
            <p:cNvPr id="34" name="SMARTInkShape-1913"/>
            <p:cNvSpPr/>
            <p:nvPr>
              <p:custDataLst>
                <p:tags r:id="rId98"/>
              </p:custDataLst>
            </p:nvPr>
          </p:nvSpPr>
          <p:spPr>
            <a:xfrm>
              <a:off x="3092450" y="12700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11555" y="84198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914"/>
            <p:cNvSpPr/>
            <p:nvPr>
              <p:custDataLst>
                <p:tags r:id="rId99"/>
              </p:custDataLst>
            </p:nvPr>
          </p:nvSpPr>
          <p:spPr>
            <a:xfrm>
              <a:off x="2825750" y="1150624"/>
              <a:ext cx="184151" cy="165635"/>
            </a:xfrm>
            <a:custGeom>
              <a:avLst/>
              <a:gdLst/>
              <a:ahLst/>
              <a:cxnLst/>
              <a:rect l="0" t="0" r="0" b="0"/>
              <a:pathLst>
                <a:path w="184151" h="165635">
                  <a:moveTo>
                    <a:pt x="0" y="151126"/>
                  </a:moveTo>
                  <a:lnTo>
                    <a:pt x="0" y="151126"/>
                  </a:lnTo>
                  <a:lnTo>
                    <a:pt x="3371" y="154497"/>
                  </a:lnTo>
                  <a:lnTo>
                    <a:pt x="5070" y="154784"/>
                  </a:lnTo>
                  <a:lnTo>
                    <a:pt x="6907" y="154270"/>
                  </a:lnTo>
                  <a:lnTo>
                    <a:pt x="14927" y="148376"/>
                  </a:lnTo>
                  <a:lnTo>
                    <a:pt x="27669" y="134642"/>
                  </a:lnTo>
                  <a:lnTo>
                    <a:pt x="35401" y="116844"/>
                  </a:lnTo>
                  <a:lnTo>
                    <a:pt x="46216" y="78058"/>
                  </a:lnTo>
                  <a:lnTo>
                    <a:pt x="58361" y="36582"/>
                  </a:lnTo>
                  <a:lnTo>
                    <a:pt x="61977" y="13235"/>
                  </a:lnTo>
                  <a:lnTo>
                    <a:pt x="60942" y="5175"/>
                  </a:lnTo>
                  <a:lnTo>
                    <a:pt x="57899" y="0"/>
                  </a:lnTo>
                  <a:lnTo>
                    <a:pt x="55601" y="3055"/>
                  </a:lnTo>
                  <a:lnTo>
                    <a:pt x="52229" y="11233"/>
                  </a:lnTo>
                  <a:lnTo>
                    <a:pt x="46196" y="48991"/>
                  </a:lnTo>
                  <a:lnTo>
                    <a:pt x="46849" y="85586"/>
                  </a:lnTo>
                  <a:lnTo>
                    <a:pt x="56761" y="129556"/>
                  </a:lnTo>
                  <a:lnTo>
                    <a:pt x="68245" y="154848"/>
                  </a:lnTo>
                  <a:lnTo>
                    <a:pt x="73719" y="159957"/>
                  </a:lnTo>
                  <a:lnTo>
                    <a:pt x="87327" y="165634"/>
                  </a:lnTo>
                  <a:lnTo>
                    <a:pt x="94907" y="165032"/>
                  </a:lnTo>
                  <a:lnTo>
                    <a:pt x="110854" y="158717"/>
                  </a:lnTo>
                  <a:lnTo>
                    <a:pt x="132329" y="139891"/>
                  </a:lnTo>
                  <a:lnTo>
                    <a:pt x="149114" y="98107"/>
                  </a:lnTo>
                  <a:lnTo>
                    <a:pt x="161525" y="50969"/>
                  </a:lnTo>
                  <a:lnTo>
                    <a:pt x="162159" y="25729"/>
                  </a:lnTo>
                  <a:lnTo>
                    <a:pt x="159559" y="17783"/>
                  </a:lnTo>
                  <a:lnTo>
                    <a:pt x="157878" y="15664"/>
                  </a:lnTo>
                  <a:lnTo>
                    <a:pt x="156052" y="14251"/>
                  </a:lnTo>
                  <a:lnTo>
                    <a:pt x="154835" y="14721"/>
                  </a:lnTo>
                  <a:lnTo>
                    <a:pt x="154023" y="16445"/>
                  </a:lnTo>
                  <a:lnTo>
                    <a:pt x="152721" y="36093"/>
                  </a:lnTo>
                  <a:lnTo>
                    <a:pt x="158238" y="71515"/>
                  </a:lnTo>
                  <a:lnTo>
                    <a:pt x="178832" y="116309"/>
                  </a:lnTo>
                  <a:lnTo>
                    <a:pt x="184150" y="12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56"/>
          <p:cNvGrpSpPr/>
          <p:nvPr/>
        </p:nvGrpSpPr>
        <p:grpSpPr>
          <a:xfrm>
            <a:off x="3373800" y="978162"/>
            <a:ext cx="315551" cy="374389"/>
            <a:chOff x="3373800" y="978162"/>
            <a:chExt cx="315551" cy="374389"/>
          </a:xfrm>
        </p:grpSpPr>
        <p:sp>
          <p:nvSpPr>
            <p:cNvPr id="37" name="SMARTInkShape-1915"/>
            <p:cNvSpPr/>
            <p:nvPr>
              <p:custDataLst>
                <p:tags r:id="rId95"/>
              </p:custDataLst>
            </p:nvPr>
          </p:nvSpPr>
          <p:spPr>
            <a:xfrm>
              <a:off x="3568700" y="978162"/>
              <a:ext cx="120651" cy="93589"/>
            </a:xfrm>
            <a:custGeom>
              <a:avLst/>
              <a:gdLst/>
              <a:ahLst/>
              <a:cxnLst/>
              <a:rect l="0" t="0" r="0" b="0"/>
              <a:pathLst>
                <a:path w="120651" h="935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7186" y="326"/>
                  </a:lnTo>
                  <a:lnTo>
                    <a:pt x="18951" y="0"/>
                  </a:lnTo>
                  <a:lnTo>
                    <a:pt x="31706" y="3617"/>
                  </a:lnTo>
                  <a:lnTo>
                    <a:pt x="38070" y="6557"/>
                  </a:lnTo>
                  <a:lnTo>
                    <a:pt x="42313" y="9929"/>
                  </a:lnTo>
                  <a:lnTo>
                    <a:pt x="47028" y="17438"/>
                  </a:lnTo>
                  <a:lnTo>
                    <a:pt x="47242" y="29241"/>
                  </a:lnTo>
                  <a:lnTo>
                    <a:pt x="44280" y="43190"/>
                  </a:lnTo>
                  <a:lnTo>
                    <a:pt x="34679" y="62237"/>
                  </a:lnTo>
                  <a:lnTo>
                    <a:pt x="22555" y="79791"/>
                  </a:lnTo>
                  <a:lnTo>
                    <a:pt x="21387" y="82740"/>
                  </a:lnTo>
                  <a:lnTo>
                    <a:pt x="22725" y="85411"/>
                  </a:lnTo>
                  <a:lnTo>
                    <a:pt x="29855" y="90261"/>
                  </a:lnTo>
                  <a:lnTo>
                    <a:pt x="52512" y="93588"/>
                  </a:lnTo>
                  <a:lnTo>
                    <a:pt x="91681" y="91202"/>
                  </a:lnTo>
                  <a:lnTo>
                    <a:pt x="12065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16"/>
            <p:cNvSpPr/>
            <p:nvPr>
              <p:custDataLst>
                <p:tags r:id="rId96"/>
              </p:custDataLst>
            </p:nvPr>
          </p:nvSpPr>
          <p:spPr>
            <a:xfrm>
              <a:off x="3552341" y="1289050"/>
              <a:ext cx="10010" cy="63501"/>
            </a:xfrm>
            <a:custGeom>
              <a:avLst/>
              <a:gdLst/>
              <a:ahLst/>
              <a:cxnLst/>
              <a:rect l="0" t="0" r="0" b="0"/>
              <a:pathLst>
                <a:path w="10010" h="635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8942" y="50432"/>
                  </a:lnTo>
                  <a:lnTo>
                    <a:pt x="1000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17"/>
            <p:cNvSpPr/>
            <p:nvPr>
              <p:custDataLst>
                <p:tags r:id="rId97"/>
              </p:custDataLst>
            </p:nvPr>
          </p:nvSpPr>
          <p:spPr>
            <a:xfrm>
              <a:off x="3373800" y="1168400"/>
              <a:ext cx="188551" cy="107003"/>
            </a:xfrm>
            <a:custGeom>
              <a:avLst/>
              <a:gdLst/>
              <a:ahLst/>
              <a:cxnLst/>
              <a:rect l="0" t="0" r="0" b="0"/>
              <a:pathLst>
                <a:path w="188551" h="107003">
                  <a:moveTo>
                    <a:pt x="48850" y="12700"/>
                  </a:moveTo>
                  <a:lnTo>
                    <a:pt x="48850" y="12700"/>
                  </a:lnTo>
                  <a:lnTo>
                    <a:pt x="48850" y="16071"/>
                  </a:lnTo>
                  <a:lnTo>
                    <a:pt x="50732" y="19607"/>
                  </a:lnTo>
                  <a:lnTo>
                    <a:pt x="52221" y="21538"/>
                  </a:lnTo>
                  <a:lnTo>
                    <a:pt x="58309" y="54947"/>
                  </a:lnTo>
                  <a:lnTo>
                    <a:pt x="57218" y="78918"/>
                  </a:lnTo>
                  <a:lnTo>
                    <a:pt x="52334" y="91754"/>
                  </a:lnTo>
                  <a:lnTo>
                    <a:pt x="49056" y="97153"/>
                  </a:lnTo>
                  <a:lnTo>
                    <a:pt x="44754" y="100752"/>
                  </a:lnTo>
                  <a:lnTo>
                    <a:pt x="34329" y="104751"/>
                  </a:lnTo>
                  <a:lnTo>
                    <a:pt x="16560" y="107002"/>
                  </a:lnTo>
                  <a:lnTo>
                    <a:pt x="11801" y="104496"/>
                  </a:lnTo>
                  <a:lnTo>
                    <a:pt x="4632" y="94185"/>
                  </a:lnTo>
                  <a:lnTo>
                    <a:pt x="0" y="72514"/>
                  </a:lnTo>
                  <a:lnTo>
                    <a:pt x="2680" y="58334"/>
                  </a:lnTo>
                  <a:lnTo>
                    <a:pt x="5370" y="51589"/>
                  </a:lnTo>
                  <a:lnTo>
                    <a:pt x="19648" y="40332"/>
                  </a:lnTo>
                  <a:lnTo>
                    <a:pt x="66678" y="21608"/>
                  </a:lnTo>
                  <a:lnTo>
                    <a:pt x="112380" y="8597"/>
                  </a:lnTo>
                  <a:lnTo>
                    <a:pt x="151557" y="2547"/>
                  </a:lnTo>
                  <a:lnTo>
                    <a:pt x="188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357"/>
          <p:cNvGrpSpPr/>
          <p:nvPr/>
        </p:nvGrpSpPr>
        <p:grpSpPr>
          <a:xfrm>
            <a:off x="6525311" y="1131110"/>
            <a:ext cx="389840" cy="229293"/>
            <a:chOff x="6525311" y="1131110"/>
            <a:chExt cx="389840" cy="229293"/>
          </a:xfrm>
        </p:grpSpPr>
        <p:sp>
          <p:nvSpPr>
            <p:cNvPr id="41" name="SMARTInkShape-1918"/>
            <p:cNvSpPr/>
            <p:nvPr>
              <p:custDataLst>
                <p:tags r:id="rId93"/>
              </p:custDataLst>
            </p:nvPr>
          </p:nvSpPr>
          <p:spPr>
            <a:xfrm>
              <a:off x="6796265" y="1247840"/>
              <a:ext cx="118886" cy="112563"/>
            </a:xfrm>
            <a:custGeom>
              <a:avLst/>
              <a:gdLst/>
              <a:ahLst/>
              <a:cxnLst/>
              <a:rect l="0" t="0" r="0" b="0"/>
              <a:pathLst>
                <a:path w="118886" h="112563">
                  <a:moveTo>
                    <a:pt x="10935" y="9460"/>
                  </a:moveTo>
                  <a:lnTo>
                    <a:pt x="10935" y="9460"/>
                  </a:lnTo>
                  <a:lnTo>
                    <a:pt x="0" y="3993"/>
                  </a:lnTo>
                  <a:lnTo>
                    <a:pt x="822" y="2993"/>
                  </a:lnTo>
                  <a:lnTo>
                    <a:pt x="5500" y="0"/>
                  </a:lnTo>
                  <a:lnTo>
                    <a:pt x="16045" y="82"/>
                  </a:lnTo>
                  <a:lnTo>
                    <a:pt x="30139" y="3881"/>
                  </a:lnTo>
                  <a:lnTo>
                    <a:pt x="45810" y="12625"/>
                  </a:lnTo>
                  <a:lnTo>
                    <a:pt x="51119" y="18625"/>
                  </a:lnTo>
                  <a:lnTo>
                    <a:pt x="57017" y="32819"/>
                  </a:lnTo>
                  <a:lnTo>
                    <a:pt x="56966" y="56676"/>
                  </a:lnTo>
                  <a:lnTo>
                    <a:pt x="35751" y="100142"/>
                  </a:lnTo>
                  <a:lnTo>
                    <a:pt x="34534" y="104487"/>
                  </a:lnTo>
                  <a:lnTo>
                    <a:pt x="34429" y="108089"/>
                  </a:lnTo>
                  <a:lnTo>
                    <a:pt x="35065" y="111196"/>
                  </a:lnTo>
                  <a:lnTo>
                    <a:pt x="37604" y="112562"/>
                  </a:lnTo>
                  <a:lnTo>
                    <a:pt x="46071" y="112198"/>
                  </a:lnTo>
                  <a:lnTo>
                    <a:pt x="82406" y="99276"/>
                  </a:lnTo>
                  <a:lnTo>
                    <a:pt x="118885" y="92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19"/>
            <p:cNvSpPr/>
            <p:nvPr>
              <p:custDataLst>
                <p:tags r:id="rId94"/>
              </p:custDataLst>
            </p:nvPr>
          </p:nvSpPr>
          <p:spPr>
            <a:xfrm>
              <a:off x="6525311" y="1131110"/>
              <a:ext cx="212040" cy="176479"/>
            </a:xfrm>
            <a:custGeom>
              <a:avLst/>
              <a:gdLst/>
              <a:ahLst/>
              <a:cxnLst/>
              <a:rect l="0" t="0" r="0" b="0"/>
              <a:pathLst>
                <a:path w="212040" h="176479">
                  <a:moveTo>
                    <a:pt x="8839" y="138890"/>
                  </a:moveTo>
                  <a:lnTo>
                    <a:pt x="8839" y="138890"/>
                  </a:lnTo>
                  <a:lnTo>
                    <a:pt x="0" y="147728"/>
                  </a:lnTo>
                  <a:lnTo>
                    <a:pt x="124" y="150427"/>
                  </a:lnTo>
                  <a:lnTo>
                    <a:pt x="6335" y="160261"/>
                  </a:lnTo>
                  <a:lnTo>
                    <a:pt x="13663" y="167957"/>
                  </a:lnTo>
                  <a:lnTo>
                    <a:pt x="20625" y="172505"/>
                  </a:lnTo>
                  <a:lnTo>
                    <a:pt x="24457" y="173294"/>
                  </a:lnTo>
                  <a:lnTo>
                    <a:pt x="32479" y="172290"/>
                  </a:lnTo>
                  <a:lnTo>
                    <a:pt x="35888" y="168918"/>
                  </a:lnTo>
                  <a:lnTo>
                    <a:pt x="64037" y="126001"/>
                  </a:lnTo>
                  <a:lnTo>
                    <a:pt x="77467" y="78567"/>
                  </a:lnTo>
                  <a:lnTo>
                    <a:pt x="84677" y="40113"/>
                  </a:lnTo>
                  <a:lnTo>
                    <a:pt x="87519" y="12021"/>
                  </a:lnTo>
                  <a:lnTo>
                    <a:pt x="85774" y="405"/>
                  </a:lnTo>
                  <a:lnTo>
                    <a:pt x="85529" y="0"/>
                  </a:lnTo>
                  <a:lnTo>
                    <a:pt x="81711" y="39260"/>
                  </a:lnTo>
                  <a:lnTo>
                    <a:pt x="82955" y="79345"/>
                  </a:lnTo>
                  <a:lnTo>
                    <a:pt x="87792" y="119130"/>
                  </a:lnTo>
                  <a:lnTo>
                    <a:pt x="102849" y="165669"/>
                  </a:lnTo>
                  <a:lnTo>
                    <a:pt x="105379" y="171559"/>
                  </a:lnTo>
                  <a:lnTo>
                    <a:pt x="109182" y="174780"/>
                  </a:lnTo>
                  <a:lnTo>
                    <a:pt x="113835" y="176223"/>
                  </a:lnTo>
                  <a:lnTo>
                    <a:pt x="119053" y="176478"/>
                  </a:lnTo>
                  <a:lnTo>
                    <a:pt x="130494" y="171118"/>
                  </a:lnTo>
                  <a:lnTo>
                    <a:pt x="136510" y="166725"/>
                  </a:lnTo>
                  <a:lnTo>
                    <a:pt x="151716" y="143688"/>
                  </a:lnTo>
                  <a:lnTo>
                    <a:pt x="169497" y="99229"/>
                  </a:lnTo>
                  <a:lnTo>
                    <a:pt x="180227" y="65755"/>
                  </a:lnTo>
                  <a:lnTo>
                    <a:pt x="180420" y="46692"/>
                  </a:lnTo>
                  <a:lnTo>
                    <a:pt x="181082" y="46380"/>
                  </a:lnTo>
                  <a:lnTo>
                    <a:pt x="183700" y="47915"/>
                  </a:lnTo>
                  <a:lnTo>
                    <a:pt x="183973" y="50723"/>
                  </a:lnTo>
                  <a:lnTo>
                    <a:pt x="182400" y="65494"/>
                  </a:lnTo>
                  <a:lnTo>
                    <a:pt x="189312" y="106926"/>
                  </a:lnTo>
                  <a:lnTo>
                    <a:pt x="198038" y="141252"/>
                  </a:lnTo>
                  <a:lnTo>
                    <a:pt x="212039" y="16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358"/>
          <p:cNvGrpSpPr/>
          <p:nvPr/>
        </p:nvGrpSpPr>
        <p:grpSpPr>
          <a:xfrm>
            <a:off x="7281373" y="1022611"/>
            <a:ext cx="427528" cy="370061"/>
            <a:chOff x="7281373" y="1022611"/>
            <a:chExt cx="427528" cy="370061"/>
          </a:xfrm>
        </p:grpSpPr>
        <p:sp>
          <p:nvSpPr>
            <p:cNvPr id="44" name="SMARTInkShape-1920"/>
            <p:cNvSpPr/>
            <p:nvPr>
              <p:custDataLst>
                <p:tags r:id="rId90"/>
              </p:custDataLst>
            </p:nvPr>
          </p:nvSpPr>
          <p:spPr>
            <a:xfrm>
              <a:off x="7575550" y="1022611"/>
              <a:ext cx="133351" cy="93242"/>
            </a:xfrm>
            <a:custGeom>
              <a:avLst/>
              <a:gdLst/>
              <a:ahLst/>
              <a:cxnLst/>
              <a:rect l="0" t="0" r="0" b="0"/>
              <a:pathLst>
                <a:path w="133351" h="93242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8789" y="1063"/>
                  </a:lnTo>
                  <a:lnTo>
                    <a:pt x="23765" y="0"/>
                  </a:lnTo>
                  <a:lnTo>
                    <a:pt x="39497" y="3187"/>
                  </a:lnTo>
                  <a:lnTo>
                    <a:pt x="42559" y="5566"/>
                  </a:lnTo>
                  <a:lnTo>
                    <a:pt x="43894" y="8562"/>
                  </a:lnTo>
                  <a:lnTo>
                    <a:pt x="43497" y="15655"/>
                  </a:lnTo>
                  <a:lnTo>
                    <a:pt x="26143" y="62771"/>
                  </a:lnTo>
                  <a:lnTo>
                    <a:pt x="21151" y="78779"/>
                  </a:lnTo>
                  <a:lnTo>
                    <a:pt x="23978" y="82771"/>
                  </a:lnTo>
                  <a:lnTo>
                    <a:pt x="36527" y="89089"/>
                  </a:lnTo>
                  <a:lnTo>
                    <a:pt x="63426" y="93241"/>
                  </a:lnTo>
                  <a:lnTo>
                    <a:pt x="107662" y="89733"/>
                  </a:lnTo>
                  <a:lnTo>
                    <a:pt x="133350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21"/>
            <p:cNvSpPr/>
            <p:nvPr>
              <p:custDataLst>
                <p:tags r:id="rId91"/>
              </p:custDataLst>
            </p:nvPr>
          </p:nvSpPr>
          <p:spPr>
            <a:xfrm>
              <a:off x="7432479" y="1312223"/>
              <a:ext cx="130372" cy="80449"/>
            </a:xfrm>
            <a:custGeom>
              <a:avLst/>
              <a:gdLst/>
              <a:ahLst/>
              <a:cxnLst/>
              <a:rect l="0" t="0" r="0" b="0"/>
              <a:pathLst>
                <a:path w="130372" h="80449">
                  <a:moveTo>
                    <a:pt x="3371" y="14927"/>
                  </a:moveTo>
                  <a:lnTo>
                    <a:pt x="3371" y="14927"/>
                  </a:lnTo>
                  <a:lnTo>
                    <a:pt x="0" y="11556"/>
                  </a:lnTo>
                  <a:lnTo>
                    <a:pt x="1829" y="9857"/>
                  </a:lnTo>
                  <a:lnTo>
                    <a:pt x="29265" y="0"/>
                  </a:lnTo>
                  <a:lnTo>
                    <a:pt x="34744" y="37"/>
                  </a:lnTo>
                  <a:lnTo>
                    <a:pt x="44596" y="3841"/>
                  </a:lnTo>
                  <a:lnTo>
                    <a:pt x="58076" y="13916"/>
                  </a:lnTo>
                  <a:lnTo>
                    <a:pt x="58891" y="18486"/>
                  </a:lnTo>
                  <a:lnTo>
                    <a:pt x="54152" y="29209"/>
                  </a:lnTo>
                  <a:lnTo>
                    <a:pt x="22178" y="61339"/>
                  </a:lnTo>
                  <a:lnTo>
                    <a:pt x="18786" y="69891"/>
                  </a:lnTo>
                  <a:lnTo>
                    <a:pt x="19997" y="73442"/>
                  </a:lnTo>
                  <a:lnTo>
                    <a:pt x="26987" y="79269"/>
                  </a:lnTo>
                  <a:lnTo>
                    <a:pt x="37151" y="80448"/>
                  </a:lnTo>
                  <a:lnTo>
                    <a:pt x="78688" y="72213"/>
                  </a:lnTo>
                  <a:lnTo>
                    <a:pt x="130371" y="5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22"/>
            <p:cNvSpPr/>
            <p:nvPr>
              <p:custDataLst>
                <p:tags r:id="rId92"/>
              </p:custDataLst>
            </p:nvPr>
          </p:nvSpPr>
          <p:spPr>
            <a:xfrm>
              <a:off x="7281373" y="1174750"/>
              <a:ext cx="224328" cy="127148"/>
            </a:xfrm>
            <a:custGeom>
              <a:avLst/>
              <a:gdLst/>
              <a:ahLst/>
              <a:cxnLst/>
              <a:rect l="0" t="0" r="0" b="0"/>
              <a:pathLst>
                <a:path w="224328" h="127148">
                  <a:moveTo>
                    <a:pt x="33827" y="50800"/>
                  </a:moveTo>
                  <a:lnTo>
                    <a:pt x="33827" y="50800"/>
                  </a:lnTo>
                  <a:lnTo>
                    <a:pt x="39294" y="50800"/>
                  </a:lnTo>
                  <a:lnTo>
                    <a:pt x="36544" y="54171"/>
                  </a:lnTo>
                  <a:lnTo>
                    <a:pt x="25144" y="101587"/>
                  </a:lnTo>
                  <a:lnTo>
                    <a:pt x="10083" y="123626"/>
                  </a:lnTo>
                  <a:lnTo>
                    <a:pt x="6709" y="126162"/>
                  </a:lnTo>
                  <a:lnTo>
                    <a:pt x="3754" y="127147"/>
                  </a:lnTo>
                  <a:lnTo>
                    <a:pt x="1078" y="127098"/>
                  </a:lnTo>
                  <a:lnTo>
                    <a:pt x="0" y="124949"/>
                  </a:lnTo>
                  <a:lnTo>
                    <a:pt x="683" y="116916"/>
                  </a:lnTo>
                  <a:lnTo>
                    <a:pt x="13352" y="80009"/>
                  </a:lnTo>
                  <a:lnTo>
                    <a:pt x="35208" y="49263"/>
                  </a:lnTo>
                  <a:lnTo>
                    <a:pt x="67867" y="24082"/>
                  </a:lnTo>
                  <a:lnTo>
                    <a:pt x="105061" y="11918"/>
                  </a:lnTo>
                  <a:lnTo>
                    <a:pt x="147047" y="7294"/>
                  </a:lnTo>
                  <a:lnTo>
                    <a:pt x="187945" y="2475"/>
                  </a:lnTo>
                  <a:lnTo>
                    <a:pt x="224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359"/>
          <p:cNvGrpSpPr/>
          <p:nvPr/>
        </p:nvGrpSpPr>
        <p:grpSpPr>
          <a:xfrm>
            <a:off x="1507929" y="2056433"/>
            <a:ext cx="1038422" cy="451818"/>
            <a:chOff x="1507929" y="2056433"/>
            <a:chExt cx="1038422" cy="451818"/>
          </a:xfrm>
        </p:grpSpPr>
        <p:sp>
          <p:nvSpPr>
            <p:cNvPr id="48" name="SMARTInkShape-1923"/>
            <p:cNvSpPr/>
            <p:nvPr>
              <p:custDataLst>
                <p:tags r:id="rId84"/>
              </p:custDataLst>
            </p:nvPr>
          </p:nvSpPr>
          <p:spPr>
            <a:xfrm>
              <a:off x="2446305" y="2100814"/>
              <a:ext cx="100046" cy="407437"/>
            </a:xfrm>
            <a:custGeom>
              <a:avLst/>
              <a:gdLst/>
              <a:ahLst/>
              <a:cxnLst/>
              <a:rect l="0" t="0" r="0" b="0"/>
              <a:pathLst>
                <a:path w="100046" h="407437">
                  <a:moveTo>
                    <a:pt x="100045" y="20086"/>
                  </a:moveTo>
                  <a:lnTo>
                    <a:pt x="100045" y="20086"/>
                  </a:lnTo>
                  <a:lnTo>
                    <a:pt x="82368" y="2409"/>
                  </a:lnTo>
                  <a:lnTo>
                    <a:pt x="79088" y="540"/>
                  </a:lnTo>
                  <a:lnTo>
                    <a:pt x="76196" y="0"/>
                  </a:lnTo>
                  <a:lnTo>
                    <a:pt x="68984" y="1987"/>
                  </a:lnTo>
                  <a:lnTo>
                    <a:pt x="56372" y="7573"/>
                  </a:lnTo>
                  <a:lnTo>
                    <a:pt x="36775" y="25394"/>
                  </a:lnTo>
                  <a:lnTo>
                    <a:pt x="24305" y="48548"/>
                  </a:lnTo>
                  <a:lnTo>
                    <a:pt x="13771" y="88137"/>
                  </a:lnTo>
                  <a:lnTo>
                    <a:pt x="7062" y="129306"/>
                  </a:lnTo>
                  <a:lnTo>
                    <a:pt x="2745" y="163173"/>
                  </a:lnTo>
                  <a:lnTo>
                    <a:pt x="356" y="201273"/>
                  </a:lnTo>
                  <a:lnTo>
                    <a:pt x="0" y="242430"/>
                  </a:lnTo>
                  <a:lnTo>
                    <a:pt x="2193" y="286593"/>
                  </a:lnTo>
                  <a:lnTo>
                    <a:pt x="5520" y="326446"/>
                  </a:lnTo>
                  <a:lnTo>
                    <a:pt x="4795" y="407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24"/>
            <p:cNvSpPr/>
            <p:nvPr>
              <p:custDataLst>
                <p:tags r:id="rId85"/>
              </p:custDataLst>
            </p:nvPr>
          </p:nvSpPr>
          <p:spPr>
            <a:xfrm>
              <a:off x="2288979" y="2056433"/>
              <a:ext cx="149422" cy="274018"/>
            </a:xfrm>
            <a:custGeom>
              <a:avLst/>
              <a:gdLst/>
              <a:ahLst/>
              <a:cxnLst/>
              <a:rect l="0" t="0" r="0" b="0"/>
              <a:pathLst>
                <a:path w="149422" h="274018">
                  <a:moveTo>
                    <a:pt x="3371" y="7317"/>
                  </a:moveTo>
                  <a:lnTo>
                    <a:pt x="3371" y="7317"/>
                  </a:lnTo>
                  <a:lnTo>
                    <a:pt x="0" y="575"/>
                  </a:lnTo>
                  <a:lnTo>
                    <a:pt x="1124" y="0"/>
                  </a:lnTo>
                  <a:lnTo>
                    <a:pt x="8016" y="3124"/>
                  </a:lnTo>
                  <a:lnTo>
                    <a:pt x="30539" y="36413"/>
                  </a:lnTo>
                  <a:lnTo>
                    <a:pt x="49548" y="76458"/>
                  </a:lnTo>
                  <a:lnTo>
                    <a:pt x="70461" y="122713"/>
                  </a:lnTo>
                  <a:lnTo>
                    <a:pt x="93866" y="166789"/>
                  </a:lnTo>
                  <a:lnTo>
                    <a:pt x="114617" y="202371"/>
                  </a:lnTo>
                  <a:lnTo>
                    <a:pt x="136521" y="242440"/>
                  </a:lnTo>
                  <a:lnTo>
                    <a:pt x="149421" y="27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925"/>
            <p:cNvSpPr/>
            <p:nvPr>
              <p:custDataLst>
                <p:tags r:id="rId86"/>
              </p:custDataLst>
            </p:nvPr>
          </p:nvSpPr>
          <p:spPr>
            <a:xfrm>
              <a:off x="2059165" y="2178050"/>
              <a:ext cx="36336" cy="234951"/>
            </a:xfrm>
            <a:custGeom>
              <a:avLst/>
              <a:gdLst/>
              <a:ahLst/>
              <a:cxnLst/>
              <a:rect l="0" t="0" r="0" b="0"/>
              <a:pathLst>
                <a:path w="36336" h="2349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1411"/>
                  </a:lnTo>
                  <a:lnTo>
                    <a:pt x="883" y="3763"/>
                  </a:lnTo>
                  <a:lnTo>
                    <a:pt x="0" y="6742"/>
                  </a:lnTo>
                  <a:lnTo>
                    <a:pt x="10401" y="47071"/>
                  </a:lnTo>
                  <a:lnTo>
                    <a:pt x="17127" y="93439"/>
                  </a:lnTo>
                  <a:lnTo>
                    <a:pt x="21448" y="128312"/>
                  </a:lnTo>
                  <a:lnTo>
                    <a:pt x="25720" y="162626"/>
                  </a:lnTo>
                  <a:lnTo>
                    <a:pt x="32092" y="206935"/>
                  </a:lnTo>
                  <a:lnTo>
                    <a:pt x="36335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26"/>
            <p:cNvSpPr/>
            <p:nvPr>
              <p:custDataLst>
                <p:tags r:id="rId87"/>
              </p:custDataLst>
            </p:nvPr>
          </p:nvSpPr>
          <p:spPr>
            <a:xfrm>
              <a:off x="1960329" y="2279650"/>
              <a:ext cx="198672" cy="17645"/>
            </a:xfrm>
            <a:custGeom>
              <a:avLst/>
              <a:gdLst/>
              <a:ahLst/>
              <a:cxnLst/>
              <a:rect l="0" t="0" r="0" b="0"/>
              <a:pathLst>
                <a:path w="198672" h="17645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45606" y="11933"/>
                  </a:lnTo>
                  <a:lnTo>
                    <a:pt x="81253" y="15887"/>
                  </a:lnTo>
                  <a:lnTo>
                    <a:pt x="120615" y="17644"/>
                  </a:lnTo>
                  <a:lnTo>
                    <a:pt x="154102" y="14662"/>
                  </a:lnTo>
                  <a:lnTo>
                    <a:pt x="1986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27"/>
            <p:cNvSpPr/>
            <p:nvPr>
              <p:custDataLst>
                <p:tags r:id="rId88"/>
              </p:custDataLst>
            </p:nvPr>
          </p:nvSpPr>
          <p:spPr>
            <a:xfrm>
              <a:off x="1587500" y="2070100"/>
              <a:ext cx="196851" cy="349251"/>
            </a:xfrm>
            <a:custGeom>
              <a:avLst/>
              <a:gdLst/>
              <a:ahLst/>
              <a:cxnLst/>
              <a:rect l="0" t="0" r="0" b="0"/>
              <a:pathLst>
                <a:path w="196851" h="349251">
                  <a:moveTo>
                    <a:pt x="196850" y="0"/>
                  </a:moveTo>
                  <a:lnTo>
                    <a:pt x="196850" y="0"/>
                  </a:lnTo>
                  <a:lnTo>
                    <a:pt x="190108" y="3371"/>
                  </a:lnTo>
                  <a:lnTo>
                    <a:pt x="179173" y="18951"/>
                  </a:lnTo>
                  <a:lnTo>
                    <a:pt x="160254" y="54926"/>
                  </a:lnTo>
                  <a:lnTo>
                    <a:pt x="141074" y="90969"/>
                  </a:lnTo>
                  <a:lnTo>
                    <a:pt x="117027" y="132859"/>
                  </a:lnTo>
                  <a:lnTo>
                    <a:pt x="87525" y="177346"/>
                  </a:lnTo>
                  <a:lnTo>
                    <a:pt x="59361" y="219226"/>
                  </a:lnTo>
                  <a:lnTo>
                    <a:pt x="34849" y="257595"/>
                  </a:lnTo>
                  <a:lnTo>
                    <a:pt x="11266" y="30484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28"/>
            <p:cNvSpPr/>
            <p:nvPr>
              <p:custDataLst>
                <p:tags r:id="rId89"/>
              </p:custDataLst>
            </p:nvPr>
          </p:nvSpPr>
          <p:spPr>
            <a:xfrm>
              <a:off x="1507929" y="2109965"/>
              <a:ext cx="244672" cy="328436"/>
            </a:xfrm>
            <a:custGeom>
              <a:avLst/>
              <a:gdLst/>
              <a:ahLst/>
              <a:cxnLst/>
              <a:rect l="0" t="0" r="0" b="0"/>
              <a:pathLst>
                <a:path w="244672" h="328436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418" y="2207"/>
                  </a:lnTo>
                  <a:lnTo>
                    <a:pt x="2108" y="883"/>
                  </a:lnTo>
                  <a:lnTo>
                    <a:pt x="4646" y="0"/>
                  </a:lnTo>
                  <a:lnTo>
                    <a:pt x="14991" y="6545"/>
                  </a:lnTo>
                  <a:lnTo>
                    <a:pt x="51371" y="47227"/>
                  </a:lnTo>
                  <a:lnTo>
                    <a:pt x="78562" y="83039"/>
                  </a:lnTo>
                  <a:lnTo>
                    <a:pt x="108756" y="124826"/>
                  </a:lnTo>
                  <a:lnTo>
                    <a:pt x="138638" y="169268"/>
                  </a:lnTo>
                  <a:lnTo>
                    <a:pt x="166501" y="213009"/>
                  </a:lnTo>
                  <a:lnTo>
                    <a:pt x="191584" y="253146"/>
                  </a:lnTo>
                  <a:lnTo>
                    <a:pt x="220161" y="296719"/>
                  </a:lnTo>
                  <a:lnTo>
                    <a:pt x="244671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1929"/>
          <p:cNvSpPr/>
          <p:nvPr>
            <p:custDataLst>
              <p:tags r:id="rId2"/>
            </p:custDataLst>
          </p:nvPr>
        </p:nvSpPr>
        <p:spPr>
          <a:xfrm>
            <a:off x="2981933" y="2343150"/>
            <a:ext cx="345468" cy="166481"/>
          </a:xfrm>
          <a:custGeom>
            <a:avLst/>
            <a:gdLst/>
            <a:ahLst/>
            <a:cxnLst/>
            <a:rect l="0" t="0" r="0" b="0"/>
            <a:pathLst>
              <a:path w="345468" h="166481">
                <a:moveTo>
                  <a:pt x="27967" y="95250"/>
                </a:moveTo>
                <a:lnTo>
                  <a:pt x="27967" y="95250"/>
                </a:lnTo>
                <a:lnTo>
                  <a:pt x="27967" y="104088"/>
                </a:lnTo>
                <a:lnTo>
                  <a:pt x="26555" y="105376"/>
                </a:lnTo>
                <a:lnTo>
                  <a:pt x="18533" y="107187"/>
                </a:lnTo>
                <a:lnTo>
                  <a:pt x="13662" y="107611"/>
                </a:lnTo>
                <a:lnTo>
                  <a:pt x="11374" y="106313"/>
                </a:lnTo>
                <a:lnTo>
                  <a:pt x="6952" y="101107"/>
                </a:lnTo>
                <a:lnTo>
                  <a:pt x="495" y="86873"/>
                </a:lnTo>
                <a:lnTo>
                  <a:pt x="0" y="73417"/>
                </a:lnTo>
                <a:lnTo>
                  <a:pt x="855" y="65878"/>
                </a:lnTo>
                <a:lnTo>
                  <a:pt x="7451" y="51857"/>
                </a:lnTo>
                <a:lnTo>
                  <a:pt x="12173" y="45155"/>
                </a:lnTo>
                <a:lnTo>
                  <a:pt x="24945" y="35826"/>
                </a:lnTo>
                <a:lnTo>
                  <a:pt x="40030" y="30034"/>
                </a:lnTo>
                <a:lnTo>
                  <a:pt x="56141" y="27459"/>
                </a:lnTo>
                <a:lnTo>
                  <a:pt x="76472" y="37604"/>
                </a:lnTo>
                <a:lnTo>
                  <a:pt x="113600" y="70879"/>
                </a:lnTo>
                <a:lnTo>
                  <a:pt x="155880" y="112723"/>
                </a:lnTo>
                <a:lnTo>
                  <a:pt x="195925" y="146288"/>
                </a:lnTo>
                <a:lnTo>
                  <a:pt x="219032" y="160267"/>
                </a:lnTo>
                <a:lnTo>
                  <a:pt x="241061" y="166480"/>
                </a:lnTo>
                <a:lnTo>
                  <a:pt x="251168" y="165315"/>
                </a:lnTo>
                <a:lnTo>
                  <a:pt x="269925" y="156493"/>
                </a:lnTo>
                <a:lnTo>
                  <a:pt x="296352" y="122176"/>
                </a:lnTo>
                <a:lnTo>
                  <a:pt x="313525" y="90284"/>
                </a:lnTo>
                <a:lnTo>
                  <a:pt x="335297" y="44154"/>
                </a:lnTo>
                <a:lnTo>
                  <a:pt x="343769" y="22446"/>
                </a:lnTo>
                <a:lnTo>
                  <a:pt x="3454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361"/>
          <p:cNvGrpSpPr/>
          <p:nvPr/>
        </p:nvGrpSpPr>
        <p:grpSpPr>
          <a:xfrm>
            <a:off x="3753832" y="2154481"/>
            <a:ext cx="771954" cy="346838"/>
            <a:chOff x="3753832" y="2154481"/>
            <a:chExt cx="771954" cy="346838"/>
          </a:xfrm>
        </p:grpSpPr>
        <p:sp>
          <p:nvSpPr>
            <p:cNvPr id="56" name="SMARTInkShape-1930"/>
            <p:cNvSpPr/>
            <p:nvPr>
              <p:custDataLst>
                <p:tags r:id="rId80"/>
              </p:custDataLst>
            </p:nvPr>
          </p:nvSpPr>
          <p:spPr>
            <a:xfrm>
              <a:off x="4041023" y="2327079"/>
              <a:ext cx="66813" cy="129051"/>
            </a:xfrm>
            <a:custGeom>
              <a:avLst/>
              <a:gdLst/>
              <a:ahLst/>
              <a:cxnLst/>
              <a:rect l="0" t="0" r="0" b="0"/>
              <a:pathLst>
                <a:path w="66813" h="129051">
                  <a:moveTo>
                    <a:pt x="54727" y="3371"/>
                  </a:moveTo>
                  <a:lnTo>
                    <a:pt x="54727" y="3371"/>
                  </a:lnTo>
                  <a:lnTo>
                    <a:pt x="54727" y="0"/>
                  </a:lnTo>
                  <a:lnTo>
                    <a:pt x="52610" y="418"/>
                  </a:lnTo>
                  <a:lnTo>
                    <a:pt x="44614" y="4646"/>
                  </a:lnTo>
                  <a:lnTo>
                    <a:pt x="21470" y="25072"/>
                  </a:lnTo>
                  <a:lnTo>
                    <a:pt x="9843" y="43590"/>
                  </a:lnTo>
                  <a:lnTo>
                    <a:pt x="1211" y="73849"/>
                  </a:lnTo>
                  <a:lnTo>
                    <a:pt x="0" y="84223"/>
                  </a:lnTo>
                  <a:lnTo>
                    <a:pt x="6180" y="103276"/>
                  </a:lnTo>
                  <a:lnTo>
                    <a:pt x="18334" y="119034"/>
                  </a:lnTo>
                  <a:lnTo>
                    <a:pt x="33143" y="128390"/>
                  </a:lnTo>
                  <a:lnTo>
                    <a:pt x="40337" y="129050"/>
                  </a:lnTo>
                  <a:lnTo>
                    <a:pt x="53976" y="124139"/>
                  </a:lnTo>
                  <a:lnTo>
                    <a:pt x="63330" y="113020"/>
                  </a:lnTo>
                  <a:lnTo>
                    <a:pt x="66812" y="106103"/>
                  </a:lnTo>
                  <a:lnTo>
                    <a:pt x="65037" y="85248"/>
                  </a:lnTo>
                  <a:lnTo>
                    <a:pt x="56764" y="38359"/>
                  </a:lnTo>
                  <a:lnTo>
                    <a:pt x="48377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931"/>
            <p:cNvSpPr/>
            <p:nvPr>
              <p:custDataLst>
                <p:tags r:id="rId81"/>
              </p:custDataLst>
            </p:nvPr>
          </p:nvSpPr>
          <p:spPr>
            <a:xfrm>
              <a:off x="3753832" y="2178050"/>
              <a:ext cx="221269" cy="323269"/>
            </a:xfrm>
            <a:custGeom>
              <a:avLst/>
              <a:gdLst/>
              <a:ahLst/>
              <a:cxnLst/>
              <a:rect l="0" t="0" r="0" b="0"/>
              <a:pathLst>
                <a:path w="221269" h="323269">
                  <a:moveTo>
                    <a:pt x="5368" y="120650"/>
                  </a:moveTo>
                  <a:lnTo>
                    <a:pt x="5368" y="120650"/>
                  </a:lnTo>
                  <a:lnTo>
                    <a:pt x="12110" y="130763"/>
                  </a:lnTo>
                  <a:lnTo>
                    <a:pt x="16303" y="164020"/>
                  </a:lnTo>
                  <a:lnTo>
                    <a:pt x="17283" y="197546"/>
                  </a:lnTo>
                  <a:lnTo>
                    <a:pt x="17719" y="233848"/>
                  </a:lnTo>
                  <a:lnTo>
                    <a:pt x="17259" y="280641"/>
                  </a:lnTo>
                  <a:lnTo>
                    <a:pt x="12968" y="313948"/>
                  </a:lnTo>
                  <a:lnTo>
                    <a:pt x="9216" y="322977"/>
                  </a:lnTo>
                  <a:lnTo>
                    <a:pt x="7933" y="323268"/>
                  </a:lnTo>
                  <a:lnTo>
                    <a:pt x="7078" y="321345"/>
                  </a:lnTo>
                  <a:lnTo>
                    <a:pt x="1229" y="277842"/>
                  </a:lnTo>
                  <a:lnTo>
                    <a:pt x="0" y="238491"/>
                  </a:lnTo>
                  <a:lnTo>
                    <a:pt x="1084" y="214027"/>
                  </a:lnTo>
                  <a:lnTo>
                    <a:pt x="3218" y="187135"/>
                  </a:lnTo>
                  <a:lnTo>
                    <a:pt x="6051" y="158623"/>
                  </a:lnTo>
                  <a:lnTo>
                    <a:pt x="18607" y="111892"/>
                  </a:lnTo>
                  <a:lnTo>
                    <a:pt x="39865" y="67020"/>
                  </a:lnTo>
                  <a:lnTo>
                    <a:pt x="45299" y="59497"/>
                  </a:lnTo>
                  <a:lnTo>
                    <a:pt x="50333" y="56598"/>
                  </a:lnTo>
                  <a:lnTo>
                    <a:pt x="55100" y="56782"/>
                  </a:lnTo>
                  <a:lnTo>
                    <a:pt x="59689" y="59021"/>
                  </a:lnTo>
                  <a:lnTo>
                    <a:pt x="72890" y="95883"/>
                  </a:lnTo>
                  <a:lnTo>
                    <a:pt x="85237" y="133866"/>
                  </a:lnTo>
                  <a:lnTo>
                    <a:pt x="99426" y="174502"/>
                  </a:lnTo>
                  <a:lnTo>
                    <a:pt x="112788" y="211377"/>
                  </a:lnTo>
                  <a:lnTo>
                    <a:pt x="135582" y="250386"/>
                  </a:lnTo>
                  <a:lnTo>
                    <a:pt x="148143" y="262977"/>
                  </a:lnTo>
                  <a:lnTo>
                    <a:pt x="153468" y="266335"/>
                  </a:lnTo>
                  <a:lnTo>
                    <a:pt x="159135" y="265751"/>
                  </a:lnTo>
                  <a:lnTo>
                    <a:pt x="171075" y="257576"/>
                  </a:lnTo>
                  <a:lnTo>
                    <a:pt x="189698" y="226994"/>
                  </a:lnTo>
                  <a:lnTo>
                    <a:pt x="202297" y="194960"/>
                  </a:lnTo>
                  <a:lnTo>
                    <a:pt x="212836" y="155088"/>
                  </a:lnTo>
                  <a:lnTo>
                    <a:pt x="215647" y="131614"/>
                  </a:lnTo>
                  <a:lnTo>
                    <a:pt x="217521" y="106793"/>
                  </a:lnTo>
                  <a:lnTo>
                    <a:pt x="219603" y="62280"/>
                  </a:lnTo>
                  <a:lnTo>
                    <a:pt x="221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32"/>
            <p:cNvSpPr/>
            <p:nvPr>
              <p:custDataLst>
                <p:tags r:id="rId82"/>
              </p:custDataLst>
            </p:nvPr>
          </p:nvSpPr>
          <p:spPr>
            <a:xfrm>
              <a:off x="4146550" y="2292350"/>
              <a:ext cx="133351" cy="160835"/>
            </a:xfrm>
            <a:custGeom>
              <a:avLst/>
              <a:gdLst/>
              <a:ahLst/>
              <a:cxnLst/>
              <a:rect l="0" t="0" r="0" b="0"/>
              <a:pathLst>
                <a:path w="133351" h="160835">
                  <a:moveTo>
                    <a:pt x="0" y="31750"/>
                  </a:moveTo>
                  <a:lnTo>
                    <a:pt x="0" y="31750"/>
                  </a:lnTo>
                  <a:lnTo>
                    <a:pt x="6742" y="25008"/>
                  </a:lnTo>
                  <a:lnTo>
                    <a:pt x="13815" y="21698"/>
                  </a:lnTo>
                  <a:lnTo>
                    <a:pt x="17677" y="20815"/>
                  </a:lnTo>
                  <a:lnTo>
                    <a:pt x="27612" y="23598"/>
                  </a:lnTo>
                  <a:lnTo>
                    <a:pt x="33224" y="26315"/>
                  </a:lnTo>
                  <a:lnTo>
                    <a:pt x="51237" y="46994"/>
                  </a:lnTo>
                  <a:lnTo>
                    <a:pt x="66608" y="82206"/>
                  </a:lnTo>
                  <a:lnTo>
                    <a:pt x="68174" y="109678"/>
                  </a:lnTo>
                  <a:lnTo>
                    <a:pt x="61052" y="150703"/>
                  </a:lnTo>
                  <a:lnTo>
                    <a:pt x="57003" y="158702"/>
                  </a:lnTo>
                  <a:lnTo>
                    <a:pt x="54935" y="160834"/>
                  </a:lnTo>
                  <a:lnTo>
                    <a:pt x="52851" y="158728"/>
                  </a:lnTo>
                  <a:lnTo>
                    <a:pt x="48654" y="146981"/>
                  </a:lnTo>
                  <a:lnTo>
                    <a:pt x="52438" y="113792"/>
                  </a:lnTo>
                  <a:lnTo>
                    <a:pt x="62581" y="83030"/>
                  </a:lnTo>
                  <a:lnTo>
                    <a:pt x="82278" y="41299"/>
                  </a:lnTo>
                  <a:lnTo>
                    <a:pt x="96540" y="240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933"/>
            <p:cNvSpPr/>
            <p:nvPr>
              <p:custDataLst>
                <p:tags r:id="rId83"/>
              </p:custDataLst>
            </p:nvPr>
          </p:nvSpPr>
          <p:spPr>
            <a:xfrm>
              <a:off x="4405692" y="2154481"/>
              <a:ext cx="120094" cy="335571"/>
            </a:xfrm>
            <a:custGeom>
              <a:avLst/>
              <a:gdLst/>
              <a:ahLst/>
              <a:cxnLst/>
              <a:rect l="0" t="0" r="0" b="0"/>
              <a:pathLst>
                <a:path w="120094" h="335571">
                  <a:moveTo>
                    <a:pt x="109158" y="42619"/>
                  </a:moveTo>
                  <a:lnTo>
                    <a:pt x="109158" y="42619"/>
                  </a:lnTo>
                  <a:lnTo>
                    <a:pt x="120093" y="4348"/>
                  </a:lnTo>
                  <a:lnTo>
                    <a:pt x="118564" y="2288"/>
                  </a:lnTo>
                  <a:lnTo>
                    <a:pt x="111222" y="0"/>
                  </a:lnTo>
                  <a:lnTo>
                    <a:pt x="99021" y="10271"/>
                  </a:lnTo>
                  <a:lnTo>
                    <a:pt x="72523" y="43618"/>
                  </a:lnTo>
                  <a:lnTo>
                    <a:pt x="51248" y="76930"/>
                  </a:lnTo>
                  <a:lnTo>
                    <a:pt x="32385" y="122309"/>
                  </a:lnTo>
                  <a:lnTo>
                    <a:pt x="23404" y="147251"/>
                  </a:lnTo>
                  <a:lnTo>
                    <a:pt x="14594" y="173052"/>
                  </a:lnTo>
                  <a:lnTo>
                    <a:pt x="5898" y="199424"/>
                  </a:lnTo>
                  <a:lnTo>
                    <a:pt x="0" y="245660"/>
                  </a:lnTo>
                  <a:lnTo>
                    <a:pt x="4199" y="284554"/>
                  </a:lnTo>
                  <a:lnTo>
                    <a:pt x="17824" y="313599"/>
                  </a:lnTo>
                  <a:lnTo>
                    <a:pt x="26397" y="322756"/>
                  </a:lnTo>
                  <a:lnTo>
                    <a:pt x="45329" y="332930"/>
                  </a:lnTo>
                  <a:lnTo>
                    <a:pt x="65502" y="335570"/>
                  </a:lnTo>
                  <a:lnTo>
                    <a:pt x="96458" y="334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62"/>
          <p:cNvGrpSpPr/>
          <p:nvPr/>
        </p:nvGrpSpPr>
        <p:grpSpPr>
          <a:xfrm>
            <a:off x="4651702" y="2222500"/>
            <a:ext cx="618799" cy="336551"/>
            <a:chOff x="4651702" y="2222500"/>
            <a:chExt cx="618799" cy="336551"/>
          </a:xfrm>
        </p:grpSpPr>
        <p:sp>
          <p:nvSpPr>
            <p:cNvPr id="61" name="SMARTInkShape-1934"/>
            <p:cNvSpPr/>
            <p:nvPr>
              <p:custDataLst>
                <p:tags r:id="rId75"/>
              </p:custDataLst>
            </p:nvPr>
          </p:nvSpPr>
          <p:spPr>
            <a:xfrm>
              <a:off x="4651702" y="2253013"/>
              <a:ext cx="161599" cy="184917"/>
            </a:xfrm>
            <a:custGeom>
              <a:avLst/>
              <a:gdLst/>
              <a:ahLst/>
              <a:cxnLst/>
              <a:rect l="0" t="0" r="0" b="0"/>
              <a:pathLst>
                <a:path w="161599" h="184917">
                  <a:moveTo>
                    <a:pt x="15548" y="39337"/>
                  </a:moveTo>
                  <a:lnTo>
                    <a:pt x="15548" y="39337"/>
                  </a:lnTo>
                  <a:lnTo>
                    <a:pt x="8806" y="35966"/>
                  </a:lnTo>
                  <a:lnTo>
                    <a:pt x="6820" y="34267"/>
                  </a:lnTo>
                  <a:lnTo>
                    <a:pt x="0" y="24410"/>
                  </a:lnTo>
                  <a:lnTo>
                    <a:pt x="949" y="22330"/>
                  </a:lnTo>
                  <a:lnTo>
                    <a:pt x="23320" y="8440"/>
                  </a:lnTo>
                  <a:lnTo>
                    <a:pt x="48111" y="0"/>
                  </a:lnTo>
                  <a:lnTo>
                    <a:pt x="65769" y="2804"/>
                  </a:lnTo>
                  <a:lnTo>
                    <a:pt x="74428" y="6515"/>
                  </a:lnTo>
                  <a:lnTo>
                    <a:pt x="87813" y="18164"/>
                  </a:lnTo>
                  <a:lnTo>
                    <a:pt x="93358" y="25222"/>
                  </a:lnTo>
                  <a:lnTo>
                    <a:pt x="99519" y="46234"/>
                  </a:lnTo>
                  <a:lnTo>
                    <a:pt x="101162" y="58752"/>
                  </a:lnTo>
                  <a:lnTo>
                    <a:pt x="95461" y="85830"/>
                  </a:lnTo>
                  <a:lnTo>
                    <a:pt x="76385" y="125080"/>
                  </a:lnTo>
                  <a:lnTo>
                    <a:pt x="60931" y="145884"/>
                  </a:lnTo>
                  <a:lnTo>
                    <a:pt x="18754" y="177026"/>
                  </a:lnTo>
                  <a:lnTo>
                    <a:pt x="19096" y="178402"/>
                  </a:lnTo>
                  <a:lnTo>
                    <a:pt x="23240" y="181812"/>
                  </a:lnTo>
                  <a:lnTo>
                    <a:pt x="64007" y="184916"/>
                  </a:lnTo>
                  <a:lnTo>
                    <a:pt x="111590" y="181923"/>
                  </a:lnTo>
                  <a:lnTo>
                    <a:pt x="161598" y="172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35"/>
            <p:cNvSpPr/>
            <p:nvPr>
              <p:custDataLst>
                <p:tags r:id="rId76"/>
              </p:custDataLst>
            </p:nvPr>
          </p:nvSpPr>
          <p:spPr>
            <a:xfrm>
              <a:off x="4892191" y="2368550"/>
              <a:ext cx="149710" cy="19051"/>
            </a:xfrm>
            <a:custGeom>
              <a:avLst/>
              <a:gdLst/>
              <a:ahLst/>
              <a:cxnLst/>
              <a:rect l="0" t="0" r="0" b="0"/>
              <a:pathLst>
                <a:path w="1497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45570" y="9590"/>
                  </a:lnTo>
                  <a:lnTo>
                    <a:pt x="92606" y="6990"/>
                  </a:lnTo>
                  <a:lnTo>
                    <a:pt x="137207" y="3063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36"/>
            <p:cNvSpPr/>
            <p:nvPr>
              <p:custDataLst>
                <p:tags r:id="rId77"/>
              </p:custDataLst>
            </p:nvPr>
          </p:nvSpPr>
          <p:spPr>
            <a:xfrm>
              <a:off x="4959938" y="2298700"/>
              <a:ext cx="31163" cy="158751"/>
            </a:xfrm>
            <a:custGeom>
              <a:avLst/>
              <a:gdLst/>
              <a:ahLst/>
              <a:cxnLst/>
              <a:rect l="0" t="0" r="0" b="0"/>
              <a:pathLst>
                <a:path w="31163" h="1587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7186"/>
                  </a:lnTo>
                  <a:lnTo>
                    <a:pt x="998" y="26745"/>
                  </a:lnTo>
                  <a:lnTo>
                    <a:pt x="9499" y="68365"/>
                  </a:lnTo>
                  <a:lnTo>
                    <a:pt x="11338" y="105628"/>
                  </a:lnTo>
                  <a:lnTo>
                    <a:pt x="15330" y="146454"/>
                  </a:lnTo>
                  <a:lnTo>
                    <a:pt x="17785" y="151963"/>
                  </a:lnTo>
                  <a:lnTo>
                    <a:pt x="20833" y="154931"/>
                  </a:lnTo>
                  <a:lnTo>
                    <a:pt x="3116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37"/>
            <p:cNvSpPr/>
            <p:nvPr>
              <p:custDataLst>
                <p:tags r:id="rId78"/>
              </p:custDataLst>
            </p:nvPr>
          </p:nvSpPr>
          <p:spPr>
            <a:xfrm>
              <a:off x="5143500" y="2222500"/>
              <a:ext cx="6235" cy="215901"/>
            </a:xfrm>
            <a:custGeom>
              <a:avLst/>
              <a:gdLst/>
              <a:ahLst/>
              <a:cxnLst/>
              <a:rect l="0" t="0" r="0" b="0"/>
              <a:pathLst>
                <a:path w="6235" h="215901">
                  <a:moveTo>
                    <a:pt x="0" y="0"/>
                  </a:moveTo>
                  <a:lnTo>
                    <a:pt x="0" y="0"/>
                  </a:lnTo>
                  <a:lnTo>
                    <a:pt x="5026" y="46139"/>
                  </a:lnTo>
                  <a:lnTo>
                    <a:pt x="5958" y="91282"/>
                  </a:lnTo>
                  <a:lnTo>
                    <a:pt x="6234" y="136643"/>
                  </a:lnTo>
                  <a:lnTo>
                    <a:pt x="4435" y="17689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38"/>
            <p:cNvSpPr/>
            <p:nvPr>
              <p:custDataLst>
                <p:tags r:id="rId79"/>
              </p:custDataLst>
            </p:nvPr>
          </p:nvSpPr>
          <p:spPr>
            <a:xfrm>
              <a:off x="5175250" y="24638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65364" y="36628"/>
                  </a:lnTo>
                  <a:lnTo>
                    <a:pt x="18765" y="792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363"/>
          <p:cNvGrpSpPr/>
          <p:nvPr/>
        </p:nvGrpSpPr>
        <p:grpSpPr>
          <a:xfrm>
            <a:off x="5548544" y="2120900"/>
            <a:ext cx="918679" cy="374651"/>
            <a:chOff x="5548544" y="2120900"/>
            <a:chExt cx="918679" cy="374651"/>
          </a:xfrm>
        </p:grpSpPr>
        <p:sp>
          <p:nvSpPr>
            <p:cNvPr id="67" name="SMARTInkShape-1939"/>
            <p:cNvSpPr/>
            <p:nvPr>
              <p:custDataLst>
                <p:tags r:id="rId69"/>
              </p:custDataLst>
            </p:nvPr>
          </p:nvSpPr>
          <p:spPr>
            <a:xfrm>
              <a:off x="5548544" y="2121239"/>
              <a:ext cx="141057" cy="232738"/>
            </a:xfrm>
            <a:custGeom>
              <a:avLst/>
              <a:gdLst/>
              <a:ahLst/>
              <a:cxnLst/>
              <a:rect l="0" t="0" r="0" b="0"/>
              <a:pathLst>
                <a:path w="141057" h="232738">
                  <a:moveTo>
                    <a:pt x="52156" y="12361"/>
                  </a:moveTo>
                  <a:lnTo>
                    <a:pt x="52156" y="12361"/>
                  </a:lnTo>
                  <a:lnTo>
                    <a:pt x="52156" y="8990"/>
                  </a:lnTo>
                  <a:lnTo>
                    <a:pt x="54037" y="5453"/>
                  </a:lnTo>
                  <a:lnTo>
                    <a:pt x="55527" y="3523"/>
                  </a:lnTo>
                  <a:lnTo>
                    <a:pt x="60944" y="1377"/>
                  </a:lnTo>
                  <a:lnTo>
                    <a:pt x="72550" y="0"/>
                  </a:lnTo>
                  <a:lnTo>
                    <a:pt x="74219" y="1298"/>
                  </a:lnTo>
                  <a:lnTo>
                    <a:pt x="76073" y="6503"/>
                  </a:lnTo>
                  <a:lnTo>
                    <a:pt x="73746" y="30851"/>
                  </a:lnTo>
                  <a:lnTo>
                    <a:pt x="58475" y="71619"/>
                  </a:lnTo>
                  <a:lnTo>
                    <a:pt x="43910" y="103138"/>
                  </a:lnTo>
                  <a:lnTo>
                    <a:pt x="21726" y="150736"/>
                  </a:lnTo>
                  <a:lnTo>
                    <a:pt x="2008" y="197582"/>
                  </a:lnTo>
                  <a:lnTo>
                    <a:pt x="0" y="211333"/>
                  </a:lnTo>
                  <a:lnTo>
                    <a:pt x="452" y="216976"/>
                  </a:lnTo>
                  <a:lnTo>
                    <a:pt x="2870" y="221443"/>
                  </a:lnTo>
                  <a:lnTo>
                    <a:pt x="11201" y="228288"/>
                  </a:lnTo>
                  <a:lnTo>
                    <a:pt x="34533" y="232737"/>
                  </a:lnTo>
                  <a:lnTo>
                    <a:pt x="82045" y="229171"/>
                  </a:lnTo>
                  <a:lnTo>
                    <a:pt x="126299" y="219636"/>
                  </a:lnTo>
                  <a:lnTo>
                    <a:pt x="141056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40"/>
            <p:cNvSpPr/>
            <p:nvPr>
              <p:custDataLst>
                <p:tags r:id="rId70"/>
              </p:custDataLst>
            </p:nvPr>
          </p:nvSpPr>
          <p:spPr>
            <a:xfrm>
              <a:off x="5657850" y="2265129"/>
              <a:ext cx="19051" cy="166922"/>
            </a:xfrm>
            <a:custGeom>
              <a:avLst/>
              <a:gdLst/>
              <a:ahLst/>
              <a:cxnLst/>
              <a:rect l="0" t="0" r="0" b="0"/>
              <a:pathLst>
                <a:path w="19051" h="16692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3371" y="4832"/>
                  </a:lnTo>
                  <a:lnTo>
                    <a:pt x="5958" y="44150"/>
                  </a:lnTo>
                  <a:lnTo>
                    <a:pt x="6272" y="91556"/>
                  </a:lnTo>
                  <a:lnTo>
                    <a:pt x="7746" y="135205"/>
                  </a:lnTo>
                  <a:lnTo>
                    <a:pt x="19050" y="16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941"/>
            <p:cNvSpPr/>
            <p:nvPr>
              <p:custDataLst>
                <p:tags r:id="rId71"/>
              </p:custDataLst>
            </p:nvPr>
          </p:nvSpPr>
          <p:spPr>
            <a:xfrm>
              <a:off x="5786615" y="2324100"/>
              <a:ext cx="182386" cy="37839"/>
            </a:xfrm>
            <a:custGeom>
              <a:avLst/>
              <a:gdLst/>
              <a:ahLst/>
              <a:cxnLst/>
              <a:rect l="0" t="0" r="0" b="0"/>
              <a:pathLst>
                <a:path w="182386" h="37839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8871" y="37838"/>
                  </a:lnTo>
                  <a:lnTo>
                    <a:pt x="43793" y="27909"/>
                  </a:lnTo>
                  <a:lnTo>
                    <a:pt x="90520" y="16422"/>
                  </a:lnTo>
                  <a:lnTo>
                    <a:pt x="137605" y="5493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42"/>
            <p:cNvSpPr/>
            <p:nvPr>
              <p:custDataLst>
                <p:tags r:id="rId72"/>
              </p:custDataLst>
            </p:nvPr>
          </p:nvSpPr>
          <p:spPr>
            <a:xfrm>
              <a:off x="5889429" y="2254250"/>
              <a:ext cx="9722" cy="152401"/>
            </a:xfrm>
            <a:custGeom>
              <a:avLst/>
              <a:gdLst/>
              <a:ahLst/>
              <a:cxnLst/>
              <a:rect l="0" t="0" r="0" b="0"/>
              <a:pathLst>
                <a:path w="9722" h="1524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439" y="45190"/>
                  </a:lnTo>
                  <a:lnTo>
                    <a:pt x="4976" y="82769"/>
                  </a:lnTo>
                  <a:lnTo>
                    <a:pt x="8783" y="130022"/>
                  </a:lnTo>
                  <a:lnTo>
                    <a:pt x="97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43"/>
            <p:cNvSpPr/>
            <p:nvPr>
              <p:custDataLst>
                <p:tags r:id="rId73"/>
              </p:custDataLst>
            </p:nvPr>
          </p:nvSpPr>
          <p:spPr>
            <a:xfrm>
              <a:off x="6133327" y="2175561"/>
              <a:ext cx="146824" cy="269160"/>
            </a:xfrm>
            <a:custGeom>
              <a:avLst/>
              <a:gdLst/>
              <a:ahLst/>
              <a:cxnLst/>
              <a:rect l="0" t="0" r="0" b="0"/>
              <a:pathLst>
                <a:path w="146824" h="269160">
                  <a:moveTo>
                    <a:pt x="146823" y="8839"/>
                  </a:moveTo>
                  <a:lnTo>
                    <a:pt x="146823" y="8839"/>
                  </a:lnTo>
                  <a:lnTo>
                    <a:pt x="122404" y="0"/>
                  </a:lnTo>
                  <a:lnTo>
                    <a:pt x="99293" y="654"/>
                  </a:lnTo>
                  <a:lnTo>
                    <a:pt x="61131" y="7196"/>
                  </a:lnTo>
                  <a:lnTo>
                    <a:pt x="15846" y="17368"/>
                  </a:lnTo>
                  <a:lnTo>
                    <a:pt x="10116" y="20875"/>
                  </a:lnTo>
                  <a:lnTo>
                    <a:pt x="1869" y="30416"/>
                  </a:lnTo>
                  <a:lnTo>
                    <a:pt x="92" y="35218"/>
                  </a:lnTo>
                  <a:lnTo>
                    <a:pt x="0" y="44317"/>
                  </a:lnTo>
                  <a:lnTo>
                    <a:pt x="9460" y="74712"/>
                  </a:lnTo>
                  <a:lnTo>
                    <a:pt x="21147" y="106674"/>
                  </a:lnTo>
                  <a:lnTo>
                    <a:pt x="22057" y="119584"/>
                  </a:lnTo>
                  <a:lnTo>
                    <a:pt x="19954" y="134888"/>
                  </a:lnTo>
                  <a:lnTo>
                    <a:pt x="23232" y="132186"/>
                  </a:lnTo>
                  <a:lnTo>
                    <a:pt x="30510" y="132569"/>
                  </a:lnTo>
                  <a:lnTo>
                    <a:pt x="59905" y="141889"/>
                  </a:lnTo>
                  <a:lnTo>
                    <a:pt x="85870" y="157387"/>
                  </a:lnTo>
                  <a:lnTo>
                    <a:pt x="114322" y="189432"/>
                  </a:lnTo>
                  <a:lnTo>
                    <a:pt x="124617" y="208341"/>
                  </a:lnTo>
                  <a:lnTo>
                    <a:pt x="126841" y="226153"/>
                  </a:lnTo>
                  <a:lnTo>
                    <a:pt x="124329" y="234148"/>
                  </a:lnTo>
                  <a:lnTo>
                    <a:pt x="114013" y="248676"/>
                  </a:lnTo>
                  <a:lnTo>
                    <a:pt x="95709" y="265384"/>
                  </a:lnTo>
                  <a:lnTo>
                    <a:pt x="81302" y="269144"/>
                  </a:lnTo>
                  <a:lnTo>
                    <a:pt x="73508" y="269159"/>
                  </a:lnTo>
                  <a:lnTo>
                    <a:pt x="66902" y="267053"/>
                  </a:lnTo>
                  <a:lnTo>
                    <a:pt x="45223" y="250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44"/>
            <p:cNvSpPr/>
            <p:nvPr>
              <p:custDataLst>
                <p:tags r:id="rId74"/>
              </p:custDataLst>
            </p:nvPr>
          </p:nvSpPr>
          <p:spPr>
            <a:xfrm>
              <a:off x="6381750" y="2120900"/>
              <a:ext cx="85473" cy="374651"/>
            </a:xfrm>
            <a:custGeom>
              <a:avLst/>
              <a:gdLst/>
              <a:ahLst/>
              <a:cxnLst/>
              <a:rect l="0" t="0" r="0" b="0"/>
              <a:pathLst>
                <a:path w="85473" h="37465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1305" y="7526"/>
                  </a:lnTo>
                  <a:lnTo>
                    <a:pt x="52925" y="40800"/>
                  </a:lnTo>
                  <a:lnTo>
                    <a:pt x="67973" y="82339"/>
                  </a:lnTo>
                  <a:lnTo>
                    <a:pt x="74948" y="109220"/>
                  </a:lnTo>
                  <a:lnTo>
                    <a:pt x="81715" y="138430"/>
                  </a:lnTo>
                  <a:lnTo>
                    <a:pt x="84815" y="167781"/>
                  </a:lnTo>
                  <a:lnTo>
                    <a:pt x="85472" y="197227"/>
                  </a:lnTo>
                  <a:lnTo>
                    <a:pt x="84497" y="226734"/>
                  </a:lnTo>
                  <a:lnTo>
                    <a:pt x="78909" y="252756"/>
                  </a:lnTo>
                  <a:lnTo>
                    <a:pt x="59530" y="298603"/>
                  </a:lnTo>
                  <a:lnTo>
                    <a:pt x="36335" y="332620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64"/>
          <p:cNvGrpSpPr/>
          <p:nvPr/>
        </p:nvGrpSpPr>
        <p:grpSpPr>
          <a:xfrm>
            <a:off x="3778250" y="2914511"/>
            <a:ext cx="469901" cy="397974"/>
            <a:chOff x="3778250" y="2914511"/>
            <a:chExt cx="469901" cy="397974"/>
          </a:xfrm>
        </p:grpSpPr>
        <p:sp>
          <p:nvSpPr>
            <p:cNvPr id="74" name="SMARTInkShape-1945"/>
            <p:cNvSpPr/>
            <p:nvPr>
              <p:custDataLst>
                <p:tags r:id="rId66"/>
              </p:custDataLst>
            </p:nvPr>
          </p:nvSpPr>
          <p:spPr>
            <a:xfrm>
              <a:off x="3778250" y="2914511"/>
              <a:ext cx="235968" cy="397974"/>
            </a:xfrm>
            <a:custGeom>
              <a:avLst/>
              <a:gdLst/>
              <a:ahLst/>
              <a:cxnLst/>
              <a:rect l="0" t="0" r="0" b="0"/>
              <a:pathLst>
                <a:path w="235968" h="397974">
                  <a:moveTo>
                    <a:pt x="0" y="171589"/>
                  </a:moveTo>
                  <a:lnTo>
                    <a:pt x="0" y="171589"/>
                  </a:lnTo>
                  <a:lnTo>
                    <a:pt x="6742" y="168218"/>
                  </a:lnTo>
                  <a:lnTo>
                    <a:pt x="9434" y="169342"/>
                  </a:lnTo>
                  <a:lnTo>
                    <a:pt x="14305" y="176235"/>
                  </a:lnTo>
                  <a:lnTo>
                    <a:pt x="23182" y="215232"/>
                  </a:lnTo>
                  <a:lnTo>
                    <a:pt x="27472" y="246725"/>
                  </a:lnTo>
                  <a:lnTo>
                    <a:pt x="31730" y="281888"/>
                  </a:lnTo>
                  <a:lnTo>
                    <a:pt x="34563" y="317272"/>
                  </a:lnTo>
                  <a:lnTo>
                    <a:pt x="32897" y="362137"/>
                  </a:lnTo>
                  <a:lnTo>
                    <a:pt x="31901" y="391389"/>
                  </a:lnTo>
                  <a:lnTo>
                    <a:pt x="24862" y="349571"/>
                  </a:lnTo>
                  <a:lnTo>
                    <a:pt x="20927" y="308548"/>
                  </a:lnTo>
                  <a:lnTo>
                    <a:pt x="18891" y="279828"/>
                  </a:lnTo>
                  <a:lnTo>
                    <a:pt x="16827" y="247982"/>
                  </a:lnTo>
                  <a:lnTo>
                    <a:pt x="17568" y="216168"/>
                  </a:lnTo>
                  <a:lnTo>
                    <a:pt x="20179" y="184375"/>
                  </a:lnTo>
                  <a:lnTo>
                    <a:pt x="24035" y="152596"/>
                  </a:lnTo>
                  <a:lnTo>
                    <a:pt x="35847" y="109761"/>
                  </a:lnTo>
                  <a:lnTo>
                    <a:pt x="42948" y="94387"/>
                  </a:lnTo>
                  <a:lnTo>
                    <a:pt x="49093" y="86960"/>
                  </a:lnTo>
                  <a:lnTo>
                    <a:pt x="54601" y="84831"/>
                  </a:lnTo>
                  <a:lnTo>
                    <a:pt x="59684" y="86233"/>
                  </a:lnTo>
                  <a:lnTo>
                    <a:pt x="76951" y="132030"/>
                  </a:lnTo>
                  <a:lnTo>
                    <a:pt x="84462" y="156505"/>
                  </a:lnTo>
                  <a:lnTo>
                    <a:pt x="92996" y="184111"/>
                  </a:lnTo>
                  <a:lnTo>
                    <a:pt x="102214" y="213804"/>
                  </a:lnTo>
                  <a:lnTo>
                    <a:pt x="112593" y="242771"/>
                  </a:lnTo>
                  <a:lnTo>
                    <a:pt x="123746" y="271255"/>
                  </a:lnTo>
                  <a:lnTo>
                    <a:pt x="135413" y="299416"/>
                  </a:lnTo>
                  <a:lnTo>
                    <a:pt x="157785" y="343877"/>
                  </a:lnTo>
                  <a:lnTo>
                    <a:pt x="186451" y="387267"/>
                  </a:lnTo>
                  <a:lnTo>
                    <a:pt x="194151" y="395807"/>
                  </a:lnTo>
                  <a:lnTo>
                    <a:pt x="200695" y="397973"/>
                  </a:lnTo>
                  <a:lnTo>
                    <a:pt x="206469" y="395890"/>
                  </a:lnTo>
                  <a:lnTo>
                    <a:pt x="211729" y="390973"/>
                  </a:lnTo>
                  <a:lnTo>
                    <a:pt x="222503" y="357085"/>
                  </a:lnTo>
                  <a:lnTo>
                    <a:pt x="229653" y="319648"/>
                  </a:lnTo>
                  <a:lnTo>
                    <a:pt x="233535" y="297812"/>
                  </a:lnTo>
                  <a:lnTo>
                    <a:pt x="235418" y="265615"/>
                  </a:lnTo>
                  <a:lnTo>
                    <a:pt x="235967" y="226512"/>
                  </a:lnTo>
                  <a:lnTo>
                    <a:pt x="235628" y="182804"/>
                  </a:lnTo>
                  <a:lnTo>
                    <a:pt x="235402" y="143082"/>
                  </a:lnTo>
                  <a:lnTo>
                    <a:pt x="235251" y="106018"/>
                  </a:lnTo>
                  <a:lnTo>
                    <a:pt x="235151" y="70725"/>
                  </a:lnTo>
                  <a:lnTo>
                    <a:pt x="231276" y="25866"/>
                  </a:lnTo>
                  <a:lnTo>
                    <a:pt x="225556" y="3107"/>
                  </a:lnTo>
                  <a:lnTo>
                    <a:pt x="223043" y="0"/>
                  </a:lnTo>
                  <a:lnTo>
                    <a:pt x="220662" y="47"/>
                  </a:lnTo>
                  <a:lnTo>
                    <a:pt x="219898" y="11387"/>
                  </a:lnTo>
                  <a:lnTo>
                    <a:pt x="222250" y="38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46"/>
            <p:cNvSpPr/>
            <p:nvPr>
              <p:custDataLst>
                <p:tags r:id="rId67"/>
              </p:custDataLst>
            </p:nvPr>
          </p:nvSpPr>
          <p:spPr>
            <a:xfrm>
              <a:off x="4072823" y="3145800"/>
              <a:ext cx="68752" cy="131318"/>
            </a:xfrm>
            <a:custGeom>
              <a:avLst/>
              <a:gdLst/>
              <a:ahLst/>
              <a:cxnLst/>
              <a:rect l="0" t="0" r="0" b="0"/>
              <a:pathLst>
                <a:path w="68752" h="131318">
                  <a:moveTo>
                    <a:pt x="48327" y="29200"/>
                  </a:moveTo>
                  <a:lnTo>
                    <a:pt x="48327" y="29200"/>
                  </a:lnTo>
                  <a:lnTo>
                    <a:pt x="39489" y="6056"/>
                  </a:lnTo>
                  <a:lnTo>
                    <a:pt x="36790" y="3187"/>
                  </a:lnTo>
                  <a:lnTo>
                    <a:pt x="30029" y="0"/>
                  </a:lnTo>
                  <a:lnTo>
                    <a:pt x="26251" y="1972"/>
                  </a:lnTo>
                  <a:lnTo>
                    <a:pt x="18289" y="11689"/>
                  </a:lnTo>
                  <a:lnTo>
                    <a:pt x="5873" y="39769"/>
                  </a:lnTo>
                  <a:lnTo>
                    <a:pt x="0" y="78271"/>
                  </a:lnTo>
                  <a:lnTo>
                    <a:pt x="6152" y="100869"/>
                  </a:lnTo>
                  <a:lnTo>
                    <a:pt x="18294" y="118203"/>
                  </a:lnTo>
                  <a:lnTo>
                    <a:pt x="33097" y="128259"/>
                  </a:lnTo>
                  <a:lnTo>
                    <a:pt x="47202" y="131317"/>
                  </a:lnTo>
                  <a:lnTo>
                    <a:pt x="53927" y="131144"/>
                  </a:lnTo>
                  <a:lnTo>
                    <a:pt x="59116" y="128207"/>
                  </a:lnTo>
                  <a:lnTo>
                    <a:pt x="66763" y="117418"/>
                  </a:lnTo>
                  <a:lnTo>
                    <a:pt x="68751" y="101334"/>
                  </a:lnTo>
                  <a:lnTo>
                    <a:pt x="66852" y="57017"/>
                  </a:lnTo>
                  <a:lnTo>
                    <a:pt x="61027" y="2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47"/>
            <p:cNvSpPr/>
            <p:nvPr>
              <p:custDataLst>
                <p:tags r:id="rId68"/>
              </p:custDataLst>
            </p:nvPr>
          </p:nvSpPr>
          <p:spPr>
            <a:xfrm>
              <a:off x="4153783" y="3131073"/>
              <a:ext cx="94368" cy="157527"/>
            </a:xfrm>
            <a:custGeom>
              <a:avLst/>
              <a:gdLst/>
              <a:ahLst/>
              <a:cxnLst/>
              <a:rect l="0" t="0" r="0" b="0"/>
              <a:pathLst>
                <a:path w="94368" h="157527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12862" y="0"/>
                  </a:lnTo>
                  <a:lnTo>
                    <a:pt x="24982" y="3472"/>
                  </a:lnTo>
                  <a:lnTo>
                    <a:pt x="31177" y="6374"/>
                  </a:lnTo>
                  <a:lnTo>
                    <a:pt x="50008" y="27313"/>
                  </a:lnTo>
                  <a:lnTo>
                    <a:pt x="65623" y="69343"/>
                  </a:lnTo>
                  <a:lnTo>
                    <a:pt x="72445" y="115271"/>
                  </a:lnTo>
                  <a:lnTo>
                    <a:pt x="70278" y="135843"/>
                  </a:lnTo>
                  <a:lnTo>
                    <a:pt x="60759" y="157176"/>
                  </a:lnTo>
                  <a:lnTo>
                    <a:pt x="59262" y="157526"/>
                  </a:lnTo>
                  <a:lnTo>
                    <a:pt x="58263" y="155643"/>
                  </a:lnTo>
                  <a:lnTo>
                    <a:pt x="57598" y="152271"/>
                  </a:lnTo>
                  <a:lnTo>
                    <a:pt x="60032" y="130670"/>
                  </a:lnTo>
                  <a:lnTo>
                    <a:pt x="71964" y="95185"/>
                  </a:lnTo>
                  <a:lnTo>
                    <a:pt x="94367" y="3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365"/>
          <p:cNvGrpSpPr/>
          <p:nvPr/>
        </p:nvGrpSpPr>
        <p:grpSpPr>
          <a:xfrm>
            <a:off x="476250" y="1308100"/>
            <a:ext cx="933451" cy="444501"/>
            <a:chOff x="476250" y="1308100"/>
            <a:chExt cx="933451" cy="444501"/>
          </a:xfrm>
        </p:grpSpPr>
        <p:sp>
          <p:nvSpPr>
            <p:cNvPr id="78" name="SMARTInkShape-1948"/>
            <p:cNvSpPr/>
            <p:nvPr>
              <p:custDataLst>
                <p:tags r:id="rId60"/>
              </p:custDataLst>
            </p:nvPr>
          </p:nvSpPr>
          <p:spPr>
            <a:xfrm>
              <a:off x="476250" y="1498600"/>
              <a:ext cx="279401" cy="234951"/>
            </a:xfrm>
            <a:custGeom>
              <a:avLst/>
              <a:gdLst/>
              <a:ahLst/>
              <a:cxnLst/>
              <a:rect l="0" t="0" r="0" b="0"/>
              <a:pathLst>
                <a:path w="279401" h="234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8"/>
                  </a:lnTo>
                  <a:lnTo>
                    <a:pt x="43370" y="28411"/>
                  </a:lnTo>
                  <a:lnTo>
                    <a:pt x="75014" y="46729"/>
                  </a:lnTo>
                  <a:lnTo>
                    <a:pt x="109540" y="68040"/>
                  </a:lnTo>
                  <a:lnTo>
                    <a:pt x="143699" y="93975"/>
                  </a:lnTo>
                  <a:lnTo>
                    <a:pt x="191293" y="132972"/>
                  </a:lnTo>
                  <a:lnTo>
                    <a:pt x="226561" y="171338"/>
                  </a:lnTo>
                  <a:lnTo>
                    <a:pt x="257987" y="214336"/>
                  </a:lnTo>
                  <a:lnTo>
                    <a:pt x="2794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49"/>
            <p:cNvSpPr/>
            <p:nvPr>
              <p:custDataLst>
                <p:tags r:id="rId61"/>
              </p:custDataLst>
            </p:nvPr>
          </p:nvSpPr>
          <p:spPr>
            <a:xfrm>
              <a:off x="644532" y="1465029"/>
              <a:ext cx="79369" cy="287572"/>
            </a:xfrm>
            <a:custGeom>
              <a:avLst/>
              <a:gdLst/>
              <a:ahLst/>
              <a:cxnLst/>
              <a:rect l="0" t="0" r="0" b="0"/>
              <a:pathLst>
                <a:path w="79369" h="287572">
                  <a:moveTo>
                    <a:pt x="79368" y="8171"/>
                  </a:moveTo>
                  <a:lnTo>
                    <a:pt x="79368" y="8171"/>
                  </a:lnTo>
                  <a:lnTo>
                    <a:pt x="70640" y="149"/>
                  </a:lnTo>
                  <a:lnTo>
                    <a:pt x="69316" y="0"/>
                  </a:lnTo>
                  <a:lnTo>
                    <a:pt x="68433" y="607"/>
                  </a:lnTo>
                  <a:lnTo>
                    <a:pt x="51204" y="29910"/>
                  </a:lnTo>
                  <a:lnTo>
                    <a:pt x="34099" y="71762"/>
                  </a:lnTo>
                  <a:lnTo>
                    <a:pt x="21854" y="106284"/>
                  </a:lnTo>
                  <a:lnTo>
                    <a:pt x="9356" y="142793"/>
                  </a:lnTo>
                  <a:lnTo>
                    <a:pt x="2390" y="182068"/>
                  </a:lnTo>
                  <a:lnTo>
                    <a:pt x="0" y="220925"/>
                  </a:lnTo>
                  <a:lnTo>
                    <a:pt x="1916" y="265629"/>
                  </a:lnTo>
                  <a:lnTo>
                    <a:pt x="3168" y="2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950"/>
            <p:cNvSpPr/>
            <p:nvPr>
              <p:custDataLst>
                <p:tags r:id="rId62"/>
              </p:custDataLst>
            </p:nvPr>
          </p:nvSpPr>
          <p:spPr>
            <a:xfrm>
              <a:off x="922515" y="1397000"/>
              <a:ext cx="49036" cy="260351"/>
            </a:xfrm>
            <a:custGeom>
              <a:avLst/>
              <a:gdLst/>
              <a:ahLst/>
              <a:cxnLst/>
              <a:rect l="0" t="0" r="0" b="0"/>
              <a:pathLst>
                <a:path w="49036" h="260351">
                  <a:moveTo>
                    <a:pt x="10935" y="0"/>
                  </a:moveTo>
                  <a:lnTo>
                    <a:pt x="10935" y="0"/>
                  </a:lnTo>
                  <a:lnTo>
                    <a:pt x="4193" y="10113"/>
                  </a:lnTo>
                  <a:lnTo>
                    <a:pt x="0" y="43370"/>
                  </a:lnTo>
                  <a:lnTo>
                    <a:pt x="2782" y="78777"/>
                  </a:lnTo>
                  <a:lnTo>
                    <a:pt x="9428" y="118973"/>
                  </a:lnTo>
                  <a:lnTo>
                    <a:pt x="19438" y="158005"/>
                  </a:lnTo>
                  <a:lnTo>
                    <a:pt x="30942" y="198400"/>
                  </a:lnTo>
                  <a:lnTo>
                    <a:pt x="4903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51"/>
            <p:cNvSpPr/>
            <p:nvPr>
              <p:custDataLst>
                <p:tags r:id="rId63"/>
              </p:custDataLst>
            </p:nvPr>
          </p:nvSpPr>
          <p:spPr>
            <a:xfrm>
              <a:off x="866579" y="1657350"/>
              <a:ext cx="244672" cy="76201"/>
            </a:xfrm>
            <a:custGeom>
              <a:avLst/>
              <a:gdLst/>
              <a:ahLst/>
              <a:cxnLst/>
              <a:rect l="0" t="0" r="0" b="0"/>
              <a:pathLst>
                <a:path w="24467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6200"/>
                  </a:lnTo>
                  <a:lnTo>
                    <a:pt x="27190" y="73378"/>
                  </a:lnTo>
                  <a:lnTo>
                    <a:pt x="61700" y="62716"/>
                  </a:lnTo>
                  <a:lnTo>
                    <a:pt x="106671" y="46688"/>
                  </a:lnTo>
                  <a:lnTo>
                    <a:pt x="131504" y="37476"/>
                  </a:lnTo>
                  <a:lnTo>
                    <a:pt x="177912" y="21595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952"/>
            <p:cNvSpPr/>
            <p:nvPr>
              <p:custDataLst>
                <p:tags r:id="rId64"/>
              </p:custDataLst>
            </p:nvPr>
          </p:nvSpPr>
          <p:spPr>
            <a:xfrm>
              <a:off x="1184079" y="1352550"/>
              <a:ext cx="174822" cy="114301"/>
            </a:xfrm>
            <a:custGeom>
              <a:avLst/>
              <a:gdLst/>
              <a:ahLst/>
              <a:cxnLst/>
              <a:rect l="0" t="0" r="0" b="0"/>
              <a:pathLst>
                <a:path w="174822" h="114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4646" y="12209"/>
                  </a:lnTo>
                  <a:lnTo>
                    <a:pt x="44205" y="38683"/>
                  </a:lnTo>
                  <a:lnTo>
                    <a:pt x="85242" y="65632"/>
                  </a:lnTo>
                  <a:lnTo>
                    <a:pt x="127269" y="87650"/>
                  </a:lnTo>
                  <a:lnTo>
                    <a:pt x="17482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953"/>
            <p:cNvSpPr/>
            <p:nvPr>
              <p:custDataLst>
                <p:tags r:id="rId65"/>
              </p:custDataLst>
            </p:nvPr>
          </p:nvSpPr>
          <p:spPr>
            <a:xfrm>
              <a:off x="1371661" y="1308100"/>
              <a:ext cx="38040" cy="342901"/>
            </a:xfrm>
            <a:custGeom>
              <a:avLst/>
              <a:gdLst/>
              <a:ahLst/>
              <a:cxnLst/>
              <a:rect l="0" t="0" r="0" b="0"/>
              <a:pathLst>
                <a:path w="38040" h="342901">
                  <a:moveTo>
                    <a:pt x="31689" y="0"/>
                  </a:moveTo>
                  <a:lnTo>
                    <a:pt x="31689" y="0"/>
                  </a:lnTo>
                  <a:lnTo>
                    <a:pt x="24947" y="3371"/>
                  </a:lnTo>
                  <a:lnTo>
                    <a:pt x="14012" y="18951"/>
                  </a:lnTo>
                  <a:lnTo>
                    <a:pt x="5206" y="48184"/>
                  </a:lnTo>
                  <a:lnTo>
                    <a:pt x="1500" y="87027"/>
                  </a:lnTo>
                  <a:lnTo>
                    <a:pt x="401" y="129816"/>
                  </a:lnTo>
                  <a:lnTo>
                    <a:pt x="76" y="177145"/>
                  </a:lnTo>
                  <a:lnTo>
                    <a:pt x="0" y="210200"/>
                  </a:lnTo>
                  <a:lnTo>
                    <a:pt x="2083" y="243000"/>
                  </a:lnTo>
                  <a:lnTo>
                    <a:pt x="15156" y="288527"/>
                  </a:lnTo>
                  <a:lnTo>
                    <a:pt x="3803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366"/>
          <p:cNvGrpSpPr/>
          <p:nvPr/>
        </p:nvGrpSpPr>
        <p:grpSpPr>
          <a:xfrm>
            <a:off x="4505875" y="2985906"/>
            <a:ext cx="932465" cy="404995"/>
            <a:chOff x="4505875" y="2985906"/>
            <a:chExt cx="932465" cy="404995"/>
          </a:xfrm>
        </p:grpSpPr>
        <p:sp>
          <p:nvSpPr>
            <p:cNvPr id="85" name="SMARTInkShape-1954"/>
            <p:cNvSpPr/>
            <p:nvPr>
              <p:custDataLst>
                <p:tags r:id="rId55"/>
              </p:custDataLst>
            </p:nvPr>
          </p:nvSpPr>
          <p:spPr>
            <a:xfrm>
              <a:off x="4505875" y="2985906"/>
              <a:ext cx="97876" cy="322445"/>
            </a:xfrm>
            <a:custGeom>
              <a:avLst/>
              <a:gdLst/>
              <a:ahLst/>
              <a:cxnLst/>
              <a:rect l="0" t="0" r="0" b="0"/>
              <a:pathLst>
                <a:path w="97876" h="322445">
                  <a:moveTo>
                    <a:pt x="97875" y="17644"/>
                  </a:moveTo>
                  <a:lnTo>
                    <a:pt x="97875" y="17644"/>
                  </a:lnTo>
                  <a:lnTo>
                    <a:pt x="97875" y="10902"/>
                  </a:lnTo>
                  <a:lnTo>
                    <a:pt x="95993" y="5711"/>
                  </a:lnTo>
                  <a:lnTo>
                    <a:pt x="94504" y="3339"/>
                  </a:lnTo>
                  <a:lnTo>
                    <a:pt x="92100" y="1757"/>
                  </a:lnTo>
                  <a:lnTo>
                    <a:pt x="85666" y="0"/>
                  </a:lnTo>
                  <a:lnTo>
                    <a:pt x="74340" y="8627"/>
                  </a:lnTo>
                  <a:lnTo>
                    <a:pt x="48333" y="40843"/>
                  </a:lnTo>
                  <a:lnTo>
                    <a:pt x="27173" y="75227"/>
                  </a:lnTo>
                  <a:lnTo>
                    <a:pt x="8361" y="118731"/>
                  </a:lnTo>
                  <a:lnTo>
                    <a:pt x="0" y="164406"/>
                  </a:lnTo>
                  <a:lnTo>
                    <a:pt x="47" y="209872"/>
                  </a:lnTo>
                  <a:lnTo>
                    <a:pt x="7124" y="253597"/>
                  </a:lnTo>
                  <a:lnTo>
                    <a:pt x="21087" y="285260"/>
                  </a:lnTo>
                  <a:lnTo>
                    <a:pt x="47075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955"/>
            <p:cNvSpPr/>
            <p:nvPr>
              <p:custDataLst>
                <p:tags r:id="rId56"/>
              </p:custDataLst>
            </p:nvPr>
          </p:nvSpPr>
          <p:spPr>
            <a:xfrm>
              <a:off x="4695629" y="3074001"/>
              <a:ext cx="98752" cy="248380"/>
            </a:xfrm>
            <a:custGeom>
              <a:avLst/>
              <a:gdLst/>
              <a:ahLst/>
              <a:cxnLst/>
              <a:rect l="0" t="0" r="0" b="0"/>
              <a:pathLst>
                <a:path w="98752" h="248380">
                  <a:moveTo>
                    <a:pt x="3371" y="18449"/>
                  </a:moveTo>
                  <a:lnTo>
                    <a:pt x="3371" y="18449"/>
                  </a:lnTo>
                  <a:lnTo>
                    <a:pt x="0" y="15078"/>
                  </a:lnTo>
                  <a:lnTo>
                    <a:pt x="418" y="12674"/>
                  </a:lnTo>
                  <a:lnTo>
                    <a:pt x="4646" y="6240"/>
                  </a:lnTo>
                  <a:lnTo>
                    <a:pt x="13110" y="2439"/>
                  </a:lnTo>
                  <a:lnTo>
                    <a:pt x="42532" y="0"/>
                  </a:lnTo>
                  <a:lnTo>
                    <a:pt x="68675" y="2948"/>
                  </a:lnTo>
                  <a:lnTo>
                    <a:pt x="75129" y="5998"/>
                  </a:lnTo>
                  <a:lnTo>
                    <a:pt x="84182" y="15032"/>
                  </a:lnTo>
                  <a:lnTo>
                    <a:pt x="85467" y="22521"/>
                  </a:lnTo>
                  <a:lnTo>
                    <a:pt x="83132" y="42131"/>
                  </a:lnTo>
                  <a:lnTo>
                    <a:pt x="60702" y="87803"/>
                  </a:lnTo>
                  <a:lnTo>
                    <a:pt x="40800" y="121702"/>
                  </a:lnTo>
                  <a:lnTo>
                    <a:pt x="36243" y="139033"/>
                  </a:lnTo>
                  <a:lnTo>
                    <a:pt x="37986" y="141172"/>
                  </a:lnTo>
                  <a:lnTo>
                    <a:pt x="85455" y="157580"/>
                  </a:lnTo>
                  <a:lnTo>
                    <a:pt x="95356" y="167068"/>
                  </a:lnTo>
                  <a:lnTo>
                    <a:pt x="97856" y="173267"/>
                  </a:lnTo>
                  <a:lnTo>
                    <a:pt x="98751" y="187681"/>
                  </a:lnTo>
                  <a:lnTo>
                    <a:pt x="91152" y="203495"/>
                  </a:lnTo>
                  <a:lnTo>
                    <a:pt x="63279" y="233272"/>
                  </a:lnTo>
                  <a:lnTo>
                    <a:pt x="45659" y="246338"/>
                  </a:lnTo>
                  <a:lnTo>
                    <a:pt x="41440" y="247986"/>
                  </a:lnTo>
                  <a:lnTo>
                    <a:pt x="37923" y="248379"/>
                  </a:lnTo>
                  <a:lnTo>
                    <a:pt x="28771" y="247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956"/>
            <p:cNvSpPr/>
            <p:nvPr>
              <p:custDataLst>
                <p:tags r:id="rId57"/>
              </p:custDataLst>
            </p:nvPr>
          </p:nvSpPr>
          <p:spPr>
            <a:xfrm>
              <a:off x="4876800" y="331470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53387" y="3371"/>
                  </a:lnTo>
                  <a:lnTo>
                    <a:pt x="15348" y="469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957"/>
            <p:cNvSpPr/>
            <p:nvPr>
              <p:custDataLst>
                <p:tags r:id="rId58"/>
              </p:custDataLst>
            </p:nvPr>
          </p:nvSpPr>
          <p:spPr>
            <a:xfrm>
              <a:off x="5147535" y="3038572"/>
              <a:ext cx="122966" cy="269779"/>
            </a:xfrm>
            <a:custGeom>
              <a:avLst/>
              <a:gdLst/>
              <a:ahLst/>
              <a:cxnLst/>
              <a:rect l="0" t="0" r="0" b="0"/>
              <a:pathLst>
                <a:path w="122966" h="269779">
                  <a:moveTo>
                    <a:pt x="84865" y="41178"/>
                  </a:moveTo>
                  <a:lnTo>
                    <a:pt x="84865" y="41178"/>
                  </a:lnTo>
                  <a:lnTo>
                    <a:pt x="81494" y="37807"/>
                  </a:lnTo>
                  <a:lnTo>
                    <a:pt x="79839" y="34271"/>
                  </a:lnTo>
                  <a:lnTo>
                    <a:pt x="69755" y="7770"/>
                  </a:lnTo>
                  <a:lnTo>
                    <a:pt x="65619" y="4089"/>
                  </a:lnTo>
                  <a:lnTo>
                    <a:pt x="53499" y="0"/>
                  </a:lnTo>
                  <a:lnTo>
                    <a:pt x="46315" y="1731"/>
                  </a:lnTo>
                  <a:lnTo>
                    <a:pt x="30807" y="11181"/>
                  </a:lnTo>
                  <a:lnTo>
                    <a:pt x="9582" y="39110"/>
                  </a:lnTo>
                  <a:lnTo>
                    <a:pt x="0" y="67455"/>
                  </a:lnTo>
                  <a:lnTo>
                    <a:pt x="1521" y="85077"/>
                  </a:lnTo>
                  <a:lnTo>
                    <a:pt x="3902" y="93728"/>
                  </a:lnTo>
                  <a:lnTo>
                    <a:pt x="9018" y="100200"/>
                  </a:lnTo>
                  <a:lnTo>
                    <a:pt x="24109" y="109273"/>
                  </a:lnTo>
                  <a:lnTo>
                    <a:pt x="33072" y="109858"/>
                  </a:lnTo>
                  <a:lnTo>
                    <a:pt x="52438" y="104863"/>
                  </a:lnTo>
                  <a:lnTo>
                    <a:pt x="69042" y="93707"/>
                  </a:lnTo>
                  <a:lnTo>
                    <a:pt x="100852" y="57742"/>
                  </a:lnTo>
                  <a:lnTo>
                    <a:pt x="101872" y="58571"/>
                  </a:lnTo>
                  <a:lnTo>
                    <a:pt x="103310" y="72672"/>
                  </a:lnTo>
                  <a:lnTo>
                    <a:pt x="103736" y="108992"/>
                  </a:lnTo>
                  <a:lnTo>
                    <a:pt x="103835" y="144225"/>
                  </a:lnTo>
                  <a:lnTo>
                    <a:pt x="105761" y="179640"/>
                  </a:lnTo>
                  <a:lnTo>
                    <a:pt x="110811" y="225667"/>
                  </a:lnTo>
                  <a:lnTo>
                    <a:pt x="120214" y="262820"/>
                  </a:lnTo>
                  <a:lnTo>
                    <a:pt x="122965" y="269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958"/>
            <p:cNvSpPr/>
            <p:nvPr>
              <p:custDataLst>
                <p:tags r:id="rId59"/>
              </p:custDataLst>
            </p:nvPr>
          </p:nvSpPr>
          <p:spPr>
            <a:xfrm>
              <a:off x="5359400" y="3006529"/>
              <a:ext cx="78940" cy="384372"/>
            </a:xfrm>
            <a:custGeom>
              <a:avLst/>
              <a:gdLst/>
              <a:ahLst/>
              <a:cxnLst/>
              <a:rect l="0" t="0" r="0" b="0"/>
              <a:pathLst>
                <a:path w="78940" h="384372">
                  <a:moveTo>
                    <a:pt x="25400" y="3371"/>
                  </a:moveTo>
                  <a:lnTo>
                    <a:pt x="25400" y="3371"/>
                  </a:lnTo>
                  <a:lnTo>
                    <a:pt x="28771" y="0"/>
                  </a:lnTo>
                  <a:lnTo>
                    <a:pt x="31175" y="1124"/>
                  </a:lnTo>
                  <a:lnTo>
                    <a:pt x="37609" y="8017"/>
                  </a:lnTo>
                  <a:lnTo>
                    <a:pt x="52536" y="50765"/>
                  </a:lnTo>
                  <a:lnTo>
                    <a:pt x="58308" y="74478"/>
                  </a:lnTo>
                  <a:lnTo>
                    <a:pt x="64271" y="102281"/>
                  </a:lnTo>
                  <a:lnTo>
                    <a:pt x="70364" y="132812"/>
                  </a:lnTo>
                  <a:lnTo>
                    <a:pt x="74426" y="163748"/>
                  </a:lnTo>
                  <a:lnTo>
                    <a:pt x="77134" y="194956"/>
                  </a:lnTo>
                  <a:lnTo>
                    <a:pt x="78939" y="226344"/>
                  </a:lnTo>
                  <a:lnTo>
                    <a:pt x="76615" y="254325"/>
                  </a:lnTo>
                  <a:lnTo>
                    <a:pt x="71537" y="280035"/>
                  </a:lnTo>
                  <a:lnTo>
                    <a:pt x="54372" y="323888"/>
                  </a:lnTo>
                  <a:lnTo>
                    <a:pt x="0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367"/>
          <p:cNvGrpSpPr/>
          <p:nvPr/>
        </p:nvGrpSpPr>
        <p:grpSpPr>
          <a:xfrm>
            <a:off x="259273" y="2243315"/>
            <a:ext cx="572578" cy="404636"/>
            <a:chOff x="259273" y="2243315"/>
            <a:chExt cx="572578" cy="404636"/>
          </a:xfrm>
        </p:grpSpPr>
        <p:sp>
          <p:nvSpPr>
            <p:cNvPr id="91" name="SMARTInkShape-1959"/>
            <p:cNvSpPr/>
            <p:nvPr>
              <p:custDataLst>
                <p:tags r:id="rId50"/>
              </p:custDataLst>
            </p:nvPr>
          </p:nvSpPr>
          <p:spPr>
            <a:xfrm>
              <a:off x="259273" y="2275088"/>
              <a:ext cx="178878" cy="292504"/>
            </a:xfrm>
            <a:custGeom>
              <a:avLst/>
              <a:gdLst/>
              <a:ahLst/>
              <a:cxnLst/>
              <a:rect l="0" t="0" r="0" b="0"/>
              <a:pathLst>
                <a:path w="178878" h="292504">
                  <a:moveTo>
                    <a:pt x="26477" y="36312"/>
                  </a:moveTo>
                  <a:lnTo>
                    <a:pt x="26477" y="36312"/>
                  </a:lnTo>
                  <a:lnTo>
                    <a:pt x="21010" y="36312"/>
                  </a:lnTo>
                  <a:lnTo>
                    <a:pt x="23760" y="36312"/>
                  </a:lnTo>
                  <a:lnTo>
                    <a:pt x="27151" y="38193"/>
                  </a:lnTo>
                  <a:lnTo>
                    <a:pt x="48025" y="54203"/>
                  </a:lnTo>
                  <a:lnTo>
                    <a:pt x="74791" y="63600"/>
                  </a:lnTo>
                  <a:lnTo>
                    <a:pt x="102332" y="63369"/>
                  </a:lnTo>
                  <a:lnTo>
                    <a:pt x="129464" y="52090"/>
                  </a:lnTo>
                  <a:lnTo>
                    <a:pt x="157436" y="25657"/>
                  </a:lnTo>
                  <a:lnTo>
                    <a:pt x="165349" y="14878"/>
                  </a:lnTo>
                  <a:lnTo>
                    <a:pt x="167036" y="10734"/>
                  </a:lnTo>
                  <a:lnTo>
                    <a:pt x="167455" y="7265"/>
                  </a:lnTo>
                  <a:lnTo>
                    <a:pt x="167029" y="4247"/>
                  </a:lnTo>
                  <a:lnTo>
                    <a:pt x="166040" y="2236"/>
                  </a:lnTo>
                  <a:lnTo>
                    <a:pt x="164674" y="895"/>
                  </a:lnTo>
                  <a:lnTo>
                    <a:pt x="163058" y="0"/>
                  </a:lnTo>
                  <a:lnTo>
                    <a:pt x="147301" y="5484"/>
                  </a:lnTo>
                  <a:lnTo>
                    <a:pt x="124757" y="26159"/>
                  </a:lnTo>
                  <a:lnTo>
                    <a:pt x="93267" y="68408"/>
                  </a:lnTo>
                  <a:lnTo>
                    <a:pt x="70777" y="114117"/>
                  </a:lnTo>
                  <a:lnTo>
                    <a:pt x="64625" y="143972"/>
                  </a:lnTo>
                  <a:lnTo>
                    <a:pt x="61220" y="144176"/>
                  </a:lnTo>
                  <a:lnTo>
                    <a:pt x="27306" y="186889"/>
                  </a:lnTo>
                  <a:lnTo>
                    <a:pt x="5004" y="225407"/>
                  </a:lnTo>
                  <a:lnTo>
                    <a:pt x="0" y="243121"/>
                  </a:lnTo>
                  <a:lnTo>
                    <a:pt x="128" y="260401"/>
                  </a:lnTo>
                  <a:lnTo>
                    <a:pt x="7538" y="282625"/>
                  </a:lnTo>
                  <a:lnTo>
                    <a:pt x="11029" y="287304"/>
                  </a:lnTo>
                  <a:lnTo>
                    <a:pt x="18670" y="292503"/>
                  </a:lnTo>
                  <a:lnTo>
                    <a:pt x="32415" y="291051"/>
                  </a:lnTo>
                  <a:lnTo>
                    <a:pt x="76683" y="277677"/>
                  </a:lnTo>
                  <a:lnTo>
                    <a:pt x="124114" y="259892"/>
                  </a:lnTo>
                  <a:lnTo>
                    <a:pt x="178877" y="245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960"/>
            <p:cNvSpPr/>
            <p:nvPr>
              <p:custDataLst>
                <p:tags r:id="rId51"/>
              </p:custDataLst>
            </p:nvPr>
          </p:nvSpPr>
          <p:spPr>
            <a:xfrm>
              <a:off x="426594" y="2380048"/>
              <a:ext cx="202057" cy="140542"/>
            </a:xfrm>
            <a:custGeom>
              <a:avLst/>
              <a:gdLst/>
              <a:ahLst/>
              <a:cxnLst/>
              <a:rect l="0" t="0" r="0" b="0"/>
              <a:pathLst>
                <a:path w="202057" h="140542">
                  <a:moveTo>
                    <a:pt x="11556" y="52002"/>
                  </a:moveTo>
                  <a:lnTo>
                    <a:pt x="11556" y="52002"/>
                  </a:lnTo>
                  <a:lnTo>
                    <a:pt x="572" y="28153"/>
                  </a:lnTo>
                  <a:lnTo>
                    <a:pt x="0" y="25519"/>
                  </a:lnTo>
                  <a:lnTo>
                    <a:pt x="3127" y="18830"/>
                  </a:lnTo>
                  <a:lnTo>
                    <a:pt x="5937" y="15071"/>
                  </a:lnTo>
                  <a:lnTo>
                    <a:pt x="9927" y="12564"/>
                  </a:lnTo>
                  <a:lnTo>
                    <a:pt x="20004" y="9780"/>
                  </a:lnTo>
                  <a:lnTo>
                    <a:pt x="24949" y="11154"/>
                  </a:lnTo>
                  <a:lnTo>
                    <a:pt x="34207" y="18325"/>
                  </a:lnTo>
                  <a:lnTo>
                    <a:pt x="51648" y="41587"/>
                  </a:lnTo>
                  <a:lnTo>
                    <a:pt x="60184" y="59132"/>
                  </a:lnTo>
                  <a:lnTo>
                    <a:pt x="61155" y="78689"/>
                  </a:lnTo>
                  <a:lnTo>
                    <a:pt x="56178" y="98436"/>
                  </a:lnTo>
                  <a:lnTo>
                    <a:pt x="36534" y="135980"/>
                  </a:lnTo>
                  <a:lnTo>
                    <a:pt x="33853" y="139032"/>
                  </a:lnTo>
                  <a:lnTo>
                    <a:pt x="31359" y="140361"/>
                  </a:lnTo>
                  <a:lnTo>
                    <a:pt x="28992" y="140541"/>
                  </a:lnTo>
                  <a:lnTo>
                    <a:pt x="28824" y="138545"/>
                  </a:lnTo>
                  <a:lnTo>
                    <a:pt x="48312" y="96837"/>
                  </a:lnTo>
                  <a:lnTo>
                    <a:pt x="83231" y="49700"/>
                  </a:lnTo>
                  <a:lnTo>
                    <a:pt x="124100" y="15956"/>
                  </a:lnTo>
                  <a:lnTo>
                    <a:pt x="140796" y="458"/>
                  </a:lnTo>
                  <a:lnTo>
                    <a:pt x="142166" y="0"/>
                  </a:lnTo>
                  <a:lnTo>
                    <a:pt x="143079" y="401"/>
                  </a:lnTo>
                  <a:lnTo>
                    <a:pt x="119492" y="44480"/>
                  </a:lnTo>
                  <a:lnTo>
                    <a:pt x="119029" y="60888"/>
                  </a:lnTo>
                  <a:lnTo>
                    <a:pt x="122010" y="67804"/>
                  </a:lnTo>
                  <a:lnTo>
                    <a:pt x="132849" y="79251"/>
                  </a:lnTo>
                  <a:lnTo>
                    <a:pt x="154817" y="93629"/>
                  </a:lnTo>
                  <a:lnTo>
                    <a:pt x="202056" y="10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961"/>
            <p:cNvSpPr/>
            <p:nvPr>
              <p:custDataLst>
                <p:tags r:id="rId52"/>
              </p:custDataLst>
            </p:nvPr>
          </p:nvSpPr>
          <p:spPr>
            <a:xfrm>
              <a:off x="326829" y="2530556"/>
              <a:ext cx="403422" cy="91995"/>
            </a:xfrm>
            <a:custGeom>
              <a:avLst/>
              <a:gdLst/>
              <a:ahLst/>
              <a:cxnLst/>
              <a:rect l="0" t="0" r="0" b="0"/>
              <a:pathLst>
                <a:path w="403422" h="91995">
                  <a:moveTo>
                    <a:pt x="3371" y="91994"/>
                  </a:moveTo>
                  <a:lnTo>
                    <a:pt x="3371" y="91994"/>
                  </a:lnTo>
                  <a:lnTo>
                    <a:pt x="0" y="91994"/>
                  </a:lnTo>
                  <a:lnTo>
                    <a:pt x="14759" y="81881"/>
                  </a:lnTo>
                  <a:lnTo>
                    <a:pt x="61700" y="62108"/>
                  </a:lnTo>
                  <a:lnTo>
                    <a:pt x="93057" y="52314"/>
                  </a:lnTo>
                  <a:lnTo>
                    <a:pt x="133012" y="40847"/>
                  </a:lnTo>
                  <a:lnTo>
                    <a:pt x="178698" y="28262"/>
                  </a:lnTo>
                  <a:lnTo>
                    <a:pt x="216211" y="19167"/>
                  </a:lnTo>
                  <a:lnTo>
                    <a:pt x="248276" y="12399"/>
                  </a:lnTo>
                  <a:lnTo>
                    <a:pt x="276707" y="7180"/>
                  </a:lnTo>
                  <a:lnTo>
                    <a:pt x="321469" y="1382"/>
                  </a:lnTo>
                  <a:lnTo>
                    <a:pt x="368791" y="0"/>
                  </a:lnTo>
                  <a:lnTo>
                    <a:pt x="403421" y="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962"/>
            <p:cNvSpPr/>
            <p:nvPr>
              <p:custDataLst>
                <p:tags r:id="rId53"/>
              </p:custDataLst>
            </p:nvPr>
          </p:nvSpPr>
          <p:spPr>
            <a:xfrm>
              <a:off x="774700" y="2243315"/>
              <a:ext cx="25401" cy="201436"/>
            </a:xfrm>
            <a:custGeom>
              <a:avLst/>
              <a:gdLst/>
              <a:ahLst/>
              <a:cxnLst/>
              <a:rect l="0" t="0" r="0" b="0"/>
              <a:pathLst>
                <a:path w="25401" h="2014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8789" y="6546"/>
                  </a:lnTo>
                  <a:lnTo>
                    <a:pt x="15195" y="20979"/>
                  </a:lnTo>
                  <a:lnTo>
                    <a:pt x="22063" y="59694"/>
                  </a:lnTo>
                  <a:lnTo>
                    <a:pt x="23917" y="97987"/>
                  </a:lnTo>
                  <a:lnTo>
                    <a:pt x="24741" y="138995"/>
                  </a:lnTo>
                  <a:lnTo>
                    <a:pt x="2540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963"/>
            <p:cNvSpPr/>
            <p:nvPr>
              <p:custDataLst>
                <p:tags r:id="rId54"/>
              </p:custDataLst>
            </p:nvPr>
          </p:nvSpPr>
          <p:spPr>
            <a:xfrm>
              <a:off x="383979" y="2501900"/>
              <a:ext cx="447872" cy="146051"/>
            </a:xfrm>
            <a:custGeom>
              <a:avLst/>
              <a:gdLst/>
              <a:ahLst/>
              <a:cxnLst/>
              <a:rect l="0" t="0" r="0" b="0"/>
              <a:pathLst>
                <a:path w="447872" h="146051">
                  <a:moveTo>
                    <a:pt x="3371" y="146050"/>
                  </a:moveTo>
                  <a:lnTo>
                    <a:pt x="3371" y="146050"/>
                  </a:lnTo>
                  <a:lnTo>
                    <a:pt x="0" y="142679"/>
                  </a:lnTo>
                  <a:lnTo>
                    <a:pt x="9634" y="135380"/>
                  </a:lnTo>
                  <a:lnTo>
                    <a:pt x="53910" y="117488"/>
                  </a:lnTo>
                  <a:lnTo>
                    <a:pt x="77280" y="110076"/>
                  </a:lnTo>
                  <a:lnTo>
                    <a:pt x="103444" y="102311"/>
                  </a:lnTo>
                  <a:lnTo>
                    <a:pt x="131470" y="94313"/>
                  </a:lnTo>
                  <a:lnTo>
                    <a:pt x="160737" y="86159"/>
                  </a:lnTo>
                  <a:lnTo>
                    <a:pt x="190126" y="78606"/>
                  </a:lnTo>
                  <a:lnTo>
                    <a:pt x="219597" y="71454"/>
                  </a:lnTo>
                  <a:lnTo>
                    <a:pt x="249121" y="64569"/>
                  </a:lnTo>
                  <a:lnTo>
                    <a:pt x="276566" y="58568"/>
                  </a:lnTo>
                  <a:lnTo>
                    <a:pt x="302623" y="53157"/>
                  </a:lnTo>
                  <a:lnTo>
                    <a:pt x="349450" y="42675"/>
                  </a:lnTo>
                  <a:lnTo>
                    <a:pt x="386725" y="30961"/>
                  </a:lnTo>
                  <a:lnTo>
                    <a:pt x="432866" y="15628"/>
                  </a:lnTo>
                  <a:lnTo>
                    <a:pt x="4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368"/>
          <p:cNvGrpSpPr/>
          <p:nvPr/>
        </p:nvGrpSpPr>
        <p:grpSpPr>
          <a:xfrm>
            <a:off x="552450" y="4062915"/>
            <a:ext cx="1003301" cy="509086"/>
            <a:chOff x="552450" y="4062915"/>
            <a:chExt cx="1003301" cy="509086"/>
          </a:xfrm>
        </p:grpSpPr>
        <p:sp>
          <p:nvSpPr>
            <p:cNvPr id="97" name="SMARTInkShape-1964"/>
            <p:cNvSpPr/>
            <p:nvPr>
              <p:custDataLst>
                <p:tags r:id="rId43"/>
              </p:custDataLst>
            </p:nvPr>
          </p:nvSpPr>
          <p:spPr>
            <a:xfrm>
              <a:off x="1549400" y="4387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965"/>
            <p:cNvSpPr/>
            <p:nvPr>
              <p:custDataLst>
                <p:tags r:id="rId44"/>
              </p:custDataLst>
            </p:nvPr>
          </p:nvSpPr>
          <p:spPr>
            <a:xfrm>
              <a:off x="1546029" y="4095750"/>
              <a:ext cx="9722" cy="25401"/>
            </a:xfrm>
            <a:custGeom>
              <a:avLst/>
              <a:gdLst/>
              <a:ahLst/>
              <a:cxnLst/>
              <a:rect l="0" t="0" r="0" b="0"/>
              <a:pathLst>
                <a:path w="9722" h="254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108" y="7526"/>
                  </a:lnTo>
                  <a:lnTo>
                    <a:pt x="972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966"/>
            <p:cNvSpPr/>
            <p:nvPr>
              <p:custDataLst>
                <p:tags r:id="rId45"/>
              </p:custDataLst>
            </p:nvPr>
          </p:nvSpPr>
          <p:spPr>
            <a:xfrm>
              <a:off x="606065" y="4062915"/>
              <a:ext cx="201913" cy="356686"/>
            </a:xfrm>
            <a:custGeom>
              <a:avLst/>
              <a:gdLst/>
              <a:ahLst/>
              <a:cxnLst/>
              <a:rect l="0" t="0" r="0" b="0"/>
              <a:pathLst>
                <a:path w="201913" h="356686">
                  <a:moveTo>
                    <a:pt x="16235" y="58235"/>
                  </a:moveTo>
                  <a:lnTo>
                    <a:pt x="16235" y="58235"/>
                  </a:lnTo>
                  <a:lnTo>
                    <a:pt x="19606" y="71719"/>
                  </a:lnTo>
                  <a:lnTo>
                    <a:pt x="28787" y="82102"/>
                  </a:lnTo>
                  <a:lnTo>
                    <a:pt x="35186" y="86846"/>
                  </a:lnTo>
                  <a:lnTo>
                    <a:pt x="53586" y="92118"/>
                  </a:lnTo>
                  <a:lnTo>
                    <a:pt x="74463" y="93050"/>
                  </a:lnTo>
                  <a:lnTo>
                    <a:pt x="93149" y="88759"/>
                  </a:lnTo>
                  <a:lnTo>
                    <a:pt x="138280" y="59300"/>
                  </a:lnTo>
                  <a:lnTo>
                    <a:pt x="182316" y="21390"/>
                  </a:lnTo>
                  <a:lnTo>
                    <a:pt x="201912" y="0"/>
                  </a:lnTo>
                  <a:lnTo>
                    <a:pt x="199991" y="362"/>
                  </a:lnTo>
                  <a:lnTo>
                    <a:pt x="164037" y="23677"/>
                  </a:lnTo>
                  <a:lnTo>
                    <a:pt x="118354" y="61166"/>
                  </a:lnTo>
                  <a:lnTo>
                    <a:pt x="91960" y="88465"/>
                  </a:lnTo>
                  <a:lnTo>
                    <a:pt x="70579" y="126223"/>
                  </a:lnTo>
                  <a:lnTo>
                    <a:pt x="65082" y="146543"/>
                  </a:lnTo>
                  <a:lnTo>
                    <a:pt x="65733" y="155207"/>
                  </a:lnTo>
                  <a:lnTo>
                    <a:pt x="72101" y="170478"/>
                  </a:lnTo>
                  <a:lnTo>
                    <a:pt x="80105" y="180558"/>
                  </a:lnTo>
                  <a:lnTo>
                    <a:pt x="86955" y="187390"/>
                  </a:lnTo>
                  <a:lnTo>
                    <a:pt x="89999" y="192778"/>
                  </a:lnTo>
                  <a:lnTo>
                    <a:pt x="88695" y="195908"/>
                  </a:lnTo>
                  <a:lnTo>
                    <a:pt x="45296" y="235915"/>
                  </a:lnTo>
                  <a:lnTo>
                    <a:pt x="16065" y="273786"/>
                  </a:lnTo>
                  <a:lnTo>
                    <a:pt x="2989" y="299380"/>
                  </a:lnTo>
                  <a:lnTo>
                    <a:pt x="0" y="321103"/>
                  </a:lnTo>
                  <a:lnTo>
                    <a:pt x="1178" y="330847"/>
                  </a:lnTo>
                  <a:lnTo>
                    <a:pt x="4786" y="338754"/>
                  </a:lnTo>
                  <a:lnTo>
                    <a:pt x="16321" y="351303"/>
                  </a:lnTo>
                  <a:lnTo>
                    <a:pt x="38380" y="355939"/>
                  </a:lnTo>
                  <a:lnTo>
                    <a:pt x="79735" y="35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967"/>
            <p:cNvSpPr/>
            <p:nvPr>
              <p:custDataLst>
                <p:tags r:id="rId46"/>
              </p:custDataLst>
            </p:nvPr>
          </p:nvSpPr>
          <p:spPr>
            <a:xfrm>
              <a:off x="863600" y="4451350"/>
              <a:ext cx="438151" cy="120651"/>
            </a:xfrm>
            <a:custGeom>
              <a:avLst/>
              <a:gdLst/>
              <a:ahLst/>
              <a:cxnLst/>
              <a:rect l="0" t="0" r="0" b="0"/>
              <a:pathLst>
                <a:path w="438151" h="120651">
                  <a:moveTo>
                    <a:pt x="0" y="120650"/>
                  </a:moveTo>
                  <a:lnTo>
                    <a:pt x="0" y="120650"/>
                  </a:lnTo>
                  <a:lnTo>
                    <a:pt x="36375" y="109231"/>
                  </a:lnTo>
                  <a:lnTo>
                    <a:pt x="77167" y="96809"/>
                  </a:lnTo>
                  <a:lnTo>
                    <a:pt x="127645" y="81473"/>
                  </a:lnTo>
                  <a:lnTo>
                    <a:pt x="173996" y="69131"/>
                  </a:lnTo>
                  <a:lnTo>
                    <a:pt x="217598" y="58787"/>
                  </a:lnTo>
                  <a:lnTo>
                    <a:pt x="259365" y="49775"/>
                  </a:lnTo>
                  <a:lnTo>
                    <a:pt x="297793" y="40239"/>
                  </a:lnTo>
                  <a:lnTo>
                    <a:pt x="333996" y="30354"/>
                  </a:lnTo>
                  <a:lnTo>
                    <a:pt x="368714" y="20236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68"/>
            <p:cNvSpPr/>
            <p:nvPr>
              <p:custDataLst>
                <p:tags r:id="rId47"/>
              </p:custDataLst>
            </p:nvPr>
          </p:nvSpPr>
          <p:spPr>
            <a:xfrm>
              <a:off x="1139342" y="4103505"/>
              <a:ext cx="187809" cy="217418"/>
            </a:xfrm>
            <a:custGeom>
              <a:avLst/>
              <a:gdLst/>
              <a:ahLst/>
              <a:cxnLst/>
              <a:rect l="0" t="0" r="0" b="0"/>
              <a:pathLst>
                <a:path w="187809" h="217418">
                  <a:moveTo>
                    <a:pt x="3658" y="17645"/>
                  </a:moveTo>
                  <a:lnTo>
                    <a:pt x="3658" y="17645"/>
                  </a:lnTo>
                  <a:lnTo>
                    <a:pt x="287" y="10903"/>
                  </a:lnTo>
                  <a:lnTo>
                    <a:pt x="0" y="8211"/>
                  </a:lnTo>
                  <a:lnTo>
                    <a:pt x="1562" y="3340"/>
                  </a:lnTo>
                  <a:lnTo>
                    <a:pt x="4377" y="1758"/>
                  </a:lnTo>
                  <a:lnTo>
                    <a:pt x="13150" y="0"/>
                  </a:lnTo>
                  <a:lnTo>
                    <a:pt x="41804" y="4648"/>
                  </a:lnTo>
                  <a:lnTo>
                    <a:pt x="60593" y="10928"/>
                  </a:lnTo>
                  <a:lnTo>
                    <a:pt x="67720" y="17400"/>
                  </a:lnTo>
                  <a:lnTo>
                    <a:pt x="77521" y="35881"/>
                  </a:lnTo>
                  <a:lnTo>
                    <a:pt x="76703" y="61968"/>
                  </a:lnTo>
                  <a:lnTo>
                    <a:pt x="62460" y="106507"/>
                  </a:lnTo>
                  <a:lnTo>
                    <a:pt x="44129" y="147221"/>
                  </a:lnTo>
                  <a:lnTo>
                    <a:pt x="28664" y="189212"/>
                  </a:lnTo>
                  <a:lnTo>
                    <a:pt x="28090" y="196934"/>
                  </a:lnTo>
                  <a:lnTo>
                    <a:pt x="31215" y="209277"/>
                  </a:lnTo>
                  <a:lnTo>
                    <a:pt x="36140" y="213133"/>
                  </a:lnTo>
                  <a:lnTo>
                    <a:pt x="51021" y="217417"/>
                  </a:lnTo>
                  <a:lnTo>
                    <a:pt x="96086" y="216458"/>
                  </a:lnTo>
                  <a:lnTo>
                    <a:pt x="132226" y="215367"/>
                  </a:lnTo>
                  <a:lnTo>
                    <a:pt x="187808" y="214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969"/>
            <p:cNvSpPr/>
            <p:nvPr>
              <p:custDataLst>
                <p:tags r:id="rId48"/>
              </p:custDataLst>
            </p:nvPr>
          </p:nvSpPr>
          <p:spPr>
            <a:xfrm>
              <a:off x="552450" y="4470400"/>
              <a:ext cx="698501" cy="95251"/>
            </a:xfrm>
            <a:custGeom>
              <a:avLst/>
              <a:gdLst/>
              <a:ahLst/>
              <a:cxnLst/>
              <a:rect l="0" t="0" r="0" b="0"/>
              <a:pathLst>
                <a:path w="698501" h="95251">
                  <a:moveTo>
                    <a:pt x="0" y="95250"/>
                  </a:moveTo>
                  <a:lnTo>
                    <a:pt x="0" y="95250"/>
                  </a:lnTo>
                  <a:lnTo>
                    <a:pt x="26968" y="81766"/>
                  </a:lnTo>
                  <a:lnTo>
                    <a:pt x="50434" y="74266"/>
                  </a:lnTo>
                  <a:lnTo>
                    <a:pt x="81601" y="65738"/>
                  </a:lnTo>
                  <a:lnTo>
                    <a:pt x="117900" y="56526"/>
                  </a:lnTo>
                  <a:lnTo>
                    <a:pt x="159739" y="47561"/>
                  </a:lnTo>
                  <a:lnTo>
                    <a:pt x="205271" y="38763"/>
                  </a:lnTo>
                  <a:lnTo>
                    <a:pt x="253264" y="30075"/>
                  </a:lnTo>
                  <a:lnTo>
                    <a:pt x="302192" y="22872"/>
                  </a:lnTo>
                  <a:lnTo>
                    <a:pt x="351745" y="16659"/>
                  </a:lnTo>
                  <a:lnTo>
                    <a:pt x="401713" y="11106"/>
                  </a:lnTo>
                  <a:lnTo>
                    <a:pt x="449137" y="7404"/>
                  </a:lnTo>
                  <a:lnTo>
                    <a:pt x="494863" y="4936"/>
                  </a:lnTo>
                  <a:lnTo>
                    <a:pt x="539459" y="3291"/>
                  </a:lnTo>
                  <a:lnTo>
                    <a:pt x="576950" y="2194"/>
                  </a:lnTo>
                  <a:lnTo>
                    <a:pt x="609706" y="1462"/>
                  </a:lnTo>
                  <a:lnTo>
                    <a:pt x="639304" y="975"/>
                  </a:lnTo>
                  <a:lnTo>
                    <a:pt x="698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70"/>
            <p:cNvSpPr/>
            <p:nvPr>
              <p:custDataLst>
                <p:tags r:id="rId49"/>
              </p:custDataLst>
            </p:nvPr>
          </p:nvSpPr>
          <p:spPr>
            <a:xfrm>
              <a:off x="800100" y="4235450"/>
              <a:ext cx="184151" cy="152401"/>
            </a:xfrm>
            <a:custGeom>
              <a:avLst/>
              <a:gdLst/>
              <a:ahLst/>
              <a:cxnLst/>
              <a:rect l="0" t="0" r="0" b="0"/>
              <a:pathLst>
                <a:path w="184151" h="1524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10113"/>
                  </a:lnTo>
                  <a:lnTo>
                    <a:pt x="35782" y="26367"/>
                  </a:lnTo>
                  <a:lnTo>
                    <a:pt x="43420" y="47702"/>
                  </a:lnTo>
                  <a:lnTo>
                    <a:pt x="44462" y="71295"/>
                  </a:lnTo>
                  <a:lnTo>
                    <a:pt x="34341" y="105007"/>
                  </a:lnTo>
                  <a:lnTo>
                    <a:pt x="9783" y="141471"/>
                  </a:lnTo>
                  <a:lnTo>
                    <a:pt x="14109" y="134580"/>
                  </a:lnTo>
                  <a:lnTo>
                    <a:pt x="52937" y="93461"/>
                  </a:lnTo>
                  <a:lnTo>
                    <a:pt x="96812" y="48578"/>
                  </a:lnTo>
                  <a:lnTo>
                    <a:pt x="108099" y="32895"/>
                  </a:lnTo>
                  <a:lnTo>
                    <a:pt x="108755" y="30396"/>
                  </a:lnTo>
                  <a:lnTo>
                    <a:pt x="108487" y="28730"/>
                  </a:lnTo>
                  <a:lnTo>
                    <a:pt x="106897" y="29737"/>
                  </a:lnTo>
                  <a:lnTo>
                    <a:pt x="101367" y="36500"/>
                  </a:lnTo>
                  <a:lnTo>
                    <a:pt x="93691" y="62320"/>
                  </a:lnTo>
                  <a:lnTo>
                    <a:pt x="94792" y="82967"/>
                  </a:lnTo>
                  <a:lnTo>
                    <a:pt x="97062" y="93411"/>
                  </a:lnTo>
                  <a:lnTo>
                    <a:pt x="108990" y="112542"/>
                  </a:lnTo>
                  <a:lnTo>
                    <a:pt x="117110" y="121595"/>
                  </a:lnTo>
                  <a:lnTo>
                    <a:pt x="155506" y="141077"/>
                  </a:lnTo>
                  <a:lnTo>
                    <a:pt x="1841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369"/>
          <p:cNvGrpSpPr/>
          <p:nvPr/>
        </p:nvGrpSpPr>
        <p:grpSpPr>
          <a:xfrm>
            <a:off x="2286000" y="4108450"/>
            <a:ext cx="647701" cy="374651"/>
            <a:chOff x="2286000" y="4108450"/>
            <a:chExt cx="647701" cy="374651"/>
          </a:xfrm>
        </p:grpSpPr>
        <p:sp>
          <p:nvSpPr>
            <p:cNvPr id="105" name="SMARTInkShape-1971"/>
            <p:cNvSpPr/>
            <p:nvPr>
              <p:custDataLst>
                <p:tags r:id="rId39"/>
              </p:custDataLst>
            </p:nvPr>
          </p:nvSpPr>
          <p:spPr>
            <a:xfrm>
              <a:off x="2841429" y="4193979"/>
              <a:ext cx="54172" cy="251022"/>
            </a:xfrm>
            <a:custGeom>
              <a:avLst/>
              <a:gdLst/>
              <a:ahLst/>
              <a:cxnLst/>
              <a:rect l="0" t="0" r="0" b="0"/>
              <a:pathLst>
                <a:path w="54172" h="25102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4646" y="4646"/>
                  </a:lnTo>
                  <a:lnTo>
                    <a:pt x="13788" y="41252"/>
                  </a:lnTo>
                  <a:lnTo>
                    <a:pt x="18114" y="72418"/>
                  </a:lnTo>
                  <a:lnTo>
                    <a:pt x="22388" y="105555"/>
                  </a:lnTo>
                  <a:lnTo>
                    <a:pt x="27345" y="139803"/>
                  </a:lnTo>
                  <a:lnTo>
                    <a:pt x="34252" y="176191"/>
                  </a:lnTo>
                  <a:lnTo>
                    <a:pt x="46074" y="222263"/>
                  </a:lnTo>
                  <a:lnTo>
                    <a:pt x="54171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72"/>
            <p:cNvSpPr/>
            <p:nvPr>
              <p:custDataLst>
                <p:tags r:id="rId40"/>
              </p:custDataLst>
            </p:nvPr>
          </p:nvSpPr>
          <p:spPr>
            <a:xfrm>
              <a:off x="2686050" y="4313758"/>
              <a:ext cx="247651" cy="23293"/>
            </a:xfrm>
            <a:custGeom>
              <a:avLst/>
              <a:gdLst/>
              <a:ahLst/>
              <a:cxnLst/>
              <a:rect l="0" t="0" r="0" b="0"/>
              <a:pathLst>
                <a:path w="247651" h="23293">
                  <a:moveTo>
                    <a:pt x="0" y="23292"/>
                  </a:moveTo>
                  <a:lnTo>
                    <a:pt x="0" y="23292"/>
                  </a:lnTo>
                  <a:lnTo>
                    <a:pt x="47071" y="16385"/>
                  </a:lnTo>
                  <a:lnTo>
                    <a:pt x="77365" y="11755"/>
                  </a:lnTo>
                  <a:lnTo>
                    <a:pt x="114347" y="4994"/>
                  </a:lnTo>
                  <a:lnTo>
                    <a:pt x="152421" y="1048"/>
                  </a:lnTo>
                  <a:lnTo>
                    <a:pt x="188393" y="0"/>
                  </a:lnTo>
                  <a:lnTo>
                    <a:pt x="247650" y="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73"/>
            <p:cNvSpPr/>
            <p:nvPr>
              <p:custDataLst>
                <p:tags r:id="rId41"/>
              </p:custDataLst>
            </p:nvPr>
          </p:nvSpPr>
          <p:spPr>
            <a:xfrm>
              <a:off x="2286000" y="4108450"/>
              <a:ext cx="247651" cy="374651"/>
            </a:xfrm>
            <a:custGeom>
              <a:avLst/>
              <a:gdLst/>
              <a:ahLst/>
              <a:cxnLst/>
              <a:rect l="0" t="0" r="0" b="0"/>
              <a:pathLst>
                <a:path w="247651" h="374651">
                  <a:moveTo>
                    <a:pt x="247650" y="0"/>
                  </a:moveTo>
                  <a:lnTo>
                    <a:pt x="247650" y="0"/>
                  </a:lnTo>
                  <a:lnTo>
                    <a:pt x="240908" y="3371"/>
                  </a:lnTo>
                  <a:lnTo>
                    <a:pt x="223231" y="22322"/>
                  </a:lnTo>
                  <a:lnTo>
                    <a:pt x="203491" y="60393"/>
                  </a:lnTo>
                  <a:lnTo>
                    <a:pt x="183103" y="98808"/>
                  </a:lnTo>
                  <a:lnTo>
                    <a:pt x="157579" y="144104"/>
                  </a:lnTo>
                  <a:lnTo>
                    <a:pt x="143858" y="168035"/>
                  </a:lnTo>
                  <a:lnTo>
                    <a:pt x="129772" y="192457"/>
                  </a:lnTo>
                  <a:lnTo>
                    <a:pt x="102832" y="238407"/>
                  </a:lnTo>
                  <a:lnTo>
                    <a:pt x="76042" y="280230"/>
                  </a:lnTo>
                  <a:lnTo>
                    <a:pt x="47672" y="315282"/>
                  </a:lnTo>
                  <a:lnTo>
                    <a:pt x="11612" y="359996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974"/>
            <p:cNvSpPr/>
            <p:nvPr>
              <p:custDataLst>
                <p:tags r:id="rId42"/>
              </p:custDataLst>
            </p:nvPr>
          </p:nvSpPr>
          <p:spPr>
            <a:xfrm>
              <a:off x="2292350" y="4136829"/>
              <a:ext cx="190501" cy="289122"/>
            </a:xfrm>
            <a:custGeom>
              <a:avLst/>
              <a:gdLst/>
              <a:ahLst/>
              <a:cxnLst/>
              <a:rect l="0" t="0" r="0" b="0"/>
              <a:pathLst>
                <a:path w="190501" h="289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3484" y="8017"/>
                  </a:lnTo>
                  <a:lnTo>
                    <a:pt x="45466" y="40652"/>
                  </a:lnTo>
                  <a:lnTo>
                    <a:pt x="72183" y="75915"/>
                  </a:lnTo>
                  <a:lnTo>
                    <a:pt x="99815" y="116751"/>
                  </a:lnTo>
                  <a:lnTo>
                    <a:pt x="126206" y="158419"/>
                  </a:lnTo>
                  <a:lnTo>
                    <a:pt x="146403" y="196694"/>
                  </a:lnTo>
                  <a:lnTo>
                    <a:pt x="161729" y="230404"/>
                  </a:lnTo>
                  <a:lnTo>
                    <a:pt x="181184" y="273263"/>
                  </a:lnTo>
                  <a:lnTo>
                    <a:pt x="19050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70"/>
          <p:cNvGrpSpPr/>
          <p:nvPr/>
        </p:nvGrpSpPr>
        <p:grpSpPr>
          <a:xfrm>
            <a:off x="3187700" y="4028879"/>
            <a:ext cx="514351" cy="403422"/>
            <a:chOff x="3187700" y="4028879"/>
            <a:chExt cx="514351" cy="403422"/>
          </a:xfrm>
        </p:grpSpPr>
        <p:sp>
          <p:nvSpPr>
            <p:cNvPr id="110" name="SMARTInkShape-1975"/>
            <p:cNvSpPr/>
            <p:nvPr>
              <p:custDataLst>
                <p:tags r:id="rId36"/>
              </p:custDataLst>
            </p:nvPr>
          </p:nvSpPr>
          <p:spPr>
            <a:xfrm>
              <a:off x="3619500" y="4060342"/>
              <a:ext cx="82551" cy="371959"/>
            </a:xfrm>
            <a:custGeom>
              <a:avLst/>
              <a:gdLst/>
              <a:ahLst/>
              <a:cxnLst/>
              <a:rect l="0" t="0" r="0" b="0"/>
              <a:pathLst>
                <a:path w="82551" h="371959">
                  <a:moveTo>
                    <a:pt x="82550" y="3658"/>
                  </a:moveTo>
                  <a:lnTo>
                    <a:pt x="82550" y="3658"/>
                  </a:lnTo>
                  <a:lnTo>
                    <a:pt x="82550" y="287"/>
                  </a:lnTo>
                  <a:lnTo>
                    <a:pt x="81844" y="0"/>
                  </a:lnTo>
                  <a:lnTo>
                    <a:pt x="75364" y="4377"/>
                  </a:lnTo>
                  <a:lnTo>
                    <a:pt x="35166" y="31665"/>
                  </a:lnTo>
                  <a:lnTo>
                    <a:pt x="26683" y="42916"/>
                  </a:lnTo>
                  <a:lnTo>
                    <a:pt x="21311" y="64523"/>
                  </a:lnTo>
                  <a:lnTo>
                    <a:pt x="15877" y="108398"/>
                  </a:lnTo>
                  <a:lnTo>
                    <a:pt x="9669" y="147924"/>
                  </a:lnTo>
                  <a:lnTo>
                    <a:pt x="12193" y="189788"/>
                  </a:lnTo>
                  <a:lnTo>
                    <a:pt x="15532" y="226317"/>
                  </a:lnTo>
                  <a:lnTo>
                    <a:pt x="17487" y="262308"/>
                  </a:lnTo>
                  <a:lnTo>
                    <a:pt x="17650" y="295708"/>
                  </a:lnTo>
                  <a:lnTo>
                    <a:pt x="13069" y="336195"/>
                  </a:lnTo>
                  <a:lnTo>
                    <a:pt x="0" y="37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976"/>
            <p:cNvSpPr/>
            <p:nvPr>
              <p:custDataLst>
                <p:tags r:id="rId37"/>
              </p:custDataLst>
            </p:nvPr>
          </p:nvSpPr>
          <p:spPr>
            <a:xfrm>
              <a:off x="3490828" y="4028879"/>
              <a:ext cx="128673" cy="219272"/>
            </a:xfrm>
            <a:custGeom>
              <a:avLst/>
              <a:gdLst/>
              <a:ahLst/>
              <a:cxnLst/>
              <a:rect l="0" t="0" r="0" b="0"/>
              <a:pathLst>
                <a:path w="128673" h="219272">
                  <a:moveTo>
                    <a:pt x="8022" y="3371"/>
                  </a:moveTo>
                  <a:lnTo>
                    <a:pt x="8022" y="3371"/>
                  </a:lnTo>
                  <a:lnTo>
                    <a:pt x="1280" y="0"/>
                  </a:lnTo>
                  <a:lnTo>
                    <a:pt x="0" y="1124"/>
                  </a:lnTo>
                  <a:lnTo>
                    <a:pt x="458" y="8016"/>
                  </a:lnTo>
                  <a:lnTo>
                    <a:pt x="20972" y="55191"/>
                  </a:lnTo>
                  <a:lnTo>
                    <a:pt x="48078" y="100805"/>
                  </a:lnTo>
                  <a:lnTo>
                    <a:pt x="80333" y="148187"/>
                  </a:lnTo>
                  <a:lnTo>
                    <a:pt x="109175" y="187861"/>
                  </a:lnTo>
                  <a:lnTo>
                    <a:pt x="128672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977"/>
            <p:cNvSpPr/>
            <p:nvPr>
              <p:custDataLst>
                <p:tags r:id="rId38"/>
              </p:custDataLst>
            </p:nvPr>
          </p:nvSpPr>
          <p:spPr>
            <a:xfrm>
              <a:off x="3187700" y="4114077"/>
              <a:ext cx="163302" cy="249610"/>
            </a:xfrm>
            <a:custGeom>
              <a:avLst/>
              <a:gdLst/>
              <a:ahLst/>
              <a:cxnLst/>
              <a:rect l="0" t="0" r="0" b="0"/>
              <a:pathLst>
                <a:path w="163302" h="249610">
                  <a:moveTo>
                    <a:pt x="0" y="19773"/>
                  </a:moveTo>
                  <a:lnTo>
                    <a:pt x="0" y="19773"/>
                  </a:lnTo>
                  <a:lnTo>
                    <a:pt x="10113" y="9660"/>
                  </a:lnTo>
                  <a:lnTo>
                    <a:pt x="56854" y="0"/>
                  </a:lnTo>
                  <a:lnTo>
                    <a:pt x="104099" y="2782"/>
                  </a:lnTo>
                  <a:lnTo>
                    <a:pt x="116672" y="9857"/>
                  </a:lnTo>
                  <a:lnTo>
                    <a:pt x="138167" y="32769"/>
                  </a:lnTo>
                  <a:lnTo>
                    <a:pt x="143616" y="44665"/>
                  </a:lnTo>
                  <a:lnTo>
                    <a:pt x="145909" y="67290"/>
                  </a:lnTo>
                  <a:lnTo>
                    <a:pt x="140312" y="77556"/>
                  </a:lnTo>
                  <a:lnTo>
                    <a:pt x="97338" y="113396"/>
                  </a:lnTo>
                  <a:lnTo>
                    <a:pt x="98759" y="113938"/>
                  </a:lnTo>
                  <a:lnTo>
                    <a:pt x="105982" y="114540"/>
                  </a:lnTo>
                  <a:lnTo>
                    <a:pt x="125319" y="124993"/>
                  </a:lnTo>
                  <a:lnTo>
                    <a:pt x="145552" y="148238"/>
                  </a:lnTo>
                  <a:lnTo>
                    <a:pt x="161581" y="180838"/>
                  </a:lnTo>
                  <a:lnTo>
                    <a:pt x="163301" y="201189"/>
                  </a:lnTo>
                  <a:lnTo>
                    <a:pt x="161784" y="210567"/>
                  </a:lnTo>
                  <a:lnTo>
                    <a:pt x="150690" y="226631"/>
                  </a:lnTo>
                  <a:lnTo>
                    <a:pt x="134001" y="239415"/>
                  </a:lnTo>
                  <a:lnTo>
                    <a:pt x="114824" y="247449"/>
                  </a:lnTo>
                  <a:lnTo>
                    <a:pt x="96424" y="249609"/>
                  </a:lnTo>
                  <a:lnTo>
                    <a:pt x="80249" y="247511"/>
                  </a:lnTo>
                  <a:lnTo>
                    <a:pt x="57150" y="23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1978"/>
          <p:cNvSpPr/>
          <p:nvPr>
            <p:custDataLst>
              <p:tags r:id="rId3"/>
            </p:custDataLst>
          </p:nvPr>
        </p:nvSpPr>
        <p:spPr>
          <a:xfrm>
            <a:off x="4171950" y="4241800"/>
            <a:ext cx="361951" cy="116998"/>
          </a:xfrm>
          <a:custGeom>
            <a:avLst/>
            <a:gdLst/>
            <a:ahLst/>
            <a:cxnLst/>
            <a:rect l="0" t="0" r="0" b="0"/>
            <a:pathLst>
              <a:path w="361951" h="116998">
                <a:moveTo>
                  <a:pt x="0" y="95250"/>
                </a:moveTo>
                <a:lnTo>
                  <a:pt x="0" y="95250"/>
                </a:lnTo>
                <a:lnTo>
                  <a:pt x="3371" y="95250"/>
                </a:lnTo>
                <a:lnTo>
                  <a:pt x="4364" y="95955"/>
                </a:lnTo>
                <a:lnTo>
                  <a:pt x="5026" y="97132"/>
                </a:lnTo>
                <a:lnTo>
                  <a:pt x="6327" y="107611"/>
                </a:lnTo>
                <a:lnTo>
                  <a:pt x="9715" y="107849"/>
                </a:lnTo>
                <a:lnTo>
                  <a:pt x="10709" y="107177"/>
                </a:lnTo>
                <a:lnTo>
                  <a:pt x="11373" y="106024"/>
                </a:lnTo>
                <a:lnTo>
                  <a:pt x="25135" y="70595"/>
                </a:lnTo>
                <a:lnTo>
                  <a:pt x="54119" y="27664"/>
                </a:lnTo>
                <a:lnTo>
                  <a:pt x="74147" y="13941"/>
                </a:lnTo>
                <a:lnTo>
                  <a:pt x="97160" y="6902"/>
                </a:lnTo>
                <a:lnTo>
                  <a:pt x="121499" y="6124"/>
                </a:lnTo>
                <a:lnTo>
                  <a:pt x="146427" y="15657"/>
                </a:lnTo>
                <a:lnTo>
                  <a:pt x="170206" y="32358"/>
                </a:lnTo>
                <a:lnTo>
                  <a:pt x="208468" y="75693"/>
                </a:lnTo>
                <a:lnTo>
                  <a:pt x="239832" y="108320"/>
                </a:lnTo>
                <a:lnTo>
                  <a:pt x="251466" y="115170"/>
                </a:lnTo>
                <a:lnTo>
                  <a:pt x="256544" y="116997"/>
                </a:lnTo>
                <a:lnTo>
                  <a:pt x="262751" y="115392"/>
                </a:lnTo>
                <a:lnTo>
                  <a:pt x="277175" y="106083"/>
                </a:lnTo>
                <a:lnTo>
                  <a:pt x="309430" y="66973"/>
                </a:lnTo>
                <a:lnTo>
                  <a:pt x="341097" y="24126"/>
                </a:lnTo>
                <a:lnTo>
                  <a:pt x="361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372"/>
          <p:cNvGrpSpPr/>
          <p:nvPr/>
        </p:nvGrpSpPr>
        <p:grpSpPr>
          <a:xfrm>
            <a:off x="4979283" y="4133850"/>
            <a:ext cx="926218" cy="359164"/>
            <a:chOff x="4979283" y="4133850"/>
            <a:chExt cx="926218" cy="359164"/>
          </a:xfrm>
        </p:grpSpPr>
        <p:sp>
          <p:nvSpPr>
            <p:cNvPr id="115" name="SMARTInkShape-1979"/>
            <p:cNvSpPr/>
            <p:nvPr>
              <p:custDataLst>
                <p:tags r:id="rId32"/>
              </p:custDataLst>
            </p:nvPr>
          </p:nvSpPr>
          <p:spPr>
            <a:xfrm>
              <a:off x="5752620" y="4161015"/>
              <a:ext cx="152881" cy="328436"/>
            </a:xfrm>
            <a:custGeom>
              <a:avLst/>
              <a:gdLst/>
              <a:ahLst/>
              <a:cxnLst/>
              <a:rect l="0" t="0" r="0" b="0"/>
              <a:pathLst>
                <a:path w="152881" h="328436">
                  <a:moveTo>
                    <a:pt x="152880" y="10935"/>
                  </a:moveTo>
                  <a:lnTo>
                    <a:pt x="152880" y="10935"/>
                  </a:lnTo>
                  <a:lnTo>
                    <a:pt x="149509" y="4193"/>
                  </a:lnTo>
                  <a:lnTo>
                    <a:pt x="138446" y="883"/>
                  </a:lnTo>
                  <a:lnTo>
                    <a:pt x="130558" y="0"/>
                  </a:lnTo>
                  <a:lnTo>
                    <a:pt x="112385" y="6546"/>
                  </a:lnTo>
                  <a:lnTo>
                    <a:pt x="91843" y="21684"/>
                  </a:lnTo>
                  <a:lnTo>
                    <a:pt x="57185" y="65468"/>
                  </a:lnTo>
                  <a:lnTo>
                    <a:pt x="35090" y="110196"/>
                  </a:lnTo>
                  <a:lnTo>
                    <a:pt x="25670" y="135670"/>
                  </a:lnTo>
                  <a:lnTo>
                    <a:pt x="17273" y="162531"/>
                  </a:lnTo>
                  <a:lnTo>
                    <a:pt x="9559" y="190316"/>
                  </a:lnTo>
                  <a:lnTo>
                    <a:pt x="987" y="234358"/>
                  </a:lnTo>
                  <a:lnTo>
                    <a:pt x="0" y="268984"/>
                  </a:lnTo>
                  <a:lnTo>
                    <a:pt x="8968" y="296133"/>
                  </a:lnTo>
                  <a:lnTo>
                    <a:pt x="16017" y="305489"/>
                  </a:lnTo>
                  <a:lnTo>
                    <a:pt x="51280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980"/>
            <p:cNvSpPr/>
            <p:nvPr>
              <p:custDataLst>
                <p:tags r:id="rId33"/>
              </p:custDataLst>
            </p:nvPr>
          </p:nvSpPr>
          <p:spPr>
            <a:xfrm>
              <a:off x="5416550" y="4286250"/>
              <a:ext cx="165101" cy="139504"/>
            </a:xfrm>
            <a:custGeom>
              <a:avLst/>
              <a:gdLst/>
              <a:ahLst/>
              <a:cxnLst/>
              <a:rect l="0" t="0" r="0" b="0"/>
              <a:pathLst>
                <a:path w="165101" h="139504">
                  <a:moveTo>
                    <a:pt x="0" y="25400"/>
                  </a:moveTo>
                  <a:lnTo>
                    <a:pt x="0" y="25400"/>
                  </a:lnTo>
                  <a:lnTo>
                    <a:pt x="10113" y="18658"/>
                  </a:lnTo>
                  <a:lnTo>
                    <a:pt x="33257" y="14465"/>
                  </a:lnTo>
                  <a:lnTo>
                    <a:pt x="59086" y="16594"/>
                  </a:lnTo>
                  <a:lnTo>
                    <a:pt x="66202" y="20941"/>
                  </a:lnTo>
                  <a:lnTo>
                    <a:pt x="77871" y="35177"/>
                  </a:lnTo>
                  <a:lnTo>
                    <a:pt x="89003" y="63026"/>
                  </a:lnTo>
                  <a:lnTo>
                    <a:pt x="93399" y="96991"/>
                  </a:lnTo>
                  <a:lnTo>
                    <a:pt x="90665" y="115779"/>
                  </a:lnTo>
                  <a:lnTo>
                    <a:pt x="84746" y="129774"/>
                  </a:lnTo>
                  <a:lnTo>
                    <a:pt x="77411" y="138346"/>
                  </a:lnTo>
                  <a:lnTo>
                    <a:pt x="73480" y="139503"/>
                  </a:lnTo>
                  <a:lnTo>
                    <a:pt x="69448" y="138862"/>
                  </a:lnTo>
                  <a:lnTo>
                    <a:pt x="65348" y="137025"/>
                  </a:lnTo>
                  <a:lnTo>
                    <a:pt x="62616" y="133683"/>
                  </a:lnTo>
                  <a:lnTo>
                    <a:pt x="59579" y="124326"/>
                  </a:lnTo>
                  <a:lnTo>
                    <a:pt x="67983" y="97044"/>
                  </a:lnTo>
                  <a:lnTo>
                    <a:pt x="83837" y="66649"/>
                  </a:lnTo>
                  <a:lnTo>
                    <a:pt x="114681" y="23040"/>
                  </a:lnTo>
                  <a:lnTo>
                    <a:pt x="134224" y="741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981"/>
            <p:cNvSpPr/>
            <p:nvPr>
              <p:custDataLst>
                <p:tags r:id="rId34"/>
              </p:custDataLst>
            </p:nvPr>
          </p:nvSpPr>
          <p:spPr>
            <a:xfrm>
              <a:off x="5290091" y="4305133"/>
              <a:ext cx="120110" cy="126474"/>
            </a:xfrm>
            <a:custGeom>
              <a:avLst/>
              <a:gdLst/>
              <a:ahLst/>
              <a:cxnLst/>
              <a:rect l="0" t="0" r="0" b="0"/>
              <a:pathLst>
                <a:path w="120110" h="126474">
                  <a:moveTo>
                    <a:pt x="120109" y="31917"/>
                  </a:moveTo>
                  <a:lnTo>
                    <a:pt x="120109" y="31917"/>
                  </a:lnTo>
                  <a:lnTo>
                    <a:pt x="116738" y="18433"/>
                  </a:lnTo>
                  <a:lnTo>
                    <a:pt x="109439" y="8050"/>
                  </a:lnTo>
                  <a:lnTo>
                    <a:pt x="104529" y="3305"/>
                  </a:lnTo>
                  <a:lnTo>
                    <a:pt x="97728" y="848"/>
                  </a:lnTo>
                  <a:lnTo>
                    <a:pt x="80764" y="0"/>
                  </a:lnTo>
                  <a:lnTo>
                    <a:pt x="63346" y="5737"/>
                  </a:lnTo>
                  <a:lnTo>
                    <a:pt x="35792" y="24630"/>
                  </a:lnTo>
                  <a:lnTo>
                    <a:pt x="17723" y="43495"/>
                  </a:lnTo>
                  <a:lnTo>
                    <a:pt x="4989" y="65991"/>
                  </a:lnTo>
                  <a:lnTo>
                    <a:pt x="270" y="88218"/>
                  </a:lnTo>
                  <a:lnTo>
                    <a:pt x="0" y="99084"/>
                  </a:lnTo>
                  <a:lnTo>
                    <a:pt x="5343" y="114920"/>
                  </a:lnTo>
                  <a:lnTo>
                    <a:pt x="9732" y="121119"/>
                  </a:lnTo>
                  <a:lnTo>
                    <a:pt x="16891" y="124546"/>
                  </a:lnTo>
                  <a:lnTo>
                    <a:pt x="36134" y="126473"/>
                  </a:lnTo>
                  <a:lnTo>
                    <a:pt x="67397" y="116848"/>
                  </a:lnTo>
                  <a:lnTo>
                    <a:pt x="92261" y="97220"/>
                  </a:lnTo>
                  <a:lnTo>
                    <a:pt x="100676" y="81637"/>
                  </a:lnTo>
                  <a:lnTo>
                    <a:pt x="103711" y="66714"/>
                  </a:lnTo>
                  <a:lnTo>
                    <a:pt x="101059" y="4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982"/>
            <p:cNvSpPr/>
            <p:nvPr>
              <p:custDataLst>
                <p:tags r:id="rId35"/>
              </p:custDataLst>
            </p:nvPr>
          </p:nvSpPr>
          <p:spPr>
            <a:xfrm>
              <a:off x="4979283" y="4133850"/>
              <a:ext cx="263289" cy="359164"/>
            </a:xfrm>
            <a:custGeom>
              <a:avLst/>
              <a:gdLst/>
              <a:ahLst/>
              <a:cxnLst/>
              <a:rect l="0" t="0" r="0" b="0"/>
              <a:pathLst>
                <a:path w="263289" h="359164">
                  <a:moveTo>
                    <a:pt x="5467" y="107950"/>
                  </a:moveTo>
                  <a:lnTo>
                    <a:pt x="5467" y="107950"/>
                  </a:lnTo>
                  <a:lnTo>
                    <a:pt x="2096" y="104579"/>
                  </a:lnTo>
                  <a:lnTo>
                    <a:pt x="1103" y="104292"/>
                  </a:lnTo>
                  <a:lnTo>
                    <a:pt x="441" y="104806"/>
                  </a:lnTo>
                  <a:lnTo>
                    <a:pt x="0" y="105854"/>
                  </a:lnTo>
                  <a:lnTo>
                    <a:pt x="9285" y="149737"/>
                  </a:lnTo>
                  <a:lnTo>
                    <a:pt x="10691" y="182261"/>
                  </a:lnTo>
                  <a:lnTo>
                    <a:pt x="11317" y="217883"/>
                  </a:lnTo>
                  <a:lnTo>
                    <a:pt x="9713" y="258644"/>
                  </a:lnTo>
                  <a:lnTo>
                    <a:pt x="7354" y="299103"/>
                  </a:lnTo>
                  <a:lnTo>
                    <a:pt x="6026" y="342153"/>
                  </a:lnTo>
                  <a:lnTo>
                    <a:pt x="5715" y="356208"/>
                  </a:lnTo>
                  <a:lnTo>
                    <a:pt x="4927" y="358828"/>
                  </a:lnTo>
                  <a:lnTo>
                    <a:pt x="3695" y="359163"/>
                  </a:lnTo>
                  <a:lnTo>
                    <a:pt x="2169" y="357975"/>
                  </a:lnTo>
                  <a:lnTo>
                    <a:pt x="4790" y="317054"/>
                  </a:lnTo>
                  <a:lnTo>
                    <a:pt x="8223" y="277085"/>
                  </a:lnTo>
                  <a:lnTo>
                    <a:pt x="11538" y="250340"/>
                  </a:lnTo>
                  <a:lnTo>
                    <a:pt x="15864" y="219810"/>
                  </a:lnTo>
                  <a:lnTo>
                    <a:pt x="20865" y="186756"/>
                  </a:lnTo>
                  <a:lnTo>
                    <a:pt x="25610" y="157665"/>
                  </a:lnTo>
                  <a:lnTo>
                    <a:pt x="30185" y="131216"/>
                  </a:lnTo>
                  <a:lnTo>
                    <a:pt x="39030" y="88657"/>
                  </a:lnTo>
                  <a:lnTo>
                    <a:pt x="47665" y="65038"/>
                  </a:lnTo>
                  <a:lnTo>
                    <a:pt x="52649" y="59586"/>
                  </a:lnTo>
                  <a:lnTo>
                    <a:pt x="58089" y="57363"/>
                  </a:lnTo>
                  <a:lnTo>
                    <a:pt x="63831" y="57292"/>
                  </a:lnTo>
                  <a:lnTo>
                    <a:pt x="69071" y="60772"/>
                  </a:lnTo>
                  <a:lnTo>
                    <a:pt x="84599" y="85348"/>
                  </a:lnTo>
                  <a:lnTo>
                    <a:pt x="108563" y="132298"/>
                  </a:lnTo>
                  <a:lnTo>
                    <a:pt x="132661" y="170512"/>
                  </a:lnTo>
                  <a:lnTo>
                    <a:pt x="154190" y="209133"/>
                  </a:lnTo>
                  <a:lnTo>
                    <a:pt x="172461" y="243936"/>
                  </a:lnTo>
                  <a:lnTo>
                    <a:pt x="197673" y="281750"/>
                  </a:lnTo>
                  <a:lnTo>
                    <a:pt x="201338" y="285200"/>
                  </a:lnTo>
                  <a:lnTo>
                    <a:pt x="205898" y="284678"/>
                  </a:lnTo>
                  <a:lnTo>
                    <a:pt x="216608" y="276571"/>
                  </a:lnTo>
                  <a:lnTo>
                    <a:pt x="231168" y="249399"/>
                  </a:lnTo>
                  <a:lnTo>
                    <a:pt x="240069" y="217147"/>
                  </a:lnTo>
                  <a:lnTo>
                    <a:pt x="248729" y="172710"/>
                  </a:lnTo>
                  <a:lnTo>
                    <a:pt x="253014" y="144068"/>
                  </a:lnTo>
                  <a:lnTo>
                    <a:pt x="257281" y="112978"/>
                  </a:lnTo>
                  <a:lnTo>
                    <a:pt x="260127" y="86608"/>
                  </a:lnTo>
                  <a:lnTo>
                    <a:pt x="263288" y="42256"/>
                  </a:lnTo>
                  <a:lnTo>
                    <a:pt x="260930" y="18780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373"/>
          <p:cNvGrpSpPr/>
          <p:nvPr/>
        </p:nvGrpSpPr>
        <p:grpSpPr>
          <a:xfrm>
            <a:off x="6079642" y="4264749"/>
            <a:ext cx="905359" cy="205652"/>
            <a:chOff x="6079642" y="4264749"/>
            <a:chExt cx="905359" cy="205652"/>
          </a:xfrm>
        </p:grpSpPr>
        <p:sp>
          <p:nvSpPr>
            <p:cNvPr id="120" name="SMARTInkShape-1983"/>
            <p:cNvSpPr/>
            <p:nvPr>
              <p:custDataLst>
                <p:tags r:id="rId26"/>
              </p:custDataLst>
            </p:nvPr>
          </p:nvSpPr>
          <p:spPr>
            <a:xfrm>
              <a:off x="6965950" y="429260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11933" y="47090"/>
                  </a:lnTo>
                  <a:lnTo>
                    <a:pt x="15060" y="94151"/>
                  </a:lnTo>
                  <a:lnTo>
                    <a:pt x="15280" y="137493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984"/>
            <p:cNvSpPr/>
            <p:nvPr>
              <p:custDataLst>
                <p:tags r:id="rId27"/>
              </p:custDataLst>
            </p:nvPr>
          </p:nvSpPr>
          <p:spPr>
            <a:xfrm>
              <a:off x="6902450" y="442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985"/>
            <p:cNvSpPr/>
            <p:nvPr>
              <p:custDataLst>
                <p:tags r:id="rId28"/>
              </p:custDataLst>
            </p:nvPr>
          </p:nvSpPr>
          <p:spPr>
            <a:xfrm>
              <a:off x="6673850" y="4294106"/>
              <a:ext cx="124269" cy="150895"/>
            </a:xfrm>
            <a:custGeom>
              <a:avLst/>
              <a:gdLst/>
              <a:ahLst/>
              <a:cxnLst/>
              <a:rect l="0" t="0" r="0" b="0"/>
              <a:pathLst>
                <a:path w="124269" h="150895">
                  <a:moveTo>
                    <a:pt x="25400" y="30244"/>
                  </a:moveTo>
                  <a:lnTo>
                    <a:pt x="25400" y="30244"/>
                  </a:lnTo>
                  <a:lnTo>
                    <a:pt x="18658" y="26873"/>
                  </a:lnTo>
                  <a:lnTo>
                    <a:pt x="16672" y="25175"/>
                  </a:lnTo>
                  <a:lnTo>
                    <a:pt x="14465" y="21406"/>
                  </a:lnTo>
                  <a:lnTo>
                    <a:pt x="15288" y="18707"/>
                  </a:lnTo>
                  <a:lnTo>
                    <a:pt x="19965" y="11946"/>
                  </a:lnTo>
                  <a:lnTo>
                    <a:pt x="30531" y="3577"/>
                  </a:lnTo>
                  <a:lnTo>
                    <a:pt x="49342" y="0"/>
                  </a:lnTo>
                  <a:lnTo>
                    <a:pt x="69417" y="2311"/>
                  </a:lnTo>
                  <a:lnTo>
                    <a:pt x="80476" y="7481"/>
                  </a:lnTo>
                  <a:lnTo>
                    <a:pt x="85401" y="10835"/>
                  </a:lnTo>
                  <a:lnTo>
                    <a:pt x="87978" y="14483"/>
                  </a:lnTo>
                  <a:lnTo>
                    <a:pt x="88991" y="18325"/>
                  </a:lnTo>
                  <a:lnTo>
                    <a:pt x="88918" y="34632"/>
                  </a:lnTo>
                  <a:lnTo>
                    <a:pt x="82163" y="50594"/>
                  </a:lnTo>
                  <a:lnTo>
                    <a:pt x="76969" y="56927"/>
                  </a:lnTo>
                  <a:lnTo>
                    <a:pt x="74596" y="58616"/>
                  </a:lnTo>
                  <a:lnTo>
                    <a:pt x="73720" y="60448"/>
                  </a:lnTo>
                  <a:lnTo>
                    <a:pt x="73840" y="62374"/>
                  </a:lnTo>
                  <a:lnTo>
                    <a:pt x="74627" y="64364"/>
                  </a:lnTo>
                  <a:lnTo>
                    <a:pt x="75857" y="65691"/>
                  </a:lnTo>
                  <a:lnTo>
                    <a:pt x="117780" y="92079"/>
                  </a:lnTo>
                  <a:lnTo>
                    <a:pt x="122903" y="102176"/>
                  </a:lnTo>
                  <a:lnTo>
                    <a:pt x="124268" y="107832"/>
                  </a:lnTo>
                  <a:lnTo>
                    <a:pt x="123768" y="113013"/>
                  </a:lnTo>
                  <a:lnTo>
                    <a:pt x="119448" y="122534"/>
                  </a:lnTo>
                  <a:lnTo>
                    <a:pt x="109062" y="129588"/>
                  </a:lnTo>
                  <a:lnTo>
                    <a:pt x="66913" y="145788"/>
                  </a:lnTo>
                  <a:lnTo>
                    <a:pt x="23454" y="150222"/>
                  </a:lnTo>
                  <a:lnTo>
                    <a:pt x="0" y="15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986"/>
            <p:cNvSpPr/>
            <p:nvPr>
              <p:custDataLst>
                <p:tags r:id="rId29"/>
              </p:custDataLst>
            </p:nvPr>
          </p:nvSpPr>
          <p:spPr>
            <a:xfrm>
              <a:off x="6470649" y="4305562"/>
              <a:ext cx="31752" cy="164839"/>
            </a:xfrm>
            <a:custGeom>
              <a:avLst/>
              <a:gdLst/>
              <a:ahLst/>
              <a:cxnLst/>
              <a:rect l="0" t="0" r="0" b="0"/>
              <a:pathLst>
                <a:path w="31752" h="164839">
                  <a:moveTo>
                    <a:pt x="1" y="6088"/>
                  </a:moveTo>
                  <a:lnTo>
                    <a:pt x="1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3" y="1062"/>
                  </a:lnTo>
                  <a:lnTo>
                    <a:pt x="5468" y="0"/>
                  </a:lnTo>
                  <a:lnTo>
                    <a:pt x="9461" y="3187"/>
                  </a:lnTo>
                  <a:lnTo>
                    <a:pt x="9379" y="12324"/>
                  </a:lnTo>
                  <a:lnTo>
                    <a:pt x="9130" y="38980"/>
                  </a:lnTo>
                  <a:lnTo>
                    <a:pt x="11643" y="76276"/>
                  </a:lnTo>
                  <a:lnTo>
                    <a:pt x="15862" y="123434"/>
                  </a:lnTo>
                  <a:lnTo>
                    <a:pt x="23490" y="154464"/>
                  </a:lnTo>
                  <a:lnTo>
                    <a:pt x="31751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987"/>
            <p:cNvSpPr/>
            <p:nvPr>
              <p:custDataLst>
                <p:tags r:id="rId30"/>
              </p:custDataLst>
            </p:nvPr>
          </p:nvSpPr>
          <p:spPr>
            <a:xfrm>
              <a:off x="6419850" y="43878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8839" y="2979"/>
                  </a:lnTo>
                  <a:lnTo>
                    <a:pt x="47715" y="261"/>
                  </a:lnTo>
                  <a:lnTo>
                    <a:pt x="94097" y="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988"/>
            <p:cNvSpPr/>
            <p:nvPr>
              <p:custDataLst>
                <p:tags r:id="rId31"/>
              </p:custDataLst>
            </p:nvPr>
          </p:nvSpPr>
          <p:spPr>
            <a:xfrm>
              <a:off x="6079642" y="4264749"/>
              <a:ext cx="168759" cy="186066"/>
            </a:xfrm>
            <a:custGeom>
              <a:avLst/>
              <a:gdLst/>
              <a:ahLst/>
              <a:cxnLst/>
              <a:rect l="0" t="0" r="0" b="0"/>
              <a:pathLst>
                <a:path w="168759" h="186066">
                  <a:moveTo>
                    <a:pt x="3658" y="34201"/>
                  </a:moveTo>
                  <a:lnTo>
                    <a:pt x="3658" y="34201"/>
                  </a:lnTo>
                  <a:lnTo>
                    <a:pt x="0" y="34201"/>
                  </a:lnTo>
                  <a:lnTo>
                    <a:pt x="3474" y="34201"/>
                  </a:lnTo>
                  <a:lnTo>
                    <a:pt x="24690" y="16524"/>
                  </a:lnTo>
                  <a:lnTo>
                    <a:pt x="66450" y="641"/>
                  </a:lnTo>
                  <a:lnTo>
                    <a:pt x="77661" y="0"/>
                  </a:lnTo>
                  <a:lnTo>
                    <a:pt x="82627" y="817"/>
                  </a:lnTo>
                  <a:lnTo>
                    <a:pt x="90026" y="5488"/>
                  </a:lnTo>
                  <a:lnTo>
                    <a:pt x="92987" y="8709"/>
                  </a:lnTo>
                  <a:lnTo>
                    <a:pt x="100525" y="26726"/>
                  </a:lnTo>
                  <a:lnTo>
                    <a:pt x="97114" y="56681"/>
                  </a:lnTo>
                  <a:lnTo>
                    <a:pt x="77543" y="104023"/>
                  </a:lnTo>
                  <a:lnTo>
                    <a:pt x="49114" y="144314"/>
                  </a:lnTo>
                  <a:lnTo>
                    <a:pt x="20766" y="177444"/>
                  </a:lnTo>
                  <a:lnTo>
                    <a:pt x="16616" y="186065"/>
                  </a:lnTo>
                  <a:lnTo>
                    <a:pt x="42758" y="184649"/>
                  </a:lnTo>
                  <a:lnTo>
                    <a:pt x="77567" y="181554"/>
                  </a:lnTo>
                  <a:lnTo>
                    <a:pt x="117280" y="178755"/>
                  </a:lnTo>
                  <a:lnTo>
                    <a:pt x="148331" y="177221"/>
                  </a:lnTo>
                  <a:lnTo>
                    <a:pt x="168758" y="180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374"/>
          <p:cNvGrpSpPr/>
          <p:nvPr/>
        </p:nvGrpSpPr>
        <p:grpSpPr>
          <a:xfrm>
            <a:off x="7219950" y="4147771"/>
            <a:ext cx="1999236" cy="519480"/>
            <a:chOff x="7219950" y="4147771"/>
            <a:chExt cx="1999236" cy="519480"/>
          </a:xfrm>
        </p:grpSpPr>
        <p:sp>
          <p:nvSpPr>
            <p:cNvPr id="127" name="SMARTInkShape-1989"/>
            <p:cNvSpPr/>
            <p:nvPr>
              <p:custDataLst>
                <p:tags r:id="rId16"/>
              </p:custDataLst>
            </p:nvPr>
          </p:nvSpPr>
          <p:spPr>
            <a:xfrm>
              <a:off x="9105900" y="4197350"/>
              <a:ext cx="113286" cy="387351"/>
            </a:xfrm>
            <a:custGeom>
              <a:avLst/>
              <a:gdLst/>
              <a:ahLst/>
              <a:cxnLst/>
              <a:rect l="0" t="0" r="0" b="0"/>
              <a:pathLst>
                <a:path w="113286" h="387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46087" y="46741"/>
                  </a:lnTo>
                  <a:lnTo>
                    <a:pt x="72458" y="91329"/>
                  </a:lnTo>
                  <a:lnTo>
                    <a:pt x="86406" y="118036"/>
                  </a:lnTo>
                  <a:lnTo>
                    <a:pt x="97115" y="147129"/>
                  </a:lnTo>
                  <a:lnTo>
                    <a:pt x="105666" y="177814"/>
                  </a:lnTo>
                  <a:lnTo>
                    <a:pt x="112777" y="209559"/>
                  </a:lnTo>
                  <a:lnTo>
                    <a:pt x="113285" y="238484"/>
                  </a:lnTo>
                  <a:lnTo>
                    <a:pt x="109389" y="265528"/>
                  </a:lnTo>
                  <a:lnTo>
                    <a:pt x="102560" y="291319"/>
                  </a:lnTo>
                  <a:lnTo>
                    <a:pt x="78037" y="333146"/>
                  </a:lnTo>
                  <a:lnTo>
                    <a:pt x="317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990"/>
            <p:cNvSpPr/>
            <p:nvPr>
              <p:custDataLst>
                <p:tags r:id="rId17"/>
              </p:custDataLst>
            </p:nvPr>
          </p:nvSpPr>
          <p:spPr>
            <a:xfrm>
              <a:off x="8803563" y="4267462"/>
              <a:ext cx="149938" cy="232057"/>
            </a:xfrm>
            <a:custGeom>
              <a:avLst/>
              <a:gdLst/>
              <a:ahLst/>
              <a:cxnLst/>
              <a:rect l="0" t="0" r="0" b="0"/>
              <a:pathLst>
                <a:path w="149938" h="232057">
                  <a:moveTo>
                    <a:pt x="149937" y="6088"/>
                  </a:moveTo>
                  <a:lnTo>
                    <a:pt x="149937" y="6088"/>
                  </a:lnTo>
                  <a:lnTo>
                    <a:pt x="143195" y="2717"/>
                  </a:lnTo>
                  <a:lnTo>
                    <a:pt x="95665" y="0"/>
                  </a:lnTo>
                  <a:lnTo>
                    <a:pt x="49063" y="4154"/>
                  </a:lnTo>
                  <a:lnTo>
                    <a:pt x="16861" y="7588"/>
                  </a:lnTo>
                  <a:lnTo>
                    <a:pt x="12536" y="9204"/>
                  </a:lnTo>
                  <a:lnTo>
                    <a:pt x="5850" y="14764"/>
                  </a:lnTo>
                  <a:lnTo>
                    <a:pt x="3079" y="18222"/>
                  </a:lnTo>
                  <a:lnTo>
                    <a:pt x="0" y="29590"/>
                  </a:lnTo>
                  <a:lnTo>
                    <a:pt x="148" y="53739"/>
                  </a:lnTo>
                  <a:lnTo>
                    <a:pt x="6542" y="81355"/>
                  </a:lnTo>
                  <a:lnTo>
                    <a:pt x="13610" y="107412"/>
                  </a:lnTo>
                  <a:lnTo>
                    <a:pt x="16327" y="133978"/>
                  </a:lnTo>
                  <a:lnTo>
                    <a:pt x="16413" y="133681"/>
                  </a:lnTo>
                  <a:lnTo>
                    <a:pt x="19906" y="129893"/>
                  </a:lnTo>
                  <a:lnTo>
                    <a:pt x="28781" y="124302"/>
                  </a:lnTo>
                  <a:lnTo>
                    <a:pt x="49490" y="121161"/>
                  </a:lnTo>
                  <a:lnTo>
                    <a:pt x="61549" y="120731"/>
                  </a:lnTo>
                  <a:lnTo>
                    <a:pt x="83610" y="127231"/>
                  </a:lnTo>
                  <a:lnTo>
                    <a:pt x="104649" y="141465"/>
                  </a:lnTo>
                  <a:lnTo>
                    <a:pt x="120918" y="162459"/>
                  </a:lnTo>
                  <a:lnTo>
                    <a:pt x="131304" y="186554"/>
                  </a:lnTo>
                  <a:lnTo>
                    <a:pt x="132718" y="199419"/>
                  </a:lnTo>
                  <a:lnTo>
                    <a:pt x="132108" y="204825"/>
                  </a:lnTo>
                  <a:lnTo>
                    <a:pt x="125785" y="214596"/>
                  </a:lnTo>
                  <a:lnTo>
                    <a:pt x="115214" y="222936"/>
                  </a:lnTo>
                  <a:lnTo>
                    <a:pt x="92689" y="230892"/>
                  </a:lnTo>
                  <a:lnTo>
                    <a:pt x="53832" y="232056"/>
                  </a:lnTo>
                  <a:lnTo>
                    <a:pt x="34551" y="228579"/>
                  </a:lnTo>
                  <a:lnTo>
                    <a:pt x="3887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991"/>
            <p:cNvSpPr/>
            <p:nvPr>
              <p:custDataLst>
                <p:tags r:id="rId18"/>
              </p:custDataLst>
            </p:nvPr>
          </p:nvSpPr>
          <p:spPr>
            <a:xfrm>
              <a:off x="8642350" y="4476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992"/>
            <p:cNvSpPr/>
            <p:nvPr>
              <p:custDataLst>
                <p:tags r:id="rId19"/>
              </p:custDataLst>
            </p:nvPr>
          </p:nvSpPr>
          <p:spPr>
            <a:xfrm>
              <a:off x="8464550" y="4147771"/>
              <a:ext cx="165101" cy="125046"/>
            </a:xfrm>
            <a:custGeom>
              <a:avLst/>
              <a:gdLst/>
              <a:ahLst/>
              <a:cxnLst/>
              <a:rect l="0" t="0" r="0" b="0"/>
              <a:pathLst>
                <a:path w="165101" h="125046">
                  <a:moveTo>
                    <a:pt x="0" y="17829"/>
                  </a:moveTo>
                  <a:lnTo>
                    <a:pt x="0" y="17829"/>
                  </a:lnTo>
                  <a:lnTo>
                    <a:pt x="8838" y="8991"/>
                  </a:lnTo>
                  <a:lnTo>
                    <a:pt x="21669" y="2902"/>
                  </a:lnTo>
                  <a:lnTo>
                    <a:pt x="42246" y="0"/>
                  </a:lnTo>
                  <a:lnTo>
                    <a:pt x="52407" y="1203"/>
                  </a:lnTo>
                  <a:lnTo>
                    <a:pt x="56105" y="2512"/>
                  </a:lnTo>
                  <a:lnTo>
                    <a:pt x="62095" y="9610"/>
                  </a:lnTo>
                  <a:lnTo>
                    <a:pt x="64679" y="14466"/>
                  </a:lnTo>
                  <a:lnTo>
                    <a:pt x="64946" y="41527"/>
                  </a:lnTo>
                  <a:lnTo>
                    <a:pt x="58716" y="82822"/>
                  </a:lnTo>
                  <a:lnTo>
                    <a:pt x="50691" y="113243"/>
                  </a:lnTo>
                  <a:lnTo>
                    <a:pt x="45682" y="123302"/>
                  </a:lnTo>
                  <a:lnTo>
                    <a:pt x="46682" y="124128"/>
                  </a:lnTo>
                  <a:lnTo>
                    <a:pt x="51556" y="125045"/>
                  </a:lnTo>
                  <a:lnTo>
                    <a:pt x="89688" y="111867"/>
                  </a:lnTo>
                  <a:lnTo>
                    <a:pt x="127233" y="103783"/>
                  </a:lnTo>
                  <a:lnTo>
                    <a:pt x="165100" y="10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993"/>
            <p:cNvSpPr/>
            <p:nvPr>
              <p:custDataLst>
                <p:tags r:id="rId20"/>
              </p:custDataLst>
            </p:nvPr>
          </p:nvSpPr>
          <p:spPr>
            <a:xfrm>
              <a:off x="8293100" y="4309162"/>
              <a:ext cx="135075" cy="204809"/>
            </a:xfrm>
            <a:custGeom>
              <a:avLst/>
              <a:gdLst/>
              <a:ahLst/>
              <a:cxnLst/>
              <a:rect l="0" t="0" r="0" b="0"/>
              <a:pathLst>
                <a:path w="135075" h="204809">
                  <a:moveTo>
                    <a:pt x="0" y="8838"/>
                  </a:moveTo>
                  <a:lnTo>
                    <a:pt x="0" y="8838"/>
                  </a:lnTo>
                  <a:lnTo>
                    <a:pt x="36628" y="0"/>
                  </a:lnTo>
                  <a:lnTo>
                    <a:pt x="67925" y="653"/>
                  </a:lnTo>
                  <a:lnTo>
                    <a:pt x="92798" y="8686"/>
                  </a:lnTo>
                  <a:lnTo>
                    <a:pt x="103097" y="17942"/>
                  </a:lnTo>
                  <a:lnTo>
                    <a:pt x="106831" y="23375"/>
                  </a:lnTo>
                  <a:lnTo>
                    <a:pt x="107909" y="29818"/>
                  </a:lnTo>
                  <a:lnTo>
                    <a:pt x="105346" y="44503"/>
                  </a:lnTo>
                  <a:lnTo>
                    <a:pt x="92597" y="65266"/>
                  </a:lnTo>
                  <a:lnTo>
                    <a:pt x="55022" y="93789"/>
                  </a:lnTo>
                  <a:lnTo>
                    <a:pt x="48601" y="96568"/>
                  </a:lnTo>
                  <a:lnTo>
                    <a:pt x="48629" y="96958"/>
                  </a:lnTo>
                  <a:lnTo>
                    <a:pt x="96246" y="112464"/>
                  </a:lnTo>
                  <a:lnTo>
                    <a:pt x="104380" y="116022"/>
                  </a:lnTo>
                  <a:lnTo>
                    <a:pt x="117182" y="127501"/>
                  </a:lnTo>
                  <a:lnTo>
                    <a:pt x="126870" y="142010"/>
                  </a:lnTo>
                  <a:lnTo>
                    <a:pt x="133527" y="157867"/>
                  </a:lnTo>
                  <a:lnTo>
                    <a:pt x="135074" y="172439"/>
                  </a:lnTo>
                  <a:lnTo>
                    <a:pt x="134500" y="179289"/>
                  </a:lnTo>
                  <a:lnTo>
                    <a:pt x="130588" y="185266"/>
                  </a:lnTo>
                  <a:lnTo>
                    <a:pt x="116836" y="195671"/>
                  </a:lnTo>
                  <a:lnTo>
                    <a:pt x="85889" y="202720"/>
                  </a:lnTo>
                  <a:lnTo>
                    <a:pt x="56649" y="204808"/>
                  </a:lnTo>
                  <a:lnTo>
                    <a:pt x="49761" y="203690"/>
                  </a:lnTo>
                  <a:lnTo>
                    <a:pt x="40225" y="198685"/>
                  </a:lnTo>
                  <a:lnTo>
                    <a:pt x="38811" y="193964"/>
                  </a:lnTo>
                  <a:lnTo>
                    <a:pt x="44450" y="16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994"/>
            <p:cNvSpPr/>
            <p:nvPr>
              <p:custDataLst>
                <p:tags r:id="rId21"/>
              </p:custDataLst>
            </p:nvPr>
          </p:nvSpPr>
          <p:spPr>
            <a:xfrm>
              <a:off x="8026400" y="4349750"/>
              <a:ext cx="10052" cy="139701"/>
            </a:xfrm>
            <a:custGeom>
              <a:avLst/>
              <a:gdLst/>
              <a:ahLst/>
              <a:cxnLst/>
              <a:rect l="0" t="0" r="0" b="0"/>
              <a:pathLst>
                <a:path w="10052" h="139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051" y="37350"/>
                  </a:lnTo>
                  <a:lnTo>
                    <a:pt x="8805" y="83656"/>
                  </a:lnTo>
                  <a:lnTo>
                    <a:pt x="3528" y="126736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995"/>
            <p:cNvSpPr/>
            <p:nvPr>
              <p:custDataLst>
                <p:tags r:id="rId22"/>
              </p:custDataLst>
            </p:nvPr>
          </p:nvSpPr>
          <p:spPr>
            <a:xfrm>
              <a:off x="7937500" y="44259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42716" y="9590"/>
                  </a:lnTo>
                  <a:lnTo>
                    <a:pt x="80938" y="3939"/>
                  </a:lnTo>
                  <a:lnTo>
                    <a:pt x="120173" y="116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996"/>
            <p:cNvSpPr/>
            <p:nvPr>
              <p:custDataLst>
                <p:tags r:id="rId23"/>
              </p:custDataLst>
            </p:nvPr>
          </p:nvSpPr>
          <p:spPr>
            <a:xfrm>
              <a:off x="7708900" y="438785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23765" y="24418"/>
                  </a:lnTo>
                  <a:lnTo>
                    <a:pt x="29383" y="50901"/>
                  </a:lnTo>
                  <a:lnTo>
                    <a:pt x="31282" y="90749"/>
                  </a:lnTo>
                  <a:lnTo>
                    <a:pt x="31709" y="137244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997"/>
            <p:cNvSpPr/>
            <p:nvPr>
              <p:custDataLst>
                <p:tags r:id="rId24"/>
              </p:custDataLst>
            </p:nvPr>
          </p:nvSpPr>
          <p:spPr>
            <a:xfrm>
              <a:off x="7592613" y="4273811"/>
              <a:ext cx="167088" cy="213992"/>
            </a:xfrm>
            <a:custGeom>
              <a:avLst/>
              <a:gdLst/>
              <a:ahLst/>
              <a:cxnLst/>
              <a:rect l="0" t="0" r="0" b="0"/>
              <a:pathLst>
                <a:path w="167088" h="213992">
                  <a:moveTo>
                    <a:pt x="97237" y="6089"/>
                  </a:moveTo>
                  <a:lnTo>
                    <a:pt x="97237" y="6089"/>
                  </a:lnTo>
                  <a:lnTo>
                    <a:pt x="85060" y="0"/>
                  </a:lnTo>
                  <a:lnTo>
                    <a:pt x="75768" y="36150"/>
                  </a:lnTo>
                  <a:lnTo>
                    <a:pt x="57405" y="78114"/>
                  </a:lnTo>
                  <a:lnTo>
                    <a:pt x="39573" y="114683"/>
                  </a:lnTo>
                  <a:lnTo>
                    <a:pt x="24256" y="152330"/>
                  </a:lnTo>
                  <a:lnTo>
                    <a:pt x="4014" y="196205"/>
                  </a:lnTo>
                  <a:lnTo>
                    <a:pt x="1221" y="200566"/>
                  </a:lnTo>
                  <a:lnTo>
                    <a:pt x="65" y="204179"/>
                  </a:lnTo>
                  <a:lnTo>
                    <a:pt x="0" y="207293"/>
                  </a:lnTo>
                  <a:lnTo>
                    <a:pt x="662" y="210075"/>
                  </a:lnTo>
                  <a:lnTo>
                    <a:pt x="3926" y="211930"/>
                  </a:lnTo>
                  <a:lnTo>
                    <a:pt x="15078" y="213991"/>
                  </a:lnTo>
                  <a:lnTo>
                    <a:pt x="57159" y="208514"/>
                  </a:lnTo>
                  <a:lnTo>
                    <a:pt x="104451" y="200669"/>
                  </a:lnTo>
                  <a:lnTo>
                    <a:pt x="146666" y="192325"/>
                  </a:lnTo>
                  <a:lnTo>
                    <a:pt x="167087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998"/>
            <p:cNvSpPr/>
            <p:nvPr>
              <p:custDataLst>
                <p:tags r:id="rId25"/>
              </p:custDataLst>
            </p:nvPr>
          </p:nvSpPr>
          <p:spPr>
            <a:xfrm>
              <a:off x="7219950" y="4533900"/>
              <a:ext cx="69851" cy="133351"/>
            </a:xfrm>
            <a:custGeom>
              <a:avLst/>
              <a:gdLst/>
              <a:ahLst/>
              <a:cxnLst/>
              <a:rect l="0" t="0" r="0" b="0"/>
              <a:pathLst>
                <a:path w="69851" h="133351">
                  <a:moveTo>
                    <a:pt x="69850" y="0"/>
                  </a:moveTo>
                  <a:lnTo>
                    <a:pt x="69850" y="0"/>
                  </a:lnTo>
                  <a:lnTo>
                    <a:pt x="69849" y="3371"/>
                  </a:lnTo>
                  <a:lnTo>
                    <a:pt x="59736" y="39177"/>
                  </a:lnTo>
                  <a:lnTo>
                    <a:pt x="39720" y="7503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375"/>
          <p:cNvGrpSpPr/>
          <p:nvPr/>
        </p:nvGrpSpPr>
        <p:grpSpPr>
          <a:xfrm>
            <a:off x="4857750" y="5239633"/>
            <a:ext cx="209551" cy="157868"/>
            <a:chOff x="4857750" y="5239633"/>
            <a:chExt cx="209551" cy="157868"/>
          </a:xfrm>
        </p:grpSpPr>
        <p:sp>
          <p:nvSpPr>
            <p:cNvPr id="138" name="SMARTInkShape-1999"/>
            <p:cNvSpPr/>
            <p:nvPr>
              <p:custDataLst>
                <p:tags r:id="rId14"/>
              </p:custDataLst>
            </p:nvPr>
          </p:nvSpPr>
          <p:spPr>
            <a:xfrm>
              <a:off x="4857750" y="5239633"/>
              <a:ext cx="209551" cy="5468"/>
            </a:xfrm>
            <a:custGeom>
              <a:avLst/>
              <a:gdLst/>
              <a:ahLst/>
              <a:cxnLst/>
              <a:rect l="0" t="0" r="0" b="0"/>
              <a:pathLst>
                <a:path w="209551" h="5468">
                  <a:moveTo>
                    <a:pt x="0" y="5467"/>
                  </a:moveTo>
                  <a:lnTo>
                    <a:pt x="0" y="5467"/>
                  </a:lnTo>
                  <a:lnTo>
                    <a:pt x="40181" y="3585"/>
                  </a:lnTo>
                  <a:lnTo>
                    <a:pt x="71481" y="1103"/>
                  </a:lnTo>
                  <a:lnTo>
                    <a:pt x="111262" y="0"/>
                  </a:lnTo>
                  <a:lnTo>
                    <a:pt x="151049" y="1390"/>
                  </a:lnTo>
                  <a:lnTo>
                    <a:pt x="2095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000"/>
            <p:cNvSpPr/>
            <p:nvPr>
              <p:custDataLst>
                <p:tags r:id="rId15"/>
              </p:custDataLst>
            </p:nvPr>
          </p:nvSpPr>
          <p:spPr>
            <a:xfrm>
              <a:off x="4959350" y="53848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8724" y="7233"/>
                  </a:lnTo>
                  <a:lnTo>
                    <a:pt x="78658" y="32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76"/>
          <p:cNvGrpSpPr/>
          <p:nvPr/>
        </p:nvGrpSpPr>
        <p:grpSpPr>
          <a:xfrm>
            <a:off x="5429250" y="5177898"/>
            <a:ext cx="1200151" cy="403753"/>
            <a:chOff x="5429250" y="5177898"/>
            <a:chExt cx="1200151" cy="403753"/>
          </a:xfrm>
        </p:grpSpPr>
        <p:sp>
          <p:nvSpPr>
            <p:cNvPr id="141" name="SMARTInkShape-2001"/>
            <p:cNvSpPr/>
            <p:nvPr>
              <p:custDataLst>
                <p:tags r:id="rId8"/>
              </p:custDataLst>
            </p:nvPr>
          </p:nvSpPr>
          <p:spPr>
            <a:xfrm>
              <a:off x="5429250" y="5181600"/>
              <a:ext cx="239486" cy="265488"/>
            </a:xfrm>
            <a:custGeom>
              <a:avLst/>
              <a:gdLst/>
              <a:ahLst/>
              <a:cxnLst/>
              <a:rect l="0" t="0" r="0" b="0"/>
              <a:pathLst>
                <a:path w="239486" h="265488">
                  <a:moveTo>
                    <a:pt x="0" y="38100"/>
                  </a:moveTo>
                  <a:lnTo>
                    <a:pt x="0" y="38100"/>
                  </a:lnTo>
                  <a:lnTo>
                    <a:pt x="6742" y="48213"/>
                  </a:lnTo>
                  <a:lnTo>
                    <a:pt x="16592" y="87919"/>
                  </a:lnTo>
                  <a:lnTo>
                    <a:pt x="22477" y="135411"/>
                  </a:lnTo>
                  <a:lnTo>
                    <a:pt x="25239" y="179273"/>
                  </a:lnTo>
                  <a:lnTo>
                    <a:pt x="28373" y="216687"/>
                  </a:lnTo>
                  <a:lnTo>
                    <a:pt x="26280" y="227657"/>
                  </a:lnTo>
                  <a:lnTo>
                    <a:pt x="25987" y="227971"/>
                  </a:lnTo>
                  <a:lnTo>
                    <a:pt x="32384" y="193361"/>
                  </a:lnTo>
                  <a:lnTo>
                    <a:pt x="36971" y="163549"/>
                  </a:lnTo>
                  <a:lnTo>
                    <a:pt x="43713" y="126781"/>
                  </a:lnTo>
                  <a:lnTo>
                    <a:pt x="52070" y="83269"/>
                  </a:lnTo>
                  <a:lnTo>
                    <a:pt x="59015" y="61518"/>
                  </a:lnTo>
                  <a:lnTo>
                    <a:pt x="61922" y="58651"/>
                  </a:lnTo>
                  <a:lnTo>
                    <a:pt x="65270" y="57445"/>
                  </a:lnTo>
                  <a:lnTo>
                    <a:pt x="68913" y="57346"/>
                  </a:lnTo>
                  <a:lnTo>
                    <a:pt x="72753" y="59398"/>
                  </a:lnTo>
                  <a:lnTo>
                    <a:pt x="80783" y="67321"/>
                  </a:lnTo>
                  <a:lnTo>
                    <a:pt x="107575" y="110639"/>
                  </a:lnTo>
                  <a:lnTo>
                    <a:pt x="132455" y="156567"/>
                  </a:lnTo>
                  <a:lnTo>
                    <a:pt x="151767" y="189295"/>
                  </a:lnTo>
                  <a:lnTo>
                    <a:pt x="175731" y="232711"/>
                  </a:lnTo>
                  <a:lnTo>
                    <a:pt x="196237" y="258903"/>
                  </a:lnTo>
                  <a:lnTo>
                    <a:pt x="202085" y="262913"/>
                  </a:lnTo>
                  <a:lnTo>
                    <a:pt x="207396" y="264881"/>
                  </a:lnTo>
                  <a:lnTo>
                    <a:pt x="212348" y="265487"/>
                  </a:lnTo>
                  <a:lnTo>
                    <a:pt x="217059" y="263069"/>
                  </a:lnTo>
                  <a:lnTo>
                    <a:pt x="226058" y="252857"/>
                  </a:lnTo>
                  <a:lnTo>
                    <a:pt x="235686" y="217756"/>
                  </a:lnTo>
                  <a:lnTo>
                    <a:pt x="238805" y="178154"/>
                  </a:lnTo>
                  <a:lnTo>
                    <a:pt x="239485" y="131391"/>
                  </a:lnTo>
                  <a:lnTo>
                    <a:pt x="237436" y="84737"/>
                  </a:lnTo>
                  <a:lnTo>
                    <a:pt x="237937" y="49420"/>
                  </a:lnTo>
                  <a:lnTo>
                    <a:pt x="238422" y="17230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002"/>
            <p:cNvSpPr/>
            <p:nvPr>
              <p:custDataLst>
                <p:tags r:id="rId9"/>
              </p:custDataLst>
            </p:nvPr>
          </p:nvSpPr>
          <p:spPr>
            <a:xfrm>
              <a:off x="5710404" y="5327650"/>
              <a:ext cx="104495" cy="101721"/>
            </a:xfrm>
            <a:custGeom>
              <a:avLst/>
              <a:gdLst/>
              <a:ahLst/>
              <a:cxnLst/>
              <a:rect l="0" t="0" r="0" b="0"/>
              <a:pathLst>
                <a:path w="104495" h="101721">
                  <a:moveTo>
                    <a:pt x="80796" y="0"/>
                  </a:moveTo>
                  <a:lnTo>
                    <a:pt x="80796" y="0"/>
                  </a:lnTo>
                  <a:lnTo>
                    <a:pt x="56154" y="1411"/>
                  </a:lnTo>
                  <a:lnTo>
                    <a:pt x="32416" y="10844"/>
                  </a:lnTo>
                  <a:lnTo>
                    <a:pt x="12369" y="27437"/>
                  </a:lnTo>
                  <a:lnTo>
                    <a:pt x="1935" y="42063"/>
                  </a:lnTo>
                  <a:lnTo>
                    <a:pt x="0" y="49209"/>
                  </a:lnTo>
                  <a:lnTo>
                    <a:pt x="1612" y="62792"/>
                  </a:lnTo>
                  <a:lnTo>
                    <a:pt x="13825" y="82341"/>
                  </a:lnTo>
                  <a:lnTo>
                    <a:pt x="37591" y="98167"/>
                  </a:lnTo>
                  <a:lnTo>
                    <a:pt x="58772" y="101720"/>
                  </a:lnTo>
                  <a:lnTo>
                    <a:pt x="80180" y="99537"/>
                  </a:lnTo>
                  <a:lnTo>
                    <a:pt x="96750" y="91510"/>
                  </a:lnTo>
                  <a:lnTo>
                    <a:pt x="101309" y="86407"/>
                  </a:lnTo>
                  <a:lnTo>
                    <a:pt x="103643" y="80887"/>
                  </a:lnTo>
                  <a:lnTo>
                    <a:pt x="104494" y="75092"/>
                  </a:lnTo>
                  <a:lnTo>
                    <a:pt x="8714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003"/>
            <p:cNvSpPr/>
            <p:nvPr>
              <p:custDataLst>
                <p:tags r:id="rId10"/>
              </p:custDataLst>
            </p:nvPr>
          </p:nvSpPr>
          <p:spPr>
            <a:xfrm>
              <a:off x="5822950" y="5283200"/>
              <a:ext cx="165101" cy="154910"/>
            </a:xfrm>
            <a:custGeom>
              <a:avLst/>
              <a:gdLst/>
              <a:ahLst/>
              <a:cxnLst/>
              <a:rect l="0" t="0" r="0" b="0"/>
              <a:pathLst>
                <a:path w="165101" h="154910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18951" y="19442"/>
                  </a:lnTo>
                  <a:lnTo>
                    <a:pt x="41441" y="40489"/>
                  </a:lnTo>
                  <a:lnTo>
                    <a:pt x="62609" y="79181"/>
                  </a:lnTo>
                  <a:lnTo>
                    <a:pt x="72174" y="116281"/>
                  </a:lnTo>
                  <a:lnTo>
                    <a:pt x="71636" y="142874"/>
                  </a:lnTo>
                  <a:lnTo>
                    <a:pt x="68763" y="151694"/>
                  </a:lnTo>
                  <a:lnTo>
                    <a:pt x="67008" y="154046"/>
                  </a:lnTo>
                  <a:lnTo>
                    <a:pt x="65839" y="154909"/>
                  </a:lnTo>
                  <a:lnTo>
                    <a:pt x="65059" y="154778"/>
                  </a:lnTo>
                  <a:lnTo>
                    <a:pt x="64539" y="153986"/>
                  </a:lnTo>
                  <a:lnTo>
                    <a:pt x="60437" y="136015"/>
                  </a:lnTo>
                  <a:lnTo>
                    <a:pt x="64866" y="98235"/>
                  </a:lnTo>
                  <a:lnTo>
                    <a:pt x="81857" y="58034"/>
                  </a:lnTo>
                  <a:lnTo>
                    <a:pt x="98705" y="39669"/>
                  </a:lnTo>
                  <a:lnTo>
                    <a:pt x="141637" y="1301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004"/>
            <p:cNvSpPr/>
            <p:nvPr>
              <p:custDataLst>
                <p:tags r:id="rId11"/>
              </p:custDataLst>
            </p:nvPr>
          </p:nvSpPr>
          <p:spPr>
            <a:xfrm>
              <a:off x="6091758" y="5177898"/>
              <a:ext cx="131243" cy="295803"/>
            </a:xfrm>
            <a:custGeom>
              <a:avLst/>
              <a:gdLst/>
              <a:ahLst/>
              <a:cxnLst/>
              <a:rect l="0" t="0" r="0" b="0"/>
              <a:pathLst>
                <a:path w="131243" h="295803">
                  <a:moveTo>
                    <a:pt x="112192" y="16402"/>
                  </a:moveTo>
                  <a:lnTo>
                    <a:pt x="112192" y="16402"/>
                  </a:lnTo>
                  <a:lnTo>
                    <a:pt x="101257" y="0"/>
                  </a:lnTo>
                  <a:lnTo>
                    <a:pt x="83160" y="14991"/>
                  </a:lnTo>
                  <a:lnTo>
                    <a:pt x="58826" y="51889"/>
                  </a:lnTo>
                  <a:lnTo>
                    <a:pt x="40260" y="86267"/>
                  </a:lnTo>
                  <a:lnTo>
                    <a:pt x="21661" y="125769"/>
                  </a:lnTo>
                  <a:lnTo>
                    <a:pt x="6340" y="169197"/>
                  </a:lnTo>
                  <a:lnTo>
                    <a:pt x="0" y="206842"/>
                  </a:lnTo>
                  <a:lnTo>
                    <a:pt x="1651" y="239331"/>
                  </a:lnTo>
                  <a:lnTo>
                    <a:pt x="11792" y="267882"/>
                  </a:lnTo>
                  <a:lnTo>
                    <a:pt x="21270" y="277894"/>
                  </a:lnTo>
                  <a:lnTo>
                    <a:pt x="46852" y="290900"/>
                  </a:lnTo>
                  <a:lnTo>
                    <a:pt x="78918" y="295269"/>
                  </a:lnTo>
                  <a:lnTo>
                    <a:pt x="131242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005"/>
            <p:cNvSpPr/>
            <p:nvPr>
              <p:custDataLst>
                <p:tags r:id="rId12"/>
              </p:custDataLst>
            </p:nvPr>
          </p:nvSpPr>
          <p:spPr>
            <a:xfrm>
              <a:off x="6343650" y="5220062"/>
              <a:ext cx="120651" cy="228239"/>
            </a:xfrm>
            <a:custGeom>
              <a:avLst/>
              <a:gdLst/>
              <a:ahLst/>
              <a:cxnLst/>
              <a:rect l="0" t="0" r="0" b="0"/>
              <a:pathLst>
                <a:path w="120651" h="228239">
                  <a:moveTo>
                    <a:pt x="120650" y="18688"/>
                  </a:moveTo>
                  <a:lnTo>
                    <a:pt x="120650" y="18688"/>
                  </a:lnTo>
                  <a:lnTo>
                    <a:pt x="120650" y="9849"/>
                  </a:lnTo>
                  <a:lnTo>
                    <a:pt x="118768" y="5823"/>
                  </a:lnTo>
                  <a:lnTo>
                    <a:pt x="117279" y="3761"/>
                  </a:lnTo>
                  <a:lnTo>
                    <a:pt x="108098" y="1470"/>
                  </a:lnTo>
                  <a:lnTo>
                    <a:pt x="75838" y="0"/>
                  </a:lnTo>
                  <a:lnTo>
                    <a:pt x="33863" y="11619"/>
                  </a:lnTo>
                  <a:lnTo>
                    <a:pt x="20695" y="16957"/>
                  </a:lnTo>
                  <a:lnTo>
                    <a:pt x="10138" y="24033"/>
                  </a:lnTo>
                  <a:lnTo>
                    <a:pt x="6759" y="29307"/>
                  </a:lnTo>
                  <a:lnTo>
                    <a:pt x="3003" y="42693"/>
                  </a:lnTo>
                  <a:lnTo>
                    <a:pt x="4261" y="66096"/>
                  </a:lnTo>
                  <a:lnTo>
                    <a:pt x="14664" y="108015"/>
                  </a:lnTo>
                  <a:lnTo>
                    <a:pt x="18936" y="155416"/>
                  </a:lnTo>
                  <a:lnTo>
                    <a:pt x="18999" y="154009"/>
                  </a:lnTo>
                  <a:lnTo>
                    <a:pt x="22406" y="145879"/>
                  </a:lnTo>
                  <a:lnTo>
                    <a:pt x="27832" y="140364"/>
                  </a:lnTo>
                  <a:lnTo>
                    <a:pt x="31255" y="137905"/>
                  </a:lnTo>
                  <a:lnTo>
                    <a:pt x="34947" y="136971"/>
                  </a:lnTo>
                  <a:lnTo>
                    <a:pt x="42814" y="137816"/>
                  </a:lnTo>
                  <a:lnTo>
                    <a:pt x="69207" y="149808"/>
                  </a:lnTo>
                  <a:lnTo>
                    <a:pt x="100219" y="171902"/>
                  </a:lnTo>
                  <a:lnTo>
                    <a:pt x="108042" y="184149"/>
                  </a:lnTo>
                  <a:lnTo>
                    <a:pt x="110813" y="195943"/>
                  </a:lnTo>
                  <a:lnTo>
                    <a:pt x="109693" y="205889"/>
                  </a:lnTo>
                  <a:lnTo>
                    <a:pt x="103080" y="215012"/>
                  </a:lnTo>
                  <a:lnTo>
                    <a:pt x="98353" y="219421"/>
                  </a:lnTo>
                  <a:lnTo>
                    <a:pt x="81813" y="224320"/>
                  </a:lnTo>
                  <a:lnTo>
                    <a:pt x="38970" y="227722"/>
                  </a:lnTo>
                  <a:lnTo>
                    <a:pt x="0" y="22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006"/>
            <p:cNvSpPr/>
            <p:nvPr>
              <p:custDataLst>
                <p:tags r:id="rId13"/>
              </p:custDataLst>
            </p:nvPr>
          </p:nvSpPr>
          <p:spPr>
            <a:xfrm>
              <a:off x="6470650" y="5492750"/>
              <a:ext cx="158751" cy="88901"/>
            </a:xfrm>
            <a:custGeom>
              <a:avLst/>
              <a:gdLst/>
              <a:ahLst/>
              <a:cxnLst/>
              <a:rect l="0" t="0" r="0" b="0"/>
              <a:pathLst>
                <a:path w="158751" h="88901">
                  <a:moveTo>
                    <a:pt x="158750" y="0"/>
                  </a:moveTo>
                  <a:lnTo>
                    <a:pt x="158750" y="0"/>
                  </a:lnTo>
                  <a:lnTo>
                    <a:pt x="117636" y="38613"/>
                  </a:lnTo>
                  <a:lnTo>
                    <a:pt x="86149" y="55261"/>
                  </a:lnTo>
                  <a:lnTo>
                    <a:pt x="43933" y="7206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377"/>
          <p:cNvGrpSpPr/>
          <p:nvPr/>
        </p:nvGrpSpPr>
        <p:grpSpPr>
          <a:xfrm>
            <a:off x="6860207" y="5181600"/>
            <a:ext cx="502821" cy="482601"/>
            <a:chOff x="6860207" y="5181600"/>
            <a:chExt cx="502821" cy="482601"/>
          </a:xfrm>
        </p:grpSpPr>
        <p:sp>
          <p:nvSpPr>
            <p:cNvPr id="148" name="SMARTInkShape-2007"/>
            <p:cNvSpPr/>
            <p:nvPr>
              <p:custDataLst>
                <p:tags r:id="rId4"/>
              </p:custDataLst>
            </p:nvPr>
          </p:nvSpPr>
          <p:spPr>
            <a:xfrm>
              <a:off x="7150570" y="5230362"/>
              <a:ext cx="101131" cy="256039"/>
            </a:xfrm>
            <a:custGeom>
              <a:avLst/>
              <a:gdLst/>
              <a:ahLst/>
              <a:cxnLst/>
              <a:rect l="0" t="0" r="0" b="0"/>
              <a:pathLst>
                <a:path w="101131" h="256039">
                  <a:moveTo>
                    <a:pt x="69380" y="84588"/>
                  </a:moveTo>
                  <a:lnTo>
                    <a:pt x="69380" y="84588"/>
                  </a:lnTo>
                  <a:lnTo>
                    <a:pt x="66009" y="77846"/>
                  </a:lnTo>
                  <a:lnTo>
                    <a:pt x="68117" y="67010"/>
                  </a:lnTo>
                  <a:lnTo>
                    <a:pt x="70654" y="60170"/>
                  </a:lnTo>
                  <a:lnTo>
                    <a:pt x="70854" y="33686"/>
                  </a:lnTo>
                  <a:lnTo>
                    <a:pt x="63074" y="10239"/>
                  </a:lnTo>
                  <a:lnTo>
                    <a:pt x="59532" y="5389"/>
                  </a:lnTo>
                  <a:lnTo>
                    <a:pt x="51832" y="0"/>
                  </a:lnTo>
                  <a:lnTo>
                    <a:pt x="39944" y="1367"/>
                  </a:lnTo>
                  <a:lnTo>
                    <a:pt x="32823" y="3707"/>
                  </a:lnTo>
                  <a:lnTo>
                    <a:pt x="12687" y="20485"/>
                  </a:lnTo>
                  <a:lnTo>
                    <a:pt x="58" y="43330"/>
                  </a:lnTo>
                  <a:lnTo>
                    <a:pt x="0" y="59666"/>
                  </a:lnTo>
                  <a:lnTo>
                    <a:pt x="8088" y="86407"/>
                  </a:lnTo>
                  <a:lnTo>
                    <a:pt x="12291" y="89328"/>
                  </a:lnTo>
                  <a:lnTo>
                    <a:pt x="24487" y="90693"/>
                  </a:lnTo>
                  <a:lnTo>
                    <a:pt x="35551" y="87066"/>
                  </a:lnTo>
                  <a:lnTo>
                    <a:pt x="70964" y="57449"/>
                  </a:lnTo>
                  <a:lnTo>
                    <a:pt x="70436" y="58029"/>
                  </a:lnTo>
                  <a:lnTo>
                    <a:pt x="69519" y="94191"/>
                  </a:lnTo>
                  <a:lnTo>
                    <a:pt x="71302" y="140115"/>
                  </a:lnTo>
                  <a:lnTo>
                    <a:pt x="75173" y="173472"/>
                  </a:lnTo>
                  <a:lnTo>
                    <a:pt x="84581" y="214641"/>
                  </a:lnTo>
                  <a:lnTo>
                    <a:pt x="92149" y="242518"/>
                  </a:lnTo>
                  <a:lnTo>
                    <a:pt x="101130" y="256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008"/>
            <p:cNvSpPr/>
            <p:nvPr>
              <p:custDataLst>
                <p:tags r:id="rId5"/>
              </p:custDataLst>
            </p:nvPr>
          </p:nvSpPr>
          <p:spPr>
            <a:xfrm>
              <a:off x="7226300" y="5181600"/>
              <a:ext cx="136728" cy="482601"/>
            </a:xfrm>
            <a:custGeom>
              <a:avLst/>
              <a:gdLst/>
              <a:ahLst/>
              <a:cxnLst/>
              <a:rect l="0" t="0" r="0" b="0"/>
              <a:pathLst>
                <a:path w="136728" h="482601">
                  <a:moveTo>
                    <a:pt x="101600" y="0"/>
                  </a:moveTo>
                  <a:lnTo>
                    <a:pt x="101600" y="0"/>
                  </a:lnTo>
                  <a:lnTo>
                    <a:pt x="104970" y="3371"/>
                  </a:lnTo>
                  <a:lnTo>
                    <a:pt x="120551" y="32435"/>
                  </a:lnTo>
                  <a:lnTo>
                    <a:pt x="126228" y="55490"/>
                  </a:lnTo>
                  <a:lnTo>
                    <a:pt x="131425" y="85676"/>
                  </a:lnTo>
                  <a:lnTo>
                    <a:pt x="136299" y="120617"/>
                  </a:lnTo>
                  <a:lnTo>
                    <a:pt x="136727" y="161551"/>
                  </a:lnTo>
                  <a:lnTo>
                    <a:pt x="134190" y="206478"/>
                  </a:lnTo>
                  <a:lnTo>
                    <a:pt x="129677" y="254069"/>
                  </a:lnTo>
                  <a:lnTo>
                    <a:pt x="120317" y="294968"/>
                  </a:lnTo>
                  <a:lnTo>
                    <a:pt x="107728" y="331407"/>
                  </a:lnTo>
                  <a:lnTo>
                    <a:pt x="92986" y="364871"/>
                  </a:lnTo>
                  <a:lnTo>
                    <a:pt x="76102" y="392825"/>
                  </a:lnTo>
                  <a:lnTo>
                    <a:pt x="38526" y="438937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009"/>
            <p:cNvSpPr/>
            <p:nvPr>
              <p:custDataLst>
                <p:tags r:id="rId6"/>
              </p:custDataLst>
            </p:nvPr>
          </p:nvSpPr>
          <p:spPr>
            <a:xfrm>
              <a:off x="6860207" y="5219700"/>
              <a:ext cx="112094" cy="214422"/>
            </a:xfrm>
            <a:custGeom>
              <a:avLst/>
              <a:gdLst/>
              <a:ahLst/>
              <a:cxnLst/>
              <a:rect l="0" t="0" r="0" b="0"/>
              <a:pathLst>
                <a:path w="112094" h="214422">
                  <a:moveTo>
                    <a:pt x="61293" y="0"/>
                  </a:moveTo>
                  <a:lnTo>
                    <a:pt x="61293" y="0"/>
                  </a:lnTo>
                  <a:lnTo>
                    <a:pt x="59881" y="34319"/>
                  </a:lnTo>
                  <a:lnTo>
                    <a:pt x="45597" y="74956"/>
                  </a:lnTo>
                  <a:lnTo>
                    <a:pt x="26773" y="115813"/>
                  </a:lnTo>
                  <a:lnTo>
                    <a:pt x="8967" y="155435"/>
                  </a:lnTo>
                  <a:lnTo>
                    <a:pt x="0" y="190315"/>
                  </a:lnTo>
                  <a:lnTo>
                    <a:pt x="656" y="199354"/>
                  </a:lnTo>
                  <a:lnTo>
                    <a:pt x="1818" y="202753"/>
                  </a:lnTo>
                  <a:lnTo>
                    <a:pt x="6872" y="208411"/>
                  </a:lnTo>
                  <a:lnTo>
                    <a:pt x="10196" y="210907"/>
                  </a:lnTo>
                  <a:lnTo>
                    <a:pt x="28357" y="214421"/>
                  </a:lnTo>
                  <a:lnTo>
                    <a:pt x="72870" y="210538"/>
                  </a:lnTo>
                  <a:lnTo>
                    <a:pt x="11209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10"/>
            <p:cNvSpPr/>
            <p:nvPr>
              <p:custDataLst>
                <p:tags r:id="rId7"/>
              </p:custDataLst>
            </p:nvPr>
          </p:nvSpPr>
          <p:spPr>
            <a:xfrm>
              <a:off x="6949591" y="5359400"/>
              <a:ext cx="48110" cy="184151"/>
            </a:xfrm>
            <a:custGeom>
              <a:avLst/>
              <a:gdLst/>
              <a:ahLst/>
              <a:cxnLst/>
              <a:rect l="0" t="0" r="0" b="0"/>
              <a:pathLst>
                <a:path w="48110" h="1841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4656" y="44044"/>
                  </a:lnTo>
                  <a:lnTo>
                    <a:pt x="14381" y="82116"/>
                  </a:lnTo>
                  <a:lnTo>
                    <a:pt x="28944" y="119816"/>
                  </a:lnTo>
                  <a:lnTo>
                    <a:pt x="40899" y="160754"/>
                  </a:lnTo>
                  <a:lnTo>
                    <a:pt x="4810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610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14</Words>
  <Application>Microsoft Office PowerPoint</Application>
  <PresentationFormat>Custom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15</cp:revision>
  <dcterms:created xsi:type="dcterms:W3CDTF">2019-01-30T20:54:36Z</dcterms:created>
  <dcterms:modified xsi:type="dcterms:W3CDTF">2019-02-20T22:36:42Z</dcterms:modified>
</cp:coreProperties>
</file>